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8" r:id="rId1"/>
    <p:sldMasterId id="2147483830" r:id="rId2"/>
    <p:sldMasterId id="2147483662" r:id="rId3"/>
  </p:sldMasterIdLst>
  <p:notesMasterIdLst>
    <p:notesMasterId r:id="rId18"/>
  </p:notesMasterIdLst>
  <p:sldIdLst>
    <p:sldId id="670" r:id="rId4"/>
    <p:sldId id="701" r:id="rId5"/>
    <p:sldId id="712" r:id="rId6"/>
    <p:sldId id="713" r:id="rId7"/>
    <p:sldId id="704" r:id="rId8"/>
    <p:sldId id="706" r:id="rId9"/>
    <p:sldId id="707" r:id="rId10"/>
    <p:sldId id="708" r:id="rId11"/>
    <p:sldId id="709" r:id="rId12"/>
    <p:sldId id="710" r:id="rId13"/>
    <p:sldId id="711" r:id="rId14"/>
    <p:sldId id="714" r:id="rId15"/>
    <p:sldId id="715" r:id="rId16"/>
    <p:sldId id="702" r:id="rId17"/>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521415D9-36F7-43E2-AB2F-B90AF26B5E84}">
      <p14:sectionLst xmlns:p14="http://schemas.microsoft.com/office/powerpoint/2010/main">
        <p14:section name="Presentation" id="{CE059F9E-C46A-B547-B2F2-24DE96B4FEB2}">
          <p14:sldIdLst>
            <p14:sldId id="670"/>
            <p14:sldId id="701"/>
            <p14:sldId id="712"/>
            <p14:sldId id="713"/>
            <p14:sldId id="704"/>
            <p14:sldId id="706"/>
            <p14:sldId id="707"/>
            <p14:sldId id="708"/>
            <p14:sldId id="709"/>
            <p14:sldId id="710"/>
            <p14:sldId id="711"/>
            <p14:sldId id="714"/>
            <p14:sldId id="715"/>
            <p14:sldId id="702"/>
          </p14:sldIdLst>
        </p14:section>
        <p14:section name="Icons and Directions" id="{290A75C9-8BB9-4D1E-8B9F-949F62A27420}">
          <p14:sldIdLst/>
        </p14:section>
      </p14:sectionLst>
    </p:ext>
    <p:ext uri="{EFAFB233-063F-42B5-8137-9DF3F51BA10A}">
      <p15:sldGuideLst xmlns:p15="http://schemas.microsoft.com/office/powerpoint/2012/main">
        <p15:guide id="1" orient="horz" pos="744">
          <p15:clr>
            <a:srgbClr val="A4A3A4"/>
          </p15:clr>
        </p15:guide>
        <p15:guide id="2" pos="1872">
          <p15:clr>
            <a:srgbClr val="A4A3A4"/>
          </p15:clr>
        </p15:guide>
        <p15:guide id="3" pos="4176">
          <p15:clr>
            <a:srgbClr val="A4A3A4"/>
          </p15:clr>
        </p15:guide>
        <p15:guide id="4" pos="5496">
          <p15:clr>
            <a:srgbClr val="A4A3A4"/>
          </p15:clr>
        </p15:guide>
        <p15:guide id="5" orient="horz" pos="1224">
          <p15:clr>
            <a:srgbClr val="A4A3A4"/>
          </p15:clr>
        </p15:guide>
        <p15:guide id="6" orient="horz" pos="3624">
          <p15:clr>
            <a:srgbClr val="A4A3A4"/>
          </p15:clr>
        </p15:guide>
        <p15:guide id="7" orient="horz" pos="20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112" clrIdx="0">
    <p:extLst>
      <p:ext uri="{19B8F6BF-5375-455C-9EA6-DF929625EA0E}">
        <p15:presenceInfo xmlns:p15="http://schemas.microsoft.com/office/powerpoint/2012/main" userId="Microsoft Office User" providerId="None"/>
      </p:ext>
    </p:extLst>
  </p:cmAuthor>
  <p:cmAuthor id="2" name="Barnes, Guy" initials="BG" lastIdx="2" clrIdx="1">
    <p:extLst>
      <p:ext uri="{19B8F6BF-5375-455C-9EA6-DF929625EA0E}">
        <p15:presenceInfo xmlns:p15="http://schemas.microsoft.com/office/powerpoint/2012/main" userId="S-1-5-21-1407069837-2091007605-538272213-4999913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BDE2"/>
    <a:srgbClr val="509BBC"/>
    <a:srgbClr val="3E89CE"/>
    <a:srgbClr val="FFFFFF"/>
    <a:srgbClr val="232F3E"/>
    <a:srgbClr val="00A1C9"/>
    <a:srgbClr val="8FA7C4"/>
    <a:srgbClr val="A166FF"/>
    <a:srgbClr val="444D58"/>
    <a:srgbClr val="FF515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57" autoAdjust="0"/>
    <p:restoredTop sz="52291" autoAdjust="0"/>
  </p:normalViewPr>
  <p:slideViewPr>
    <p:cSldViewPr snapToGrid="0" snapToObjects="1">
      <p:cViewPr varScale="1">
        <p:scale>
          <a:sx n="82" d="100"/>
          <a:sy n="82" d="100"/>
        </p:scale>
        <p:origin x="744" y="72"/>
      </p:cViewPr>
      <p:guideLst>
        <p:guide orient="horz" pos="744"/>
        <p:guide pos="1872"/>
        <p:guide pos="4176"/>
        <p:guide pos="5496"/>
        <p:guide orient="horz" pos="1224"/>
        <p:guide orient="horz" pos="3624"/>
        <p:guide orient="horz" pos="2040"/>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commentAuthors" Target="commentAuthor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AB57746-A217-1840-9D27-1C9B611FF89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dirty="0"/>
          </a:p>
        </p:txBody>
      </p:sp>
      <p:sp>
        <p:nvSpPr>
          <p:cNvPr id="3" name="Date Placeholder 2">
            <a:extLst>
              <a:ext uri="{FF2B5EF4-FFF2-40B4-BE49-F238E27FC236}">
                <a16:creationId xmlns:a16="http://schemas.microsoft.com/office/drawing/2014/main" id="{2EBC0457-C9C0-9A46-856C-A75642660D23}"/>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10E765C1-43CC-5C46-8694-A6B828DEC430}" type="datetimeFigureOut">
              <a:rPr lang="en-US"/>
              <a:pPr>
                <a:defRPr/>
              </a:pPr>
              <a:t>6/18/2023</a:t>
            </a:fld>
            <a:endParaRPr lang="en-US" dirty="0"/>
          </a:p>
        </p:txBody>
      </p:sp>
      <p:sp>
        <p:nvSpPr>
          <p:cNvPr id="4" name="Slide Image Placeholder 3">
            <a:extLst>
              <a:ext uri="{FF2B5EF4-FFF2-40B4-BE49-F238E27FC236}">
                <a16:creationId xmlns:a16="http://schemas.microsoft.com/office/drawing/2014/main" id="{F73DE939-5167-8149-9C39-EBF3DB40E6BF}"/>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a:extLst>
              <a:ext uri="{FF2B5EF4-FFF2-40B4-BE49-F238E27FC236}">
                <a16:creationId xmlns:a16="http://schemas.microsoft.com/office/drawing/2014/main" id="{A8179A7E-0011-7C47-A00A-3553ADFC2A57}"/>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C0D921AA-9F8D-2644-BA51-99C00524A925}"/>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dirty="0"/>
          </a:p>
        </p:txBody>
      </p:sp>
      <p:sp>
        <p:nvSpPr>
          <p:cNvPr id="7" name="Slide Number Placeholder 6">
            <a:extLst>
              <a:ext uri="{FF2B5EF4-FFF2-40B4-BE49-F238E27FC236}">
                <a16:creationId xmlns:a16="http://schemas.microsoft.com/office/drawing/2014/main" id="{E7F1767E-EE09-594B-90B8-F1B2D1E51CE1}"/>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148E93DF-EC4A-7C45-AB6A-FC63BC432F2F}"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AWS Snow Family</a:t>
            </a:r>
          </a:p>
          <a:p>
            <a:r>
              <a:rPr lang="en-US" dirty="0"/>
              <a:t>The AWS Snow Family helps customers that need to run operations in austere, non-data center environments, and in locations where there's lack of consistent network connectivity. The Snow Family comprises AWS </a:t>
            </a:r>
            <a:r>
              <a:rPr lang="en-US" dirty="0" err="1"/>
              <a:t>Snowcone</a:t>
            </a:r>
            <a:r>
              <a:rPr lang="en-US" dirty="0"/>
              <a:t>, AWS Snowball, and AWS Snowmobile and offers a number of physical devices and capacity points, most with built-in computing capabilities. These services help physically transport up to exabytes of data into and out of AWS. Snow Family devices are owned and managed by AWS and integrate with AWS security, monitoring, storage management, and computing capabilities.</a:t>
            </a:r>
          </a:p>
          <a:p>
            <a:endParaRPr lang="en-US" dirty="0"/>
          </a:p>
          <a:p>
            <a:r>
              <a:rPr lang="en-US" dirty="0"/>
              <a:t>AWS </a:t>
            </a:r>
            <a:r>
              <a:rPr lang="en-US" dirty="0" err="1"/>
              <a:t>DataSync</a:t>
            </a:r>
            <a:endParaRPr lang="en-US" dirty="0"/>
          </a:p>
          <a:p>
            <a:r>
              <a:rPr lang="en-US" dirty="0"/>
              <a:t>AWS </a:t>
            </a:r>
            <a:r>
              <a:rPr lang="en-US" dirty="0" err="1"/>
              <a:t>DataSync</a:t>
            </a:r>
            <a:r>
              <a:rPr lang="en-US" dirty="0"/>
              <a:t> is a data transfer service that makes it easy for you to automate moving data between on-premises storage and Amazon S3 or Amazon Elastic File System (Amazon EFS). </a:t>
            </a:r>
            <a:r>
              <a:rPr lang="en-US" dirty="0" err="1"/>
              <a:t>DataSync</a:t>
            </a:r>
            <a:r>
              <a:rPr lang="en-US" dirty="0"/>
              <a:t> automatically handles many of the tasks related to data transfers that can slow down migrations or burden your IT operations, including running your own instances, handling encryption, managing scripts, network optimization, and data integrity validation. You can use </a:t>
            </a:r>
            <a:r>
              <a:rPr lang="en-US" dirty="0" err="1"/>
              <a:t>DataSync</a:t>
            </a:r>
            <a:r>
              <a:rPr lang="en-US" dirty="0"/>
              <a:t> to transfer data at speeds up to 10 times faster than open-source tools. </a:t>
            </a:r>
            <a:r>
              <a:rPr lang="en-US" dirty="0" err="1"/>
              <a:t>DataSync</a:t>
            </a:r>
            <a:r>
              <a:rPr lang="en-US" dirty="0"/>
              <a:t> uses an on-premises software agent to connect to your existing storage or file systems using the Network File System (NFS) protocol, so you don’t have write scripts or modify your applications to work with AWS APIs. You can use </a:t>
            </a:r>
            <a:r>
              <a:rPr lang="en-US" dirty="0" err="1"/>
              <a:t>DataSync</a:t>
            </a:r>
            <a:r>
              <a:rPr lang="en-US" dirty="0"/>
              <a:t> to copy data over AWS Direct Connect or internet links to AWS. The service enables one-time data migrations, recurring data processing workflows, and automated replication for data protection and recovery. Getting started with </a:t>
            </a:r>
            <a:r>
              <a:rPr lang="en-US" dirty="0" err="1"/>
              <a:t>DataSync</a:t>
            </a:r>
            <a:r>
              <a:rPr lang="en-US" dirty="0"/>
              <a:t> is easy: Deploy the </a:t>
            </a:r>
            <a:r>
              <a:rPr lang="en-US" dirty="0" err="1"/>
              <a:t>DataSync</a:t>
            </a:r>
            <a:r>
              <a:rPr lang="en-US" dirty="0"/>
              <a:t> agent on premises, connect it to a file system or storage array, select Amazon EFS or Amazon S3 as your AWS storage, and start moving data. You pay only for the data you copy.</a:t>
            </a:r>
          </a:p>
          <a:p>
            <a:endParaRPr lang="en-US" dirty="0"/>
          </a:p>
          <a:p>
            <a:r>
              <a:rPr lang="en-US" dirty="0"/>
              <a:t>AWS Transfer Family</a:t>
            </a:r>
          </a:p>
          <a:p>
            <a:r>
              <a:rPr lang="en-US" dirty="0"/>
              <a:t>AWS Transfer Family provides fully managed support for file transfers directly into and out of Amazon S3 or Amazon EFS. With support for Secure File Transfer Protocol (SFTP), File Transfer Protocol over SSL (FTPS), and File Transfer Protocol (FTP), the AWS Transfer Family helps you seamlessly migrate your file transfer workflows to AWS by integrating with existing authentication systems, and providing DNS routing with Amazon Route 53 so nothing changes for your customers and partners, or their applications. With your data in Amazon S3 or Amazon EFS, you can use it with AWS services for processing, analytics, ML, archiving, as well as home directories and developer tools. Getting started with the AWS Transfer Family is easy; there is no infrastructure to buy and set up. </a:t>
            </a:r>
          </a:p>
        </p:txBody>
      </p:sp>
      <p:sp>
        <p:nvSpPr>
          <p:cNvPr id="4" name="Slide Number Placeholder 3"/>
          <p:cNvSpPr>
            <a:spLocks noGrp="1"/>
          </p:cNvSpPr>
          <p:nvPr>
            <p:ph type="sldNum" sz="quarter" idx="5"/>
          </p:nvPr>
        </p:nvSpPr>
        <p:spPr/>
        <p:txBody>
          <a:bodyPr/>
          <a:lstStyle/>
          <a:p>
            <a:pPr>
              <a:defRPr/>
            </a:pPr>
            <a:fld id="{148E93DF-EC4A-7C45-AB6A-FC63BC432F2F}" type="slidenum">
              <a:rPr lang="en-US" smtClean="0"/>
              <a:pPr>
                <a:defRPr/>
              </a:pPr>
              <a:t>2</a:t>
            </a:fld>
            <a:endParaRPr lang="en-US" dirty="0"/>
          </a:p>
        </p:txBody>
      </p:sp>
    </p:spTree>
    <p:extLst>
      <p:ext uri="{BB962C8B-B14F-4D97-AF65-F5344CB8AC3E}">
        <p14:creationId xmlns:p14="http://schemas.microsoft.com/office/powerpoint/2010/main" val="2255922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AWS Snow Family</a:t>
            </a:r>
          </a:p>
          <a:p>
            <a:r>
              <a:rPr lang="en-US" dirty="0"/>
              <a:t>The AWS Snow Family helps customers that need to run operations in austere, non-data center environments, and in locations where there's lack of consistent network connectivity. The Snow Family comprises AWS </a:t>
            </a:r>
            <a:r>
              <a:rPr lang="en-US" dirty="0" err="1"/>
              <a:t>Snowcone</a:t>
            </a:r>
            <a:r>
              <a:rPr lang="en-US" dirty="0"/>
              <a:t>, AWS Snowball, and AWS Snowmobile and offers a number of physical devices and capacity points, most with built-in computing capabilities. These services help physically transport up to exabytes of data into and out of AWS. Snow Family devices are owned and managed by AWS and integrate with AWS security, monitoring, storage management, and computing capabilities.</a:t>
            </a:r>
          </a:p>
          <a:p>
            <a:endParaRPr lang="en-US" dirty="0"/>
          </a:p>
          <a:p>
            <a:r>
              <a:rPr lang="en-US" dirty="0"/>
              <a:t>AWS </a:t>
            </a:r>
            <a:r>
              <a:rPr lang="en-US" dirty="0" err="1"/>
              <a:t>DataSync</a:t>
            </a:r>
            <a:endParaRPr lang="en-US" dirty="0"/>
          </a:p>
          <a:p>
            <a:r>
              <a:rPr lang="en-US" dirty="0"/>
              <a:t>AWS </a:t>
            </a:r>
            <a:r>
              <a:rPr lang="en-US" dirty="0" err="1"/>
              <a:t>DataSync</a:t>
            </a:r>
            <a:r>
              <a:rPr lang="en-US" dirty="0"/>
              <a:t> is a data transfer service that makes it easy for you to automate moving data between on-premises storage and Amazon S3 or Amazon Elastic File System (Amazon EFS). </a:t>
            </a:r>
            <a:r>
              <a:rPr lang="en-US" dirty="0" err="1"/>
              <a:t>DataSync</a:t>
            </a:r>
            <a:r>
              <a:rPr lang="en-US" dirty="0"/>
              <a:t> automatically handles many of the tasks related to data transfers that can slow down migrations or burden your IT operations, including running your own instances, handling encryption, managing scripts, network optimization, and data integrity validation. You can use </a:t>
            </a:r>
            <a:r>
              <a:rPr lang="en-US" dirty="0" err="1"/>
              <a:t>DataSync</a:t>
            </a:r>
            <a:r>
              <a:rPr lang="en-US" dirty="0"/>
              <a:t> to transfer data at speeds up to 10 times faster than open-source tools. </a:t>
            </a:r>
            <a:r>
              <a:rPr lang="en-US" dirty="0" err="1"/>
              <a:t>DataSync</a:t>
            </a:r>
            <a:r>
              <a:rPr lang="en-US" dirty="0"/>
              <a:t> uses an on-premises software agent to connect to your existing storage or file systems using the Network File System (NFS) protocol, so you don’t have write scripts or modify your applications to work with AWS APIs. You can use </a:t>
            </a:r>
            <a:r>
              <a:rPr lang="en-US" dirty="0" err="1"/>
              <a:t>DataSync</a:t>
            </a:r>
            <a:r>
              <a:rPr lang="en-US" dirty="0"/>
              <a:t> to copy data over AWS Direct Connect or internet links to AWS. The service enables one-time data migrations, recurring data processing workflows, and automated replication for data protection and recovery. Getting started with </a:t>
            </a:r>
            <a:r>
              <a:rPr lang="en-US" dirty="0" err="1"/>
              <a:t>DataSync</a:t>
            </a:r>
            <a:r>
              <a:rPr lang="en-US" dirty="0"/>
              <a:t> is easy: Deploy the </a:t>
            </a:r>
            <a:r>
              <a:rPr lang="en-US" dirty="0" err="1"/>
              <a:t>DataSync</a:t>
            </a:r>
            <a:r>
              <a:rPr lang="en-US" dirty="0"/>
              <a:t> agent on premises, connect it to a file system or storage array, select Amazon EFS or Amazon S3 as your AWS storage, and start moving data. You pay only for the data you copy.</a:t>
            </a:r>
          </a:p>
          <a:p>
            <a:endParaRPr lang="en-US" dirty="0"/>
          </a:p>
          <a:p>
            <a:r>
              <a:rPr lang="en-US" dirty="0"/>
              <a:t>AWS Transfer Family</a:t>
            </a:r>
          </a:p>
          <a:p>
            <a:r>
              <a:rPr lang="en-US" dirty="0"/>
              <a:t>AWS Transfer Family provides fully managed support for file transfers directly into and out of Amazon S3 or Amazon EFS. With support for Secure File Transfer Protocol (SFTP), File Transfer Protocol over SSL (FTPS), and File Transfer Protocol (FTP), the AWS Transfer Family helps you seamlessly migrate your file transfer workflows to AWS by integrating with existing authentication systems, and providing DNS routing with Amazon Route 53 so nothing changes for your customers and partners, or their applications. With your data in Amazon S3 or Amazon EFS, you can use it with AWS services for processing, analytics, ML, archiving, as well as home directories and developer tools. Getting started with the AWS Transfer Family is easy; there is no infrastructure to buy and set up. </a:t>
            </a:r>
          </a:p>
        </p:txBody>
      </p:sp>
      <p:sp>
        <p:nvSpPr>
          <p:cNvPr id="4" name="Slide Number Placeholder 3"/>
          <p:cNvSpPr>
            <a:spLocks noGrp="1"/>
          </p:cNvSpPr>
          <p:nvPr>
            <p:ph type="sldNum" sz="quarter" idx="5"/>
          </p:nvPr>
        </p:nvSpPr>
        <p:spPr/>
        <p:txBody>
          <a:bodyPr/>
          <a:lstStyle/>
          <a:p>
            <a:pPr>
              <a:defRPr/>
            </a:pPr>
            <a:fld id="{148E93DF-EC4A-7C45-AB6A-FC63BC432F2F}" type="slidenum">
              <a:rPr lang="en-US" smtClean="0"/>
              <a:pPr>
                <a:defRPr/>
              </a:pPr>
              <a:t>14</a:t>
            </a:fld>
            <a:endParaRPr lang="en-US" dirty="0"/>
          </a:p>
        </p:txBody>
      </p:sp>
    </p:spTree>
    <p:extLst>
      <p:ext uri="{BB962C8B-B14F-4D97-AF65-F5344CB8AC3E}">
        <p14:creationId xmlns:p14="http://schemas.microsoft.com/office/powerpoint/2010/main" val="34821217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016D1-0954-0341-9994-1AE7470C3E96}"/>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D573F97-E5E9-E141-835C-1251160E756D}"/>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439917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691CC-AFB1-D54E-81B9-AD27034ECAE5}"/>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643F35F-5A51-0249-95AE-8E6456D32B58}"/>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76508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0A09C5-0CBD-8A41-89A1-6377EC587422}"/>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29FE657-578E-F242-ADC6-0B7DDD20CDC2}"/>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758635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_DB">
    <p:bg>
      <p:bgPr>
        <a:solidFill>
          <a:srgbClr val="161E2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766B2-05B9-4D49-BA3A-99ABF146A407}"/>
              </a:ext>
            </a:extLst>
          </p:cNvPr>
          <p:cNvSpPr>
            <a:spLocks noGrp="1"/>
          </p:cNvSpPr>
          <p:nvPr>
            <p:ph type="ctrTitle"/>
          </p:nvPr>
        </p:nvSpPr>
        <p:spPr>
          <a:xfrm>
            <a:off x="153176" y="1472540"/>
            <a:ext cx="9650116" cy="2595563"/>
          </a:xfrm>
        </p:spPr>
        <p:txBody>
          <a:bodyPr anchor="b"/>
          <a:lstStyle>
            <a:lvl1pPr algn="l">
              <a:defRPr sz="6000"/>
            </a:lvl1pPr>
          </a:lstStyle>
          <a:p>
            <a:endParaRPr lang="en-US" dirty="0"/>
          </a:p>
        </p:txBody>
      </p:sp>
      <p:sp>
        <p:nvSpPr>
          <p:cNvPr id="3" name="Subtitle 2">
            <a:extLst>
              <a:ext uri="{FF2B5EF4-FFF2-40B4-BE49-F238E27FC236}">
                <a16:creationId xmlns:a16="http://schemas.microsoft.com/office/drawing/2014/main" id="{682A6CFD-C467-C34F-84AB-0F24ADA4B65F}"/>
              </a:ext>
            </a:extLst>
          </p:cNvPr>
          <p:cNvSpPr>
            <a:spLocks noGrp="1"/>
          </p:cNvSpPr>
          <p:nvPr>
            <p:ph type="subTitle" idx="1"/>
          </p:nvPr>
        </p:nvSpPr>
        <p:spPr>
          <a:xfrm>
            <a:off x="1090550" y="4289067"/>
            <a:ext cx="8827042" cy="379817"/>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cxnSp>
        <p:nvCxnSpPr>
          <p:cNvPr id="5" name="Straight Arrow Connector 4">
            <a:extLst>
              <a:ext uri="{FF2B5EF4-FFF2-40B4-BE49-F238E27FC236}">
                <a16:creationId xmlns:a16="http://schemas.microsoft.com/office/drawing/2014/main" id="{C6240B59-8B9E-2843-8512-A937C907CFD1}"/>
              </a:ext>
            </a:extLst>
          </p:cNvPr>
          <p:cNvCxnSpPr>
            <a:cxnSpLocks/>
          </p:cNvCxnSpPr>
          <p:nvPr userDrawn="1"/>
        </p:nvCxnSpPr>
        <p:spPr>
          <a:xfrm>
            <a:off x="317770" y="4428736"/>
            <a:ext cx="624339" cy="0"/>
          </a:xfrm>
          <a:prstGeom prst="straightConnector1">
            <a:avLst/>
          </a:prstGeom>
          <a:ln w="25400" cap="sq">
            <a:solidFill>
              <a:srgbClr val="FF9900"/>
            </a:solidFill>
            <a:miter lim="800000"/>
            <a:tailEnd type="arrow" w="lg" len="med"/>
          </a:ln>
        </p:spPr>
        <p:style>
          <a:lnRef idx="1">
            <a:schemeClr val="accent2"/>
          </a:lnRef>
          <a:fillRef idx="0">
            <a:schemeClr val="accent2"/>
          </a:fillRef>
          <a:effectRef idx="0">
            <a:schemeClr val="accent2"/>
          </a:effectRef>
          <a:fontRef idx="minor">
            <a:schemeClr val="tx1"/>
          </a:fontRef>
        </p:style>
      </p:cxnSp>
      <p:sp>
        <p:nvSpPr>
          <p:cNvPr id="9" name="Footer Placeholder 4">
            <a:extLst>
              <a:ext uri="{FF2B5EF4-FFF2-40B4-BE49-F238E27FC236}">
                <a16:creationId xmlns:a16="http://schemas.microsoft.com/office/drawing/2014/main" id="{3B32892E-F211-1F4E-8D65-A657F68C82BB}"/>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2023, Amazon Web Services, Inc. or its affiliates. All rights reserved.</a:t>
            </a:r>
          </a:p>
        </p:txBody>
      </p:sp>
      <p:sp>
        <p:nvSpPr>
          <p:cNvPr id="10" name="Slide Number Placeholder 5">
            <a:extLst>
              <a:ext uri="{FF2B5EF4-FFF2-40B4-BE49-F238E27FC236}">
                <a16:creationId xmlns:a16="http://schemas.microsoft.com/office/drawing/2014/main" id="{2ED40801-EB97-6641-ABEB-4E714443DEFC}"/>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Tree>
    <p:extLst>
      <p:ext uri="{BB962C8B-B14F-4D97-AF65-F5344CB8AC3E}">
        <p14:creationId xmlns:p14="http://schemas.microsoft.com/office/powerpoint/2010/main" val="6124585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4AEEC-C208-F54F-8C3A-A80BA46B93E8}"/>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2E7FF2A1-BE6A-934D-9433-C7F886106ACE}"/>
              </a:ext>
            </a:extLst>
          </p:cNvPr>
          <p:cNvSpPr>
            <a:spLocks noGrp="1"/>
          </p:cNvSpPr>
          <p:nvPr>
            <p:ph type="sldNum" sz="quarter" idx="10"/>
          </p:nvPr>
        </p:nvSpPr>
        <p:spPr/>
        <p:txBody>
          <a:bodyPr/>
          <a:lstStyle/>
          <a:p>
            <a:fld id="{B1C588C1-1042-BC47-B84D-2032ED7FAC95}" type="slidenum">
              <a:rPr lang="en-US" smtClean="0"/>
              <a:pPr/>
              <a:t>‹#›</a:t>
            </a:fld>
            <a:endParaRPr lang="en-US" dirty="0"/>
          </a:p>
        </p:txBody>
      </p:sp>
      <p:sp>
        <p:nvSpPr>
          <p:cNvPr id="4" name="Footer Placeholder 3">
            <a:extLst>
              <a:ext uri="{FF2B5EF4-FFF2-40B4-BE49-F238E27FC236}">
                <a16:creationId xmlns:a16="http://schemas.microsoft.com/office/drawing/2014/main" id="{DA9E70F8-174B-B14F-ACCE-6A67622618BF}"/>
              </a:ext>
            </a:extLst>
          </p:cNvPr>
          <p:cNvSpPr>
            <a:spLocks noGrp="1"/>
          </p:cNvSpPr>
          <p:nvPr>
            <p:ph type="ftr" sz="quarter" idx="11"/>
          </p:nvPr>
        </p:nvSpPr>
        <p:spPr/>
        <p:txBody>
          <a:bodyPr/>
          <a:lstStyle/>
          <a:p>
            <a:r>
              <a:rPr lang="en-US"/>
              <a:t>© 2023, Amazon Web Services, Inc. or its affiliates. All rights reserved.</a:t>
            </a:r>
            <a:endParaRPr lang="en-US" dirty="0"/>
          </a:p>
        </p:txBody>
      </p:sp>
      <p:sp>
        <p:nvSpPr>
          <p:cNvPr id="9" name="Text Placeholder 2">
            <a:extLst>
              <a:ext uri="{FF2B5EF4-FFF2-40B4-BE49-F238E27FC236}">
                <a16:creationId xmlns:a16="http://schemas.microsoft.com/office/drawing/2014/main" id="{2DD0B90A-F034-3A4D-BE14-9817B64F284D}"/>
              </a:ext>
            </a:extLst>
          </p:cNvPr>
          <p:cNvSpPr>
            <a:spLocks noGrp="1"/>
          </p:cNvSpPr>
          <p:nvPr>
            <p:ph idx="12"/>
          </p:nvPr>
        </p:nvSpPr>
        <p:spPr>
          <a:xfrm>
            <a:off x="240941" y="1175657"/>
            <a:ext cx="11710118" cy="4727016"/>
          </a:xfrm>
          <a:prstGeom prst="rect">
            <a:avLst/>
          </a:prstGeom>
        </p:spPr>
        <p:txBody>
          <a:bodyPr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9136430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sub-three-co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5CA19-9DC3-0948-B147-46516DBE1FFD}"/>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BE4D87C6-B356-424E-B3CE-BAFD413E7E34}"/>
              </a:ext>
            </a:extLst>
          </p:cNvPr>
          <p:cNvSpPr>
            <a:spLocks noGrp="1"/>
          </p:cNvSpPr>
          <p:nvPr>
            <p:ph sz="half" idx="1"/>
          </p:nvPr>
        </p:nvSpPr>
        <p:spPr>
          <a:xfrm>
            <a:off x="240943" y="2273593"/>
            <a:ext cx="3602396" cy="358495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9" name="Footer Placeholder 4">
            <a:extLst>
              <a:ext uri="{FF2B5EF4-FFF2-40B4-BE49-F238E27FC236}">
                <a16:creationId xmlns:a16="http://schemas.microsoft.com/office/drawing/2014/main" id="{E6CC552A-B953-914E-ACC2-3232A1B1638E}"/>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2023, Amazon Web Services, Inc. or its affiliates. All rights reserved.</a:t>
            </a:r>
          </a:p>
        </p:txBody>
      </p:sp>
      <p:sp>
        <p:nvSpPr>
          <p:cNvPr id="10" name="Slide Number Placeholder 5">
            <a:extLst>
              <a:ext uri="{FF2B5EF4-FFF2-40B4-BE49-F238E27FC236}">
                <a16:creationId xmlns:a16="http://schemas.microsoft.com/office/drawing/2014/main" id="{C7E57D10-D182-F649-A03B-8985CEAAE756}"/>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8" name="Content Placeholder 2">
            <a:extLst>
              <a:ext uri="{FF2B5EF4-FFF2-40B4-BE49-F238E27FC236}">
                <a16:creationId xmlns:a16="http://schemas.microsoft.com/office/drawing/2014/main" id="{E5B9F079-07D6-E944-8B84-A221C329825D}"/>
              </a:ext>
            </a:extLst>
          </p:cNvPr>
          <p:cNvSpPr>
            <a:spLocks noGrp="1"/>
          </p:cNvSpPr>
          <p:nvPr>
            <p:ph sz="half" idx="10"/>
          </p:nvPr>
        </p:nvSpPr>
        <p:spPr>
          <a:xfrm>
            <a:off x="4294802" y="2273593"/>
            <a:ext cx="3602396" cy="358495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1" name="Content Placeholder 2">
            <a:extLst>
              <a:ext uri="{FF2B5EF4-FFF2-40B4-BE49-F238E27FC236}">
                <a16:creationId xmlns:a16="http://schemas.microsoft.com/office/drawing/2014/main" id="{EAA18462-CDE2-4F4B-A61B-CD6DACFCAE03}"/>
              </a:ext>
            </a:extLst>
          </p:cNvPr>
          <p:cNvSpPr>
            <a:spLocks noGrp="1"/>
          </p:cNvSpPr>
          <p:nvPr>
            <p:ph sz="half" idx="11"/>
          </p:nvPr>
        </p:nvSpPr>
        <p:spPr>
          <a:xfrm>
            <a:off x="8326793" y="2273593"/>
            <a:ext cx="3602396" cy="358495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2" name="Content Placeholder 2">
            <a:extLst>
              <a:ext uri="{FF2B5EF4-FFF2-40B4-BE49-F238E27FC236}">
                <a16:creationId xmlns:a16="http://schemas.microsoft.com/office/drawing/2014/main" id="{F075C3DB-0EE3-BA43-8B55-7C47D3172461}"/>
              </a:ext>
            </a:extLst>
          </p:cNvPr>
          <p:cNvSpPr>
            <a:spLocks noGrp="1"/>
          </p:cNvSpPr>
          <p:nvPr>
            <p:ph sz="half" idx="12"/>
          </p:nvPr>
        </p:nvSpPr>
        <p:spPr>
          <a:xfrm>
            <a:off x="240942" y="1149398"/>
            <a:ext cx="11710116" cy="984201"/>
          </a:xfrm>
        </p:spPr>
        <p:txBody>
          <a:bodyPr>
            <a:normAutofit/>
          </a:bodyPr>
          <a:lstStyle>
            <a:lvl1pPr>
              <a:defRPr sz="1800"/>
            </a:lvl1pPr>
          </a:lstStyle>
          <a:p>
            <a:pPr lvl="0"/>
            <a:endParaRPr lang="en-US" dirty="0"/>
          </a:p>
        </p:txBody>
      </p:sp>
    </p:spTree>
    <p:extLst>
      <p:ext uri="{BB962C8B-B14F-4D97-AF65-F5344CB8AC3E}">
        <p14:creationId xmlns:p14="http://schemas.microsoft.com/office/powerpoint/2010/main" val="10280693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_DB">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766B2-05B9-4D49-BA3A-99ABF146A407}"/>
              </a:ext>
            </a:extLst>
          </p:cNvPr>
          <p:cNvSpPr>
            <a:spLocks noGrp="1"/>
          </p:cNvSpPr>
          <p:nvPr>
            <p:ph type="ctrTitle"/>
          </p:nvPr>
        </p:nvSpPr>
        <p:spPr>
          <a:xfrm>
            <a:off x="153176" y="1472540"/>
            <a:ext cx="9650116" cy="2595563"/>
          </a:xfrm>
        </p:spPr>
        <p:txBody>
          <a:bodyPr anchor="b"/>
          <a:lstStyle>
            <a:lvl1pPr algn="l">
              <a:defRPr sz="6000"/>
            </a:lvl1pPr>
          </a:lstStyle>
          <a:p>
            <a:endParaRPr lang="en-US" dirty="0"/>
          </a:p>
        </p:txBody>
      </p:sp>
      <p:sp>
        <p:nvSpPr>
          <p:cNvPr id="9" name="Footer Placeholder 4">
            <a:extLst>
              <a:ext uri="{FF2B5EF4-FFF2-40B4-BE49-F238E27FC236}">
                <a16:creationId xmlns:a16="http://schemas.microsoft.com/office/drawing/2014/main" id="{3B32892E-F211-1F4E-8D65-A657F68C82BB}"/>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2023, Amazon Web Services, Inc. or its affiliates. All rights reserved.</a:t>
            </a:r>
          </a:p>
        </p:txBody>
      </p:sp>
      <p:sp>
        <p:nvSpPr>
          <p:cNvPr id="10" name="Slide Number Placeholder 5">
            <a:extLst>
              <a:ext uri="{FF2B5EF4-FFF2-40B4-BE49-F238E27FC236}">
                <a16:creationId xmlns:a16="http://schemas.microsoft.com/office/drawing/2014/main" id="{2ED40801-EB97-6641-ABEB-4E714443DEFC}"/>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8" name="Rectangle 7">
            <a:extLst>
              <a:ext uri="{FF2B5EF4-FFF2-40B4-BE49-F238E27FC236}">
                <a16:creationId xmlns:a16="http://schemas.microsoft.com/office/drawing/2014/main" id="{45403470-A184-F041-B0A5-F4466804B872}"/>
              </a:ext>
            </a:extLst>
          </p:cNvPr>
          <p:cNvSpPr/>
          <p:nvPr userDrawn="1"/>
        </p:nvSpPr>
        <p:spPr>
          <a:xfrm>
            <a:off x="0" y="1"/>
            <a:ext cx="12191999" cy="6857999"/>
          </a:xfrm>
          <a:prstGeom prst="rect">
            <a:avLst/>
          </a:prstGeom>
          <a:noFill/>
          <a:ln w="177800">
            <a:gradFill>
              <a:gsLst>
                <a:gs pos="0">
                  <a:srgbClr val="161E2D"/>
                </a:gs>
                <a:gs pos="99000">
                  <a:srgbClr val="232F3E"/>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93148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Title_DB">
    <p:spTree>
      <p:nvGrpSpPr>
        <p:cNvPr id="1" name=""/>
        <p:cNvGrpSpPr/>
        <p:nvPr/>
      </p:nvGrpSpPr>
      <p:grpSpPr>
        <a:xfrm>
          <a:off x="0" y="0"/>
          <a:ext cx="0" cy="0"/>
          <a:chOff x="0" y="0"/>
          <a:chExt cx="0" cy="0"/>
        </a:xfrm>
      </p:grpSpPr>
      <p:sp>
        <p:nvSpPr>
          <p:cNvPr id="9" name="Footer Placeholder 4">
            <a:extLst>
              <a:ext uri="{FF2B5EF4-FFF2-40B4-BE49-F238E27FC236}">
                <a16:creationId xmlns:a16="http://schemas.microsoft.com/office/drawing/2014/main" id="{3B32892E-F211-1F4E-8D65-A657F68C82BB}"/>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2023, Amazon Web Services, Inc. or its affiliates. All rights reserved.</a:t>
            </a:r>
          </a:p>
        </p:txBody>
      </p:sp>
      <p:sp>
        <p:nvSpPr>
          <p:cNvPr id="10" name="Slide Number Placeholder 5">
            <a:extLst>
              <a:ext uri="{FF2B5EF4-FFF2-40B4-BE49-F238E27FC236}">
                <a16:creationId xmlns:a16="http://schemas.microsoft.com/office/drawing/2014/main" id="{2ED40801-EB97-6641-ABEB-4E714443DEFC}"/>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6" name="Rectangle 5">
            <a:extLst>
              <a:ext uri="{FF2B5EF4-FFF2-40B4-BE49-F238E27FC236}">
                <a16:creationId xmlns:a16="http://schemas.microsoft.com/office/drawing/2014/main" id="{F0F3093B-937E-134D-9F7A-A786C79CD531}"/>
              </a:ext>
            </a:extLst>
          </p:cNvPr>
          <p:cNvSpPr/>
          <p:nvPr userDrawn="1"/>
        </p:nvSpPr>
        <p:spPr>
          <a:xfrm>
            <a:off x="0" y="0"/>
            <a:ext cx="12191999" cy="6857999"/>
          </a:xfrm>
          <a:prstGeom prst="rect">
            <a:avLst/>
          </a:prstGeom>
          <a:noFill/>
          <a:ln w="177800">
            <a:gradFill>
              <a:gsLst>
                <a:gs pos="0">
                  <a:srgbClr val="4D27AA"/>
                </a:gs>
                <a:gs pos="100000">
                  <a:srgbClr val="A166FF"/>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A1CEE998-DD60-8F4E-8C3C-C638B9C4BA50}"/>
              </a:ext>
            </a:extLst>
          </p:cNvPr>
          <p:cNvSpPr>
            <a:spLocks noGrp="1"/>
          </p:cNvSpPr>
          <p:nvPr>
            <p:ph type="ctrTitle"/>
          </p:nvPr>
        </p:nvSpPr>
        <p:spPr>
          <a:xfrm>
            <a:off x="291226" y="2101932"/>
            <a:ext cx="8195549" cy="2251180"/>
          </a:xfrm>
        </p:spPr>
        <p:txBody>
          <a:bodyPr anchor="b"/>
          <a:lstStyle>
            <a:lvl1pPr algn="l">
              <a:defRPr sz="6000"/>
            </a:lvl1pPr>
          </a:lstStyle>
          <a:p>
            <a:endParaRPr lang="en-US" dirty="0"/>
          </a:p>
        </p:txBody>
      </p:sp>
    </p:spTree>
    <p:extLst>
      <p:ext uri="{BB962C8B-B14F-4D97-AF65-F5344CB8AC3E}">
        <p14:creationId xmlns:p14="http://schemas.microsoft.com/office/powerpoint/2010/main" val="5090010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Title_DB">
    <p:spTree>
      <p:nvGrpSpPr>
        <p:cNvPr id="1" name=""/>
        <p:cNvGrpSpPr/>
        <p:nvPr/>
      </p:nvGrpSpPr>
      <p:grpSpPr>
        <a:xfrm>
          <a:off x="0" y="0"/>
          <a:ext cx="0" cy="0"/>
          <a:chOff x="0" y="0"/>
          <a:chExt cx="0" cy="0"/>
        </a:xfrm>
      </p:grpSpPr>
      <p:sp>
        <p:nvSpPr>
          <p:cNvPr id="9" name="Footer Placeholder 4">
            <a:extLst>
              <a:ext uri="{FF2B5EF4-FFF2-40B4-BE49-F238E27FC236}">
                <a16:creationId xmlns:a16="http://schemas.microsoft.com/office/drawing/2014/main" id="{3B32892E-F211-1F4E-8D65-A657F68C82BB}"/>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2023, Amazon Web Services, Inc. or its affiliates. All rights reserved.</a:t>
            </a:r>
          </a:p>
        </p:txBody>
      </p:sp>
      <p:sp>
        <p:nvSpPr>
          <p:cNvPr id="10" name="Slide Number Placeholder 5">
            <a:extLst>
              <a:ext uri="{FF2B5EF4-FFF2-40B4-BE49-F238E27FC236}">
                <a16:creationId xmlns:a16="http://schemas.microsoft.com/office/drawing/2014/main" id="{2ED40801-EB97-6641-ABEB-4E714443DEFC}"/>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8" name="Title 1">
            <a:extLst>
              <a:ext uri="{FF2B5EF4-FFF2-40B4-BE49-F238E27FC236}">
                <a16:creationId xmlns:a16="http://schemas.microsoft.com/office/drawing/2014/main" id="{A1CEE998-DD60-8F4E-8C3C-C638B9C4BA50}"/>
              </a:ext>
            </a:extLst>
          </p:cNvPr>
          <p:cNvSpPr>
            <a:spLocks noGrp="1"/>
          </p:cNvSpPr>
          <p:nvPr>
            <p:ph type="ctrTitle"/>
          </p:nvPr>
        </p:nvSpPr>
        <p:spPr>
          <a:xfrm>
            <a:off x="291226" y="2101932"/>
            <a:ext cx="8195549" cy="2251180"/>
          </a:xfrm>
        </p:spPr>
        <p:txBody>
          <a:bodyPr anchor="b"/>
          <a:lstStyle>
            <a:lvl1pPr algn="l">
              <a:defRPr sz="6000"/>
            </a:lvl1pPr>
          </a:lstStyle>
          <a:p>
            <a:endParaRPr lang="en-US" dirty="0"/>
          </a:p>
        </p:txBody>
      </p:sp>
      <p:sp>
        <p:nvSpPr>
          <p:cNvPr id="11" name="Rectangle 10">
            <a:extLst>
              <a:ext uri="{FF2B5EF4-FFF2-40B4-BE49-F238E27FC236}">
                <a16:creationId xmlns:a16="http://schemas.microsoft.com/office/drawing/2014/main" id="{6776EADE-D16B-BE44-A124-BEB443FB224B}"/>
              </a:ext>
            </a:extLst>
          </p:cNvPr>
          <p:cNvSpPr/>
          <p:nvPr userDrawn="1"/>
        </p:nvSpPr>
        <p:spPr>
          <a:xfrm>
            <a:off x="0" y="0"/>
            <a:ext cx="12191999" cy="6857999"/>
          </a:xfrm>
          <a:prstGeom prst="rect">
            <a:avLst/>
          </a:prstGeom>
          <a:noFill/>
          <a:ln w="177800">
            <a:gradFill>
              <a:gsLst>
                <a:gs pos="0">
                  <a:srgbClr val="B0084D"/>
                </a:gs>
                <a:gs pos="100000">
                  <a:srgbClr val="FF4F8B"/>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07942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_Title_DB">
    <p:spTree>
      <p:nvGrpSpPr>
        <p:cNvPr id="1" name=""/>
        <p:cNvGrpSpPr/>
        <p:nvPr/>
      </p:nvGrpSpPr>
      <p:grpSpPr>
        <a:xfrm>
          <a:off x="0" y="0"/>
          <a:ext cx="0" cy="0"/>
          <a:chOff x="0" y="0"/>
          <a:chExt cx="0" cy="0"/>
        </a:xfrm>
      </p:grpSpPr>
      <p:sp>
        <p:nvSpPr>
          <p:cNvPr id="9" name="Footer Placeholder 4">
            <a:extLst>
              <a:ext uri="{FF2B5EF4-FFF2-40B4-BE49-F238E27FC236}">
                <a16:creationId xmlns:a16="http://schemas.microsoft.com/office/drawing/2014/main" id="{3B32892E-F211-1F4E-8D65-A657F68C82BB}"/>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2023, Amazon Web Services, Inc. or its affiliates. All rights reserved.</a:t>
            </a:r>
          </a:p>
        </p:txBody>
      </p:sp>
      <p:sp>
        <p:nvSpPr>
          <p:cNvPr id="10" name="Slide Number Placeholder 5">
            <a:extLst>
              <a:ext uri="{FF2B5EF4-FFF2-40B4-BE49-F238E27FC236}">
                <a16:creationId xmlns:a16="http://schemas.microsoft.com/office/drawing/2014/main" id="{2ED40801-EB97-6641-ABEB-4E714443DEFC}"/>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8" name="Title 1">
            <a:extLst>
              <a:ext uri="{FF2B5EF4-FFF2-40B4-BE49-F238E27FC236}">
                <a16:creationId xmlns:a16="http://schemas.microsoft.com/office/drawing/2014/main" id="{A1CEE998-DD60-8F4E-8C3C-C638B9C4BA50}"/>
              </a:ext>
            </a:extLst>
          </p:cNvPr>
          <p:cNvSpPr>
            <a:spLocks noGrp="1"/>
          </p:cNvSpPr>
          <p:nvPr>
            <p:ph type="ctrTitle"/>
          </p:nvPr>
        </p:nvSpPr>
        <p:spPr>
          <a:xfrm>
            <a:off x="291226" y="2101932"/>
            <a:ext cx="8195549" cy="2251180"/>
          </a:xfrm>
        </p:spPr>
        <p:txBody>
          <a:bodyPr anchor="b"/>
          <a:lstStyle>
            <a:lvl1pPr algn="l">
              <a:defRPr sz="6000"/>
            </a:lvl1pPr>
          </a:lstStyle>
          <a:p>
            <a:endParaRPr lang="en-US" dirty="0"/>
          </a:p>
        </p:txBody>
      </p:sp>
      <p:sp>
        <p:nvSpPr>
          <p:cNvPr id="12" name="Rectangle 11">
            <a:extLst>
              <a:ext uri="{FF2B5EF4-FFF2-40B4-BE49-F238E27FC236}">
                <a16:creationId xmlns:a16="http://schemas.microsoft.com/office/drawing/2014/main" id="{2CEFD7A1-B59A-E74B-987E-4F3A5619B92B}"/>
              </a:ext>
            </a:extLst>
          </p:cNvPr>
          <p:cNvSpPr/>
          <p:nvPr userDrawn="1"/>
        </p:nvSpPr>
        <p:spPr>
          <a:xfrm>
            <a:off x="0" y="0"/>
            <a:ext cx="12191999" cy="6857999"/>
          </a:xfrm>
          <a:prstGeom prst="rect">
            <a:avLst/>
          </a:prstGeom>
          <a:noFill/>
          <a:ln w="177800">
            <a:gradFill>
              <a:gsLst>
                <a:gs pos="0">
                  <a:srgbClr val="1E8900"/>
                </a:gs>
                <a:gs pos="100000">
                  <a:srgbClr val="6AAF35"/>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71923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_Title_DB">
    <p:spTree>
      <p:nvGrpSpPr>
        <p:cNvPr id="1" name=""/>
        <p:cNvGrpSpPr/>
        <p:nvPr/>
      </p:nvGrpSpPr>
      <p:grpSpPr>
        <a:xfrm>
          <a:off x="0" y="0"/>
          <a:ext cx="0" cy="0"/>
          <a:chOff x="0" y="0"/>
          <a:chExt cx="0" cy="0"/>
        </a:xfrm>
      </p:grpSpPr>
      <p:sp>
        <p:nvSpPr>
          <p:cNvPr id="9" name="Footer Placeholder 4">
            <a:extLst>
              <a:ext uri="{FF2B5EF4-FFF2-40B4-BE49-F238E27FC236}">
                <a16:creationId xmlns:a16="http://schemas.microsoft.com/office/drawing/2014/main" id="{3B32892E-F211-1F4E-8D65-A657F68C82BB}"/>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2023, Amazon Web Services, Inc. or its affiliates. All rights reserved.</a:t>
            </a:r>
          </a:p>
        </p:txBody>
      </p:sp>
      <p:sp>
        <p:nvSpPr>
          <p:cNvPr id="10" name="Slide Number Placeholder 5">
            <a:extLst>
              <a:ext uri="{FF2B5EF4-FFF2-40B4-BE49-F238E27FC236}">
                <a16:creationId xmlns:a16="http://schemas.microsoft.com/office/drawing/2014/main" id="{2ED40801-EB97-6641-ABEB-4E714443DEFC}"/>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8" name="Title 1">
            <a:extLst>
              <a:ext uri="{FF2B5EF4-FFF2-40B4-BE49-F238E27FC236}">
                <a16:creationId xmlns:a16="http://schemas.microsoft.com/office/drawing/2014/main" id="{A1CEE998-DD60-8F4E-8C3C-C638B9C4BA50}"/>
              </a:ext>
            </a:extLst>
          </p:cNvPr>
          <p:cNvSpPr>
            <a:spLocks noGrp="1"/>
          </p:cNvSpPr>
          <p:nvPr>
            <p:ph type="ctrTitle"/>
          </p:nvPr>
        </p:nvSpPr>
        <p:spPr>
          <a:xfrm>
            <a:off x="291226" y="2101932"/>
            <a:ext cx="8195549" cy="2251180"/>
          </a:xfrm>
        </p:spPr>
        <p:txBody>
          <a:bodyPr anchor="b"/>
          <a:lstStyle>
            <a:lvl1pPr algn="l">
              <a:defRPr sz="6000"/>
            </a:lvl1pPr>
          </a:lstStyle>
          <a:p>
            <a:endParaRPr lang="en-US" dirty="0"/>
          </a:p>
        </p:txBody>
      </p:sp>
      <p:sp>
        <p:nvSpPr>
          <p:cNvPr id="11" name="Rectangle 10">
            <a:extLst>
              <a:ext uri="{FF2B5EF4-FFF2-40B4-BE49-F238E27FC236}">
                <a16:creationId xmlns:a16="http://schemas.microsoft.com/office/drawing/2014/main" id="{BA3496EC-284D-9741-BC99-3601E0B77DF8}"/>
              </a:ext>
            </a:extLst>
          </p:cNvPr>
          <p:cNvSpPr/>
          <p:nvPr userDrawn="1"/>
        </p:nvSpPr>
        <p:spPr>
          <a:xfrm>
            <a:off x="0" y="0"/>
            <a:ext cx="12191999" cy="6857999"/>
          </a:xfrm>
          <a:prstGeom prst="rect">
            <a:avLst/>
          </a:prstGeom>
          <a:noFill/>
          <a:ln w="177800">
            <a:gradFill>
              <a:gsLst>
                <a:gs pos="0">
                  <a:srgbClr val="D45B07"/>
                </a:gs>
                <a:gs pos="100000">
                  <a:srgbClr val="FF9900"/>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55520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2DAEC-8CE9-C04F-B8FE-13DCC5FD53F0}"/>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14DD9CF8-4365-2440-BDA4-B0893F5B876F}"/>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082826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6_Title_DB">
    <p:spTree>
      <p:nvGrpSpPr>
        <p:cNvPr id="1" name=""/>
        <p:cNvGrpSpPr/>
        <p:nvPr/>
      </p:nvGrpSpPr>
      <p:grpSpPr>
        <a:xfrm>
          <a:off x="0" y="0"/>
          <a:ext cx="0" cy="0"/>
          <a:chOff x="0" y="0"/>
          <a:chExt cx="0" cy="0"/>
        </a:xfrm>
      </p:grpSpPr>
      <p:sp>
        <p:nvSpPr>
          <p:cNvPr id="9" name="Footer Placeholder 4">
            <a:extLst>
              <a:ext uri="{FF2B5EF4-FFF2-40B4-BE49-F238E27FC236}">
                <a16:creationId xmlns:a16="http://schemas.microsoft.com/office/drawing/2014/main" id="{3B32892E-F211-1F4E-8D65-A657F68C82BB}"/>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2023, Amazon Web Services, Inc. or its affiliates. All rights reserved.</a:t>
            </a:r>
          </a:p>
        </p:txBody>
      </p:sp>
      <p:sp>
        <p:nvSpPr>
          <p:cNvPr id="10" name="Slide Number Placeholder 5">
            <a:extLst>
              <a:ext uri="{FF2B5EF4-FFF2-40B4-BE49-F238E27FC236}">
                <a16:creationId xmlns:a16="http://schemas.microsoft.com/office/drawing/2014/main" id="{2ED40801-EB97-6641-ABEB-4E714443DEFC}"/>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8" name="Title 1">
            <a:extLst>
              <a:ext uri="{FF2B5EF4-FFF2-40B4-BE49-F238E27FC236}">
                <a16:creationId xmlns:a16="http://schemas.microsoft.com/office/drawing/2014/main" id="{A1CEE998-DD60-8F4E-8C3C-C638B9C4BA50}"/>
              </a:ext>
            </a:extLst>
          </p:cNvPr>
          <p:cNvSpPr>
            <a:spLocks noGrp="1"/>
          </p:cNvSpPr>
          <p:nvPr>
            <p:ph type="ctrTitle"/>
          </p:nvPr>
        </p:nvSpPr>
        <p:spPr>
          <a:xfrm>
            <a:off x="291226" y="2101932"/>
            <a:ext cx="8195549" cy="2251180"/>
          </a:xfrm>
        </p:spPr>
        <p:txBody>
          <a:bodyPr anchor="b"/>
          <a:lstStyle>
            <a:lvl1pPr algn="l">
              <a:defRPr sz="6000"/>
            </a:lvl1pPr>
          </a:lstStyle>
          <a:p>
            <a:endParaRPr lang="en-US" dirty="0"/>
          </a:p>
        </p:txBody>
      </p:sp>
      <p:sp>
        <p:nvSpPr>
          <p:cNvPr id="12" name="Rectangle 11">
            <a:extLst>
              <a:ext uri="{FF2B5EF4-FFF2-40B4-BE49-F238E27FC236}">
                <a16:creationId xmlns:a16="http://schemas.microsoft.com/office/drawing/2014/main" id="{0AABE0FF-BF8E-FE44-8BDA-8409E07BCCD2}"/>
              </a:ext>
            </a:extLst>
          </p:cNvPr>
          <p:cNvSpPr/>
          <p:nvPr userDrawn="1"/>
        </p:nvSpPr>
        <p:spPr>
          <a:xfrm>
            <a:off x="0" y="0"/>
            <a:ext cx="12191999" cy="6857999"/>
          </a:xfrm>
          <a:prstGeom prst="rect">
            <a:avLst/>
          </a:prstGeom>
          <a:noFill/>
          <a:ln w="177800">
            <a:gradFill>
              <a:gsLst>
                <a:gs pos="100000">
                  <a:srgbClr val="FF5252"/>
                </a:gs>
                <a:gs pos="0">
                  <a:srgbClr val="BF0816"/>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49646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7_Title_DB">
    <p:spTree>
      <p:nvGrpSpPr>
        <p:cNvPr id="1" name=""/>
        <p:cNvGrpSpPr/>
        <p:nvPr/>
      </p:nvGrpSpPr>
      <p:grpSpPr>
        <a:xfrm>
          <a:off x="0" y="0"/>
          <a:ext cx="0" cy="0"/>
          <a:chOff x="0" y="0"/>
          <a:chExt cx="0" cy="0"/>
        </a:xfrm>
      </p:grpSpPr>
      <p:sp>
        <p:nvSpPr>
          <p:cNvPr id="9" name="Footer Placeholder 4">
            <a:extLst>
              <a:ext uri="{FF2B5EF4-FFF2-40B4-BE49-F238E27FC236}">
                <a16:creationId xmlns:a16="http://schemas.microsoft.com/office/drawing/2014/main" id="{3B32892E-F211-1F4E-8D65-A657F68C82BB}"/>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2023, Amazon Web Services, Inc. or its affiliates. All rights reserved.</a:t>
            </a:r>
          </a:p>
        </p:txBody>
      </p:sp>
      <p:sp>
        <p:nvSpPr>
          <p:cNvPr id="10" name="Slide Number Placeholder 5">
            <a:extLst>
              <a:ext uri="{FF2B5EF4-FFF2-40B4-BE49-F238E27FC236}">
                <a16:creationId xmlns:a16="http://schemas.microsoft.com/office/drawing/2014/main" id="{2ED40801-EB97-6641-ABEB-4E714443DEFC}"/>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8" name="Title 1">
            <a:extLst>
              <a:ext uri="{FF2B5EF4-FFF2-40B4-BE49-F238E27FC236}">
                <a16:creationId xmlns:a16="http://schemas.microsoft.com/office/drawing/2014/main" id="{A1CEE998-DD60-8F4E-8C3C-C638B9C4BA50}"/>
              </a:ext>
            </a:extLst>
          </p:cNvPr>
          <p:cNvSpPr>
            <a:spLocks noGrp="1"/>
          </p:cNvSpPr>
          <p:nvPr>
            <p:ph type="ctrTitle"/>
          </p:nvPr>
        </p:nvSpPr>
        <p:spPr>
          <a:xfrm>
            <a:off x="291226" y="2101932"/>
            <a:ext cx="8195549" cy="2251180"/>
          </a:xfrm>
        </p:spPr>
        <p:txBody>
          <a:bodyPr anchor="b"/>
          <a:lstStyle>
            <a:lvl1pPr algn="l">
              <a:defRPr sz="6000"/>
            </a:lvl1pPr>
          </a:lstStyle>
          <a:p>
            <a:endParaRPr lang="en-US" dirty="0"/>
          </a:p>
        </p:txBody>
      </p:sp>
      <p:sp>
        <p:nvSpPr>
          <p:cNvPr id="11" name="Rectangle 10">
            <a:extLst>
              <a:ext uri="{FF2B5EF4-FFF2-40B4-BE49-F238E27FC236}">
                <a16:creationId xmlns:a16="http://schemas.microsoft.com/office/drawing/2014/main" id="{3250AC82-3443-3549-9942-0C4A203E5D7E}"/>
              </a:ext>
            </a:extLst>
          </p:cNvPr>
          <p:cNvSpPr/>
          <p:nvPr userDrawn="1"/>
        </p:nvSpPr>
        <p:spPr>
          <a:xfrm>
            <a:off x="0" y="0"/>
            <a:ext cx="12191999" cy="6857999"/>
          </a:xfrm>
          <a:prstGeom prst="rect">
            <a:avLst/>
          </a:prstGeom>
          <a:noFill/>
          <a:ln w="177800">
            <a:gradFill>
              <a:gsLst>
                <a:gs pos="0">
                  <a:srgbClr val="2E27AD"/>
                </a:gs>
                <a:gs pos="100000">
                  <a:srgbClr val="527FFF"/>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103773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8_Title_DB">
    <p:spTree>
      <p:nvGrpSpPr>
        <p:cNvPr id="1" name=""/>
        <p:cNvGrpSpPr/>
        <p:nvPr/>
      </p:nvGrpSpPr>
      <p:grpSpPr>
        <a:xfrm>
          <a:off x="0" y="0"/>
          <a:ext cx="0" cy="0"/>
          <a:chOff x="0" y="0"/>
          <a:chExt cx="0" cy="0"/>
        </a:xfrm>
      </p:grpSpPr>
      <p:sp>
        <p:nvSpPr>
          <p:cNvPr id="9" name="Footer Placeholder 4">
            <a:extLst>
              <a:ext uri="{FF2B5EF4-FFF2-40B4-BE49-F238E27FC236}">
                <a16:creationId xmlns:a16="http://schemas.microsoft.com/office/drawing/2014/main" id="{3B32892E-F211-1F4E-8D65-A657F68C82BB}"/>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2023, Amazon Web Services, Inc. or its affiliates. All rights reserved.</a:t>
            </a:r>
          </a:p>
        </p:txBody>
      </p:sp>
      <p:sp>
        <p:nvSpPr>
          <p:cNvPr id="10" name="Slide Number Placeholder 5">
            <a:extLst>
              <a:ext uri="{FF2B5EF4-FFF2-40B4-BE49-F238E27FC236}">
                <a16:creationId xmlns:a16="http://schemas.microsoft.com/office/drawing/2014/main" id="{2ED40801-EB97-6641-ABEB-4E714443DEFC}"/>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8" name="Title 1">
            <a:extLst>
              <a:ext uri="{FF2B5EF4-FFF2-40B4-BE49-F238E27FC236}">
                <a16:creationId xmlns:a16="http://schemas.microsoft.com/office/drawing/2014/main" id="{A1CEE998-DD60-8F4E-8C3C-C638B9C4BA50}"/>
              </a:ext>
            </a:extLst>
          </p:cNvPr>
          <p:cNvSpPr>
            <a:spLocks noGrp="1"/>
          </p:cNvSpPr>
          <p:nvPr>
            <p:ph type="ctrTitle"/>
          </p:nvPr>
        </p:nvSpPr>
        <p:spPr>
          <a:xfrm>
            <a:off x="291226" y="2101932"/>
            <a:ext cx="8195549" cy="2251180"/>
          </a:xfrm>
        </p:spPr>
        <p:txBody>
          <a:bodyPr anchor="b"/>
          <a:lstStyle>
            <a:lvl1pPr algn="l">
              <a:defRPr sz="6000"/>
            </a:lvl1pPr>
          </a:lstStyle>
          <a:p>
            <a:endParaRPr lang="en-US" dirty="0"/>
          </a:p>
        </p:txBody>
      </p:sp>
      <p:sp>
        <p:nvSpPr>
          <p:cNvPr id="12" name="Rectangle 11">
            <a:extLst>
              <a:ext uri="{FF2B5EF4-FFF2-40B4-BE49-F238E27FC236}">
                <a16:creationId xmlns:a16="http://schemas.microsoft.com/office/drawing/2014/main" id="{22E7BC8E-AC3C-8144-AA7D-EE13166FF4DA}"/>
              </a:ext>
            </a:extLst>
          </p:cNvPr>
          <p:cNvSpPr/>
          <p:nvPr userDrawn="1"/>
        </p:nvSpPr>
        <p:spPr>
          <a:xfrm>
            <a:off x="0" y="0"/>
            <a:ext cx="12191999" cy="6857999"/>
          </a:xfrm>
          <a:prstGeom prst="rect">
            <a:avLst/>
          </a:prstGeom>
          <a:noFill/>
          <a:ln w="177800">
            <a:gradFill>
              <a:gsLst>
                <a:gs pos="0">
                  <a:srgbClr val="067F68"/>
                </a:gs>
                <a:gs pos="100000">
                  <a:srgbClr val="16BF9F"/>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8637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General_DB">
    <p:spTree>
      <p:nvGrpSpPr>
        <p:cNvPr id="1" name=""/>
        <p:cNvGrpSpPr/>
        <p:nvPr/>
      </p:nvGrpSpPr>
      <p:grpSpPr>
        <a:xfrm>
          <a:off x="0" y="0"/>
          <a:ext cx="0" cy="0"/>
          <a:chOff x="0" y="0"/>
          <a:chExt cx="0" cy="0"/>
        </a:xfrm>
      </p:grpSpPr>
      <p:sp>
        <p:nvSpPr>
          <p:cNvPr id="9" name="Footer Placeholder 4">
            <a:extLst>
              <a:ext uri="{FF2B5EF4-FFF2-40B4-BE49-F238E27FC236}">
                <a16:creationId xmlns:a16="http://schemas.microsoft.com/office/drawing/2014/main" id="{3B32892E-F211-1F4E-8D65-A657F68C82BB}"/>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2023, Amazon Web Services, Inc. or its affiliates. All rights reserved.</a:t>
            </a:r>
          </a:p>
        </p:txBody>
      </p:sp>
      <p:sp>
        <p:nvSpPr>
          <p:cNvPr id="10" name="Slide Number Placeholder 5">
            <a:extLst>
              <a:ext uri="{FF2B5EF4-FFF2-40B4-BE49-F238E27FC236}">
                <a16:creationId xmlns:a16="http://schemas.microsoft.com/office/drawing/2014/main" id="{2ED40801-EB97-6641-ABEB-4E714443DEFC}"/>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7" name="Title Placeholder 1">
            <a:extLst>
              <a:ext uri="{FF2B5EF4-FFF2-40B4-BE49-F238E27FC236}">
                <a16:creationId xmlns:a16="http://schemas.microsoft.com/office/drawing/2014/main" id="{B207C19A-10F2-DC4C-A114-BD06DDA4D067}"/>
              </a:ext>
            </a:extLst>
          </p:cNvPr>
          <p:cNvSpPr>
            <a:spLocks noGrp="1"/>
          </p:cNvSpPr>
          <p:nvPr>
            <p:ph type="title"/>
          </p:nvPr>
        </p:nvSpPr>
        <p:spPr>
          <a:xfrm>
            <a:off x="240941" y="365126"/>
            <a:ext cx="11710118" cy="644278"/>
          </a:xfrm>
          <a:prstGeom prst="rect">
            <a:avLst/>
          </a:prstGeom>
        </p:spPr>
        <p:txBody>
          <a:bodyPr vert="horz" lIns="91440" tIns="45720" rIns="91440" bIns="45720" rtlCol="0" anchor="ctr">
            <a:normAutofit/>
          </a:bodyPr>
          <a:lstStyle/>
          <a:p>
            <a:r>
              <a:rPr lang="en-US" dirty="0"/>
              <a:t>Click to edit Master title style</a:t>
            </a:r>
          </a:p>
        </p:txBody>
      </p:sp>
    </p:spTree>
    <p:extLst>
      <p:ext uri="{BB962C8B-B14F-4D97-AF65-F5344CB8AC3E}">
        <p14:creationId xmlns:p14="http://schemas.microsoft.com/office/powerpoint/2010/main" val="5186112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0_General_DB_with border">
    <p:spTree>
      <p:nvGrpSpPr>
        <p:cNvPr id="1" name=""/>
        <p:cNvGrpSpPr/>
        <p:nvPr/>
      </p:nvGrpSpPr>
      <p:grpSpPr>
        <a:xfrm>
          <a:off x="0" y="0"/>
          <a:ext cx="0" cy="0"/>
          <a:chOff x="0" y="0"/>
          <a:chExt cx="0" cy="0"/>
        </a:xfrm>
      </p:grpSpPr>
      <p:sp>
        <p:nvSpPr>
          <p:cNvPr id="9" name="Footer Placeholder 4">
            <a:extLst>
              <a:ext uri="{FF2B5EF4-FFF2-40B4-BE49-F238E27FC236}">
                <a16:creationId xmlns:a16="http://schemas.microsoft.com/office/drawing/2014/main" id="{3B32892E-F211-1F4E-8D65-A657F68C82BB}"/>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2023, Amazon Web Services, Inc. or its affiliates. All rights reserved.</a:t>
            </a:r>
          </a:p>
        </p:txBody>
      </p:sp>
      <p:sp>
        <p:nvSpPr>
          <p:cNvPr id="10" name="Slide Number Placeholder 5">
            <a:extLst>
              <a:ext uri="{FF2B5EF4-FFF2-40B4-BE49-F238E27FC236}">
                <a16:creationId xmlns:a16="http://schemas.microsoft.com/office/drawing/2014/main" id="{2ED40801-EB97-6641-ABEB-4E714443DEFC}"/>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7" name="Title Placeholder 1">
            <a:extLst>
              <a:ext uri="{FF2B5EF4-FFF2-40B4-BE49-F238E27FC236}">
                <a16:creationId xmlns:a16="http://schemas.microsoft.com/office/drawing/2014/main" id="{B207C19A-10F2-DC4C-A114-BD06DDA4D067}"/>
              </a:ext>
            </a:extLst>
          </p:cNvPr>
          <p:cNvSpPr>
            <a:spLocks noGrp="1"/>
          </p:cNvSpPr>
          <p:nvPr>
            <p:ph type="title"/>
          </p:nvPr>
        </p:nvSpPr>
        <p:spPr>
          <a:xfrm>
            <a:off x="240941" y="365126"/>
            <a:ext cx="11710118" cy="644278"/>
          </a:xfrm>
          <a:prstGeom prst="rect">
            <a:avLst/>
          </a:prstGeom>
        </p:spPr>
        <p:txBody>
          <a:bodyPr vert="horz" lIns="91440" tIns="45720" rIns="91440" bIns="45720" rtlCol="0" anchor="ctr">
            <a:normAutofit/>
          </a:bodyPr>
          <a:lstStyle/>
          <a:p>
            <a:r>
              <a:rPr lang="en-US" dirty="0"/>
              <a:t>Click to edit Master title style</a:t>
            </a:r>
          </a:p>
        </p:txBody>
      </p:sp>
      <p:sp>
        <p:nvSpPr>
          <p:cNvPr id="5" name="Rectangle 4">
            <a:extLst>
              <a:ext uri="{FF2B5EF4-FFF2-40B4-BE49-F238E27FC236}">
                <a16:creationId xmlns:a16="http://schemas.microsoft.com/office/drawing/2014/main" id="{EA166181-F864-C343-A88F-DB7DCD541A87}"/>
              </a:ext>
            </a:extLst>
          </p:cNvPr>
          <p:cNvSpPr/>
          <p:nvPr userDrawn="1"/>
        </p:nvSpPr>
        <p:spPr>
          <a:xfrm>
            <a:off x="0" y="1"/>
            <a:ext cx="12191999" cy="6857999"/>
          </a:xfrm>
          <a:prstGeom prst="rect">
            <a:avLst/>
          </a:prstGeom>
          <a:noFill/>
          <a:ln w="177800">
            <a:gradFill>
              <a:gsLst>
                <a:gs pos="0">
                  <a:srgbClr val="161E2D"/>
                </a:gs>
                <a:gs pos="99000">
                  <a:srgbClr val="232F3E"/>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256828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General_DB">
    <p:spTree>
      <p:nvGrpSpPr>
        <p:cNvPr id="1" name=""/>
        <p:cNvGrpSpPr/>
        <p:nvPr/>
      </p:nvGrpSpPr>
      <p:grpSpPr>
        <a:xfrm>
          <a:off x="0" y="0"/>
          <a:ext cx="0" cy="0"/>
          <a:chOff x="0" y="0"/>
          <a:chExt cx="0" cy="0"/>
        </a:xfrm>
      </p:grpSpPr>
      <p:sp>
        <p:nvSpPr>
          <p:cNvPr id="9" name="Footer Placeholder 4">
            <a:extLst>
              <a:ext uri="{FF2B5EF4-FFF2-40B4-BE49-F238E27FC236}">
                <a16:creationId xmlns:a16="http://schemas.microsoft.com/office/drawing/2014/main" id="{3B32892E-F211-1F4E-8D65-A657F68C82BB}"/>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2023, Amazon Web Services, Inc. or its affiliates. All rights reserved.</a:t>
            </a:r>
          </a:p>
        </p:txBody>
      </p:sp>
      <p:sp>
        <p:nvSpPr>
          <p:cNvPr id="10" name="Slide Number Placeholder 5">
            <a:extLst>
              <a:ext uri="{FF2B5EF4-FFF2-40B4-BE49-F238E27FC236}">
                <a16:creationId xmlns:a16="http://schemas.microsoft.com/office/drawing/2014/main" id="{2ED40801-EB97-6641-ABEB-4E714443DEFC}"/>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6" name="Title 1">
            <a:extLst>
              <a:ext uri="{FF2B5EF4-FFF2-40B4-BE49-F238E27FC236}">
                <a16:creationId xmlns:a16="http://schemas.microsoft.com/office/drawing/2014/main" id="{887E2AA1-D28E-9D46-A6F6-00A2AED599CE}"/>
              </a:ext>
            </a:extLst>
          </p:cNvPr>
          <p:cNvSpPr>
            <a:spLocks noGrp="1"/>
          </p:cNvSpPr>
          <p:nvPr>
            <p:ph type="title"/>
          </p:nvPr>
        </p:nvSpPr>
        <p:spPr>
          <a:xfrm>
            <a:off x="240941" y="365126"/>
            <a:ext cx="8638016" cy="644278"/>
          </a:xfrm>
        </p:spPr>
        <p:txBody>
          <a:bodyPr/>
          <a:lstStyle/>
          <a:p>
            <a:endParaRPr lang="en-US" dirty="0"/>
          </a:p>
        </p:txBody>
      </p:sp>
      <p:sp>
        <p:nvSpPr>
          <p:cNvPr id="11" name="Rectangle 10">
            <a:extLst>
              <a:ext uri="{FF2B5EF4-FFF2-40B4-BE49-F238E27FC236}">
                <a16:creationId xmlns:a16="http://schemas.microsoft.com/office/drawing/2014/main" id="{076A3C39-7C78-5045-880C-C965591F6342}"/>
              </a:ext>
            </a:extLst>
          </p:cNvPr>
          <p:cNvSpPr/>
          <p:nvPr userDrawn="1"/>
        </p:nvSpPr>
        <p:spPr>
          <a:xfrm>
            <a:off x="0" y="1009404"/>
            <a:ext cx="12192000" cy="1557338"/>
          </a:xfrm>
          <a:prstGeom prst="rect">
            <a:avLst/>
          </a:prstGeom>
          <a:solidFill>
            <a:srgbClr val="444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5D3CDE21-FCDE-5A4B-96F3-1AFD7A384682}"/>
              </a:ext>
            </a:extLst>
          </p:cNvPr>
          <p:cNvSpPr txBox="1">
            <a:spLocks/>
          </p:cNvSpPr>
          <p:nvPr userDrawn="1"/>
        </p:nvSpPr>
        <p:spPr>
          <a:xfrm>
            <a:off x="240941" y="1465934"/>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General Services</a:t>
            </a:r>
          </a:p>
        </p:txBody>
      </p:sp>
      <p:sp>
        <p:nvSpPr>
          <p:cNvPr id="13" name="Title 1">
            <a:extLst>
              <a:ext uri="{FF2B5EF4-FFF2-40B4-BE49-F238E27FC236}">
                <a16:creationId xmlns:a16="http://schemas.microsoft.com/office/drawing/2014/main" id="{32623813-1B5B-E74B-8EA6-772F60BAE2EC}"/>
              </a:ext>
            </a:extLst>
          </p:cNvPr>
          <p:cNvSpPr txBox="1">
            <a:spLocks/>
          </p:cNvSpPr>
          <p:nvPr userDrawn="1"/>
        </p:nvSpPr>
        <p:spPr>
          <a:xfrm>
            <a:off x="240941" y="2844160"/>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Resource Icons</a:t>
            </a:r>
          </a:p>
        </p:txBody>
      </p:sp>
      <p:cxnSp>
        <p:nvCxnSpPr>
          <p:cNvPr id="14" name="Straight Connector 13">
            <a:extLst>
              <a:ext uri="{FF2B5EF4-FFF2-40B4-BE49-F238E27FC236}">
                <a16:creationId xmlns:a16="http://schemas.microsoft.com/office/drawing/2014/main" id="{965E8E0D-B7B0-A343-AFAD-10F5D3252BB0}"/>
              </a:ext>
            </a:extLst>
          </p:cNvPr>
          <p:cNvCxnSpPr/>
          <p:nvPr userDrawn="1"/>
        </p:nvCxnSpPr>
        <p:spPr>
          <a:xfrm>
            <a:off x="2226366" y="1009404"/>
            <a:ext cx="0" cy="4914318"/>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15" name="Text Placeholder 23">
            <a:extLst>
              <a:ext uri="{FF2B5EF4-FFF2-40B4-BE49-F238E27FC236}">
                <a16:creationId xmlns:a16="http://schemas.microsoft.com/office/drawing/2014/main" id="{0CF80B5E-C510-0141-968B-86F24570A53C}"/>
              </a:ext>
            </a:extLst>
          </p:cNvPr>
          <p:cNvSpPr>
            <a:spLocks noGrp="1"/>
          </p:cNvSpPr>
          <p:nvPr>
            <p:ph type="body" sz="quarter" idx="10" hasCustomPrompt="1"/>
          </p:nvPr>
        </p:nvSpPr>
        <p:spPr>
          <a:xfrm>
            <a:off x="10322751" y="365125"/>
            <a:ext cx="1628307" cy="644525"/>
          </a:xfrm>
        </p:spPr>
        <p:txBody>
          <a:bodyPr>
            <a:normAutofit/>
          </a:bodyPr>
          <a:lstStyle>
            <a:lvl1pPr algn="r">
              <a:defRPr sz="1800"/>
            </a:lvl1pPr>
          </a:lstStyle>
          <a:p>
            <a:pPr lvl="0"/>
            <a:r>
              <a:rPr lang="en-US" dirty="0"/>
              <a:t>##</a:t>
            </a:r>
          </a:p>
        </p:txBody>
      </p:sp>
      <p:sp>
        <p:nvSpPr>
          <p:cNvPr id="8" name="Rectangle 7">
            <a:extLst>
              <a:ext uri="{FF2B5EF4-FFF2-40B4-BE49-F238E27FC236}">
                <a16:creationId xmlns:a16="http://schemas.microsoft.com/office/drawing/2014/main" id="{F8307D0B-9AEF-8446-9398-7628B111C4DC}"/>
              </a:ext>
            </a:extLst>
          </p:cNvPr>
          <p:cNvSpPr/>
          <p:nvPr userDrawn="1"/>
        </p:nvSpPr>
        <p:spPr>
          <a:xfrm>
            <a:off x="0" y="1"/>
            <a:ext cx="12191999" cy="6857999"/>
          </a:xfrm>
          <a:prstGeom prst="rect">
            <a:avLst/>
          </a:prstGeom>
          <a:noFill/>
          <a:ln w="177800">
            <a:gradFill>
              <a:gsLst>
                <a:gs pos="0">
                  <a:srgbClr val="161E2D"/>
                </a:gs>
                <a:gs pos="99000">
                  <a:srgbClr val="232F3E"/>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585501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General_DB">
    <p:spTree>
      <p:nvGrpSpPr>
        <p:cNvPr id="1" name=""/>
        <p:cNvGrpSpPr/>
        <p:nvPr/>
      </p:nvGrpSpPr>
      <p:grpSpPr>
        <a:xfrm>
          <a:off x="0" y="0"/>
          <a:ext cx="0" cy="0"/>
          <a:chOff x="0" y="0"/>
          <a:chExt cx="0" cy="0"/>
        </a:xfrm>
      </p:grpSpPr>
      <p:sp>
        <p:nvSpPr>
          <p:cNvPr id="25" name="Footer Placeholder 4">
            <a:extLst>
              <a:ext uri="{FF2B5EF4-FFF2-40B4-BE49-F238E27FC236}">
                <a16:creationId xmlns:a16="http://schemas.microsoft.com/office/drawing/2014/main" id="{B53F9915-2A7D-6B4E-8069-EAE27EA3BC48}"/>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2023, Amazon Web Services, Inc. or its affiliates. All rights reserved.</a:t>
            </a:r>
          </a:p>
        </p:txBody>
      </p:sp>
      <p:sp>
        <p:nvSpPr>
          <p:cNvPr id="26" name="Slide Number Placeholder 5">
            <a:extLst>
              <a:ext uri="{FF2B5EF4-FFF2-40B4-BE49-F238E27FC236}">
                <a16:creationId xmlns:a16="http://schemas.microsoft.com/office/drawing/2014/main" id="{7F0419D2-0F6E-A94A-A117-4971321D24F4}"/>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27" name="Title 1">
            <a:extLst>
              <a:ext uri="{FF2B5EF4-FFF2-40B4-BE49-F238E27FC236}">
                <a16:creationId xmlns:a16="http://schemas.microsoft.com/office/drawing/2014/main" id="{3A1EA0CD-9ADF-8245-B581-FEF1037B00B3}"/>
              </a:ext>
            </a:extLst>
          </p:cNvPr>
          <p:cNvSpPr>
            <a:spLocks noGrp="1"/>
          </p:cNvSpPr>
          <p:nvPr>
            <p:ph type="title"/>
          </p:nvPr>
        </p:nvSpPr>
        <p:spPr>
          <a:xfrm>
            <a:off x="240941" y="365126"/>
            <a:ext cx="8638016" cy="644278"/>
          </a:xfrm>
        </p:spPr>
        <p:txBody>
          <a:bodyPr/>
          <a:lstStyle/>
          <a:p>
            <a:endParaRPr lang="en-US" dirty="0"/>
          </a:p>
        </p:txBody>
      </p:sp>
      <p:sp>
        <p:nvSpPr>
          <p:cNvPr id="28" name="Rectangle 27">
            <a:extLst>
              <a:ext uri="{FF2B5EF4-FFF2-40B4-BE49-F238E27FC236}">
                <a16:creationId xmlns:a16="http://schemas.microsoft.com/office/drawing/2014/main" id="{519988C6-9039-F34D-9F04-39C99D7C21D7}"/>
              </a:ext>
            </a:extLst>
          </p:cNvPr>
          <p:cNvSpPr/>
          <p:nvPr userDrawn="1"/>
        </p:nvSpPr>
        <p:spPr>
          <a:xfrm>
            <a:off x="0" y="1009404"/>
            <a:ext cx="12192000" cy="1557338"/>
          </a:xfrm>
          <a:prstGeom prst="rect">
            <a:avLst/>
          </a:prstGeom>
          <a:solidFill>
            <a:srgbClr val="444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tle 1">
            <a:extLst>
              <a:ext uri="{FF2B5EF4-FFF2-40B4-BE49-F238E27FC236}">
                <a16:creationId xmlns:a16="http://schemas.microsoft.com/office/drawing/2014/main" id="{C82D076E-96F8-404A-ABEC-021601E90E52}"/>
              </a:ext>
            </a:extLst>
          </p:cNvPr>
          <p:cNvSpPr txBox="1">
            <a:spLocks/>
          </p:cNvSpPr>
          <p:nvPr userDrawn="1"/>
        </p:nvSpPr>
        <p:spPr>
          <a:xfrm>
            <a:off x="240941" y="1465934"/>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Service Icons</a:t>
            </a:r>
          </a:p>
        </p:txBody>
      </p:sp>
      <p:sp>
        <p:nvSpPr>
          <p:cNvPr id="30" name="Title 1">
            <a:extLst>
              <a:ext uri="{FF2B5EF4-FFF2-40B4-BE49-F238E27FC236}">
                <a16:creationId xmlns:a16="http://schemas.microsoft.com/office/drawing/2014/main" id="{D8991F36-509F-354F-ABF5-B478E61DD022}"/>
              </a:ext>
            </a:extLst>
          </p:cNvPr>
          <p:cNvSpPr txBox="1">
            <a:spLocks/>
          </p:cNvSpPr>
          <p:nvPr userDrawn="1"/>
        </p:nvSpPr>
        <p:spPr>
          <a:xfrm>
            <a:off x="240941" y="2844160"/>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Resource Icons</a:t>
            </a:r>
          </a:p>
        </p:txBody>
      </p:sp>
      <p:cxnSp>
        <p:nvCxnSpPr>
          <p:cNvPr id="31" name="Straight Connector 30">
            <a:extLst>
              <a:ext uri="{FF2B5EF4-FFF2-40B4-BE49-F238E27FC236}">
                <a16:creationId xmlns:a16="http://schemas.microsoft.com/office/drawing/2014/main" id="{52A7A3C0-2823-2145-83B9-0FC2E4B857CF}"/>
              </a:ext>
            </a:extLst>
          </p:cNvPr>
          <p:cNvCxnSpPr/>
          <p:nvPr userDrawn="1"/>
        </p:nvCxnSpPr>
        <p:spPr>
          <a:xfrm>
            <a:off x="2226366" y="1009404"/>
            <a:ext cx="0" cy="4914318"/>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32" name="Text Placeholder 23">
            <a:extLst>
              <a:ext uri="{FF2B5EF4-FFF2-40B4-BE49-F238E27FC236}">
                <a16:creationId xmlns:a16="http://schemas.microsoft.com/office/drawing/2014/main" id="{DC349AB7-271C-9F43-B8F8-00A10079686A}"/>
              </a:ext>
            </a:extLst>
          </p:cNvPr>
          <p:cNvSpPr>
            <a:spLocks noGrp="1"/>
          </p:cNvSpPr>
          <p:nvPr>
            <p:ph type="body" sz="quarter" idx="10" hasCustomPrompt="1"/>
          </p:nvPr>
        </p:nvSpPr>
        <p:spPr>
          <a:xfrm>
            <a:off x="10322751" y="365125"/>
            <a:ext cx="1628307" cy="644525"/>
          </a:xfrm>
        </p:spPr>
        <p:txBody>
          <a:bodyPr>
            <a:normAutofit/>
          </a:bodyPr>
          <a:lstStyle>
            <a:lvl1pPr algn="r">
              <a:defRPr sz="1800"/>
            </a:lvl1pPr>
          </a:lstStyle>
          <a:p>
            <a:pPr lvl="0"/>
            <a:r>
              <a:rPr lang="en-US" dirty="0"/>
              <a:t>##</a:t>
            </a:r>
          </a:p>
        </p:txBody>
      </p:sp>
      <p:sp>
        <p:nvSpPr>
          <p:cNvPr id="33" name="Rectangle 32">
            <a:extLst>
              <a:ext uri="{FF2B5EF4-FFF2-40B4-BE49-F238E27FC236}">
                <a16:creationId xmlns:a16="http://schemas.microsoft.com/office/drawing/2014/main" id="{509EAC6D-9EC0-2E48-957C-C1BFB92DEF00}"/>
              </a:ext>
            </a:extLst>
          </p:cNvPr>
          <p:cNvSpPr/>
          <p:nvPr userDrawn="1"/>
        </p:nvSpPr>
        <p:spPr>
          <a:xfrm>
            <a:off x="0" y="0"/>
            <a:ext cx="12191999" cy="6857999"/>
          </a:xfrm>
          <a:prstGeom prst="rect">
            <a:avLst/>
          </a:prstGeom>
          <a:noFill/>
          <a:ln w="177800">
            <a:gradFill>
              <a:gsLst>
                <a:gs pos="0">
                  <a:srgbClr val="4D27AA"/>
                </a:gs>
                <a:gs pos="100000">
                  <a:srgbClr val="A166FF"/>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673325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Text only_DB">
    <p:spTree>
      <p:nvGrpSpPr>
        <p:cNvPr id="1" name=""/>
        <p:cNvGrpSpPr/>
        <p:nvPr/>
      </p:nvGrpSpPr>
      <p:grpSpPr>
        <a:xfrm>
          <a:off x="0" y="0"/>
          <a:ext cx="0" cy="0"/>
          <a:chOff x="0" y="0"/>
          <a:chExt cx="0" cy="0"/>
        </a:xfrm>
      </p:grpSpPr>
      <p:sp>
        <p:nvSpPr>
          <p:cNvPr id="25" name="Footer Placeholder 4">
            <a:extLst>
              <a:ext uri="{FF2B5EF4-FFF2-40B4-BE49-F238E27FC236}">
                <a16:creationId xmlns:a16="http://schemas.microsoft.com/office/drawing/2014/main" id="{B53F9915-2A7D-6B4E-8069-EAE27EA3BC48}"/>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2023, Amazon Web Services, Inc. or its affiliates. All rights reserved.</a:t>
            </a:r>
          </a:p>
        </p:txBody>
      </p:sp>
      <p:sp>
        <p:nvSpPr>
          <p:cNvPr id="26" name="Slide Number Placeholder 5">
            <a:extLst>
              <a:ext uri="{FF2B5EF4-FFF2-40B4-BE49-F238E27FC236}">
                <a16:creationId xmlns:a16="http://schemas.microsoft.com/office/drawing/2014/main" id="{7F0419D2-0F6E-A94A-A117-4971321D24F4}"/>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27" name="Title 1">
            <a:extLst>
              <a:ext uri="{FF2B5EF4-FFF2-40B4-BE49-F238E27FC236}">
                <a16:creationId xmlns:a16="http://schemas.microsoft.com/office/drawing/2014/main" id="{3A1EA0CD-9ADF-8245-B581-FEF1037B00B3}"/>
              </a:ext>
            </a:extLst>
          </p:cNvPr>
          <p:cNvSpPr>
            <a:spLocks noGrp="1"/>
          </p:cNvSpPr>
          <p:nvPr>
            <p:ph type="title"/>
          </p:nvPr>
        </p:nvSpPr>
        <p:spPr>
          <a:xfrm>
            <a:off x="240941" y="365126"/>
            <a:ext cx="8638016" cy="644278"/>
          </a:xfrm>
        </p:spPr>
        <p:txBody>
          <a:bodyPr/>
          <a:lstStyle/>
          <a:p>
            <a:endParaRPr lang="en-US" dirty="0"/>
          </a:p>
        </p:txBody>
      </p:sp>
      <p:sp>
        <p:nvSpPr>
          <p:cNvPr id="32" name="Text Placeholder 23">
            <a:extLst>
              <a:ext uri="{FF2B5EF4-FFF2-40B4-BE49-F238E27FC236}">
                <a16:creationId xmlns:a16="http://schemas.microsoft.com/office/drawing/2014/main" id="{DC349AB7-271C-9F43-B8F8-00A10079686A}"/>
              </a:ext>
            </a:extLst>
          </p:cNvPr>
          <p:cNvSpPr>
            <a:spLocks noGrp="1"/>
          </p:cNvSpPr>
          <p:nvPr>
            <p:ph type="body" sz="quarter" idx="10" hasCustomPrompt="1"/>
          </p:nvPr>
        </p:nvSpPr>
        <p:spPr>
          <a:xfrm>
            <a:off x="10322751" y="365125"/>
            <a:ext cx="1628307" cy="644525"/>
          </a:xfrm>
        </p:spPr>
        <p:txBody>
          <a:bodyPr>
            <a:normAutofit/>
          </a:bodyPr>
          <a:lstStyle>
            <a:lvl1pPr algn="r">
              <a:defRPr sz="1800"/>
            </a:lvl1pPr>
          </a:lstStyle>
          <a:p>
            <a:pPr lvl="0"/>
            <a:r>
              <a:rPr lang="en-US" dirty="0"/>
              <a:t>##</a:t>
            </a:r>
          </a:p>
        </p:txBody>
      </p:sp>
      <p:sp>
        <p:nvSpPr>
          <p:cNvPr id="33" name="Rectangle 32">
            <a:extLst>
              <a:ext uri="{FF2B5EF4-FFF2-40B4-BE49-F238E27FC236}">
                <a16:creationId xmlns:a16="http://schemas.microsoft.com/office/drawing/2014/main" id="{509EAC6D-9EC0-2E48-957C-C1BFB92DEF00}"/>
              </a:ext>
            </a:extLst>
          </p:cNvPr>
          <p:cNvSpPr/>
          <p:nvPr userDrawn="1"/>
        </p:nvSpPr>
        <p:spPr>
          <a:xfrm>
            <a:off x="0" y="0"/>
            <a:ext cx="12191999" cy="6857999"/>
          </a:xfrm>
          <a:prstGeom prst="rect">
            <a:avLst/>
          </a:prstGeom>
          <a:noFill/>
          <a:ln w="177800">
            <a:gradFill>
              <a:gsLst>
                <a:gs pos="0">
                  <a:srgbClr val="4D27AA"/>
                </a:gs>
                <a:gs pos="100000">
                  <a:srgbClr val="A166FF"/>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076575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General_DB">
    <p:spTree>
      <p:nvGrpSpPr>
        <p:cNvPr id="1" name=""/>
        <p:cNvGrpSpPr/>
        <p:nvPr/>
      </p:nvGrpSpPr>
      <p:grpSpPr>
        <a:xfrm>
          <a:off x="0" y="0"/>
          <a:ext cx="0" cy="0"/>
          <a:chOff x="0" y="0"/>
          <a:chExt cx="0" cy="0"/>
        </a:xfrm>
      </p:grpSpPr>
      <p:sp>
        <p:nvSpPr>
          <p:cNvPr id="25" name="Footer Placeholder 4">
            <a:extLst>
              <a:ext uri="{FF2B5EF4-FFF2-40B4-BE49-F238E27FC236}">
                <a16:creationId xmlns:a16="http://schemas.microsoft.com/office/drawing/2014/main" id="{B53F9915-2A7D-6B4E-8069-EAE27EA3BC48}"/>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2023, Amazon Web Services, Inc. or its affiliates. All rights reserved.</a:t>
            </a:r>
          </a:p>
        </p:txBody>
      </p:sp>
      <p:sp>
        <p:nvSpPr>
          <p:cNvPr id="26" name="Slide Number Placeholder 5">
            <a:extLst>
              <a:ext uri="{FF2B5EF4-FFF2-40B4-BE49-F238E27FC236}">
                <a16:creationId xmlns:a16="http://schemas.microsoft.com/office/drawing/2014/main" id="{7F0419D2-0F6E-A94A-A117-4971321D24F4}"/>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27" name="Title 1">
            <a:extLst>
              <a:ext uri="{FF2B5EF4-FFF2-40B4-BE49-F238E27FC236}">
                <a16:creationId xmlns:a16="http://schemas.microsoft.com/office/drawing/2014/main" id="{3A1EA0CD-9ADF-8245-B581-FEF1037B00B3}"/>
              </a:ext>
            </a:extLst>
          </p:cNvPr>
          <p:cNvSpPr>
            <a:spLocks noGrp="1"/>
          </p:cNvSpPr>
          <p:nvPr>
            <p:ph type="title"/>
          </p:nvPr>
        </p:nvSpPr>
        <p:spPr>
          <a:xfrm>
            <a:off x="240941" y="365126"/>
            <a:ext cx="8638016" cy="644278"/>
          </a:xfrm>
        </p:spPr>
        <p:txBody>
          <a:bodyPr/>
          <a:lstStyle/>
          <a:p>
            <a:endParaRPr lang="en-US" dirty="0"/>
          </a:p>
        </p:txBody>
      </p:sp>
      <p:sp>
        <p:nvSpPr>
          <p:cNvPr id="28" name="Rectangle 27">
            <a:extLst>
              <a:ext uri="{FF2B5EF4-FFF2-40B4-BE49-F238E27FC236}">
                <a16:creationId xmlns:a16="http://schemas.microsoft.com/office/drawing/2014/main" id="{519988C6-9039-F34D-9F04-39C99D7C21D7}"/>
              </a:ext>
            </a:extLst>
          </p:cNvPr>
          <p:cNvSpPr/>
          <p:nvPr userDrawn="1"/>
        </p:nvSpPr>
        <p:spPr>
          <a:xfrm>
            <a:off x="0" y="1009404"/>
            <a:ext cx="12192000" cy="1557338"/>
          </a:xfrm>
          <a:prstGeom prst="rect">
            <a:avLst/>
          </a:prstGeom>
          <a:solidFill>
            <a:srgbClr val="444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tle 1">
            <a:extLst>
              <a:ext uri="{FF2B5EF4-FFF2-40B4-BE49-F238E27FC236}">
                <a16:creationId xmlns:a16="http://schemas.microsoft.com/office/drawing/2014/main" id="{C82D076E-96F8-404A-ABEC-021601E90E52}"/>
              </a:ext>
            </a:extLst>
          </p:cNvPr>
          <p:cNvSpPr txBox="1">
            <a:spLocks/>
          </p:cNvSpPr>
          <p:nvPr userDrawn="1"/>
        </p:nvSpPr>
        <p:spPr>
          <a:xfrm>
            <a:off x="240941" y="1465934"/>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Service Icons</a:t>
            </a:r>
          </a:p>
        </p:txBody>
      </p:sp>
      <p:sp>
        <p:nvSpPr>
          <p:cNvPr id="30" name="Title 1">
            <a:extLst>
              <a:ext uri="{FF2B5EF4-FFF2-40B4-BE49-F238E27FC236}">
                <a16:creationId xmlns:a16="http://schemas.microsoft.com/office/drawing/2014/main" id="{D8991F36-509F-354F-ABF5-B478E61DD022}"/>
              </a:ext>
            </a:extLst>
          </p:cNvPr>
          <p:cNvSpPr txBox="1">
            <a:spLocks/>
          </p:cNvSpPr>
          <p:nvPr userDrawn="1"/>
        </p:nvSpPr>
        <p:spPr>
          <a:xfrm>
            <a:off x="240941" y="2844160"/>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Resource Icons</a:t>
            </a:r>
          </a:p>
        </p:txBody>
      </p:sp>
      <p:cxnSp>
        <p:nvCxnSpPr>
          <p:cNvPr id="31" name="Straight Connector 30">
            <a:extLst>
              <a:ext uri="{FF2B5EF4-FFF2-40B4-BE49-F238E27FC236}">
                <a16:creationId xmlns:a16="http://schemas.microsoft.com/office/drawing/2014/main" id="{52A7A3C0-2823-2145-83B9-0FC2E4B857CF}"/>
              </a:ext>
            </a:extLst>
          </p:cNvPr>
          <p:cNvCxnSpPr/>
          <p:nvPr userDrawn="1"/>
        </p:nvCxnSpPr>
        <p:spPr>
          <a:xfrm>
            <a:off x="2226366" y="1009404"/>
            <a:ext cx="0" cy="4914318"/>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32" name="Text Placeholder 23">
            <a:extLst>
              <a:ext uri="{FF2B5EF4-FFF2-40B4-BE49-F238E27FC236}">
                <a16:creationId xmlns:a16="http://schemas.microsoft.com/office/drawing/2014/main" id="{DC349AB7-271C-9F43-B8F8-00A10079686A}"/>
              </a:ext>
            </a:extLst>
          </p:cNvPr>
          <p:cNvSpPr>
            <a:spLocks noGrp="1"/>
          </p:cNvSpPr>
          <p:nvPr>
            <p:ph type="body" sz="quarter" idx="10" hasCustomPrompt="1"/>
          </p:nvPr>
        </p:nvSpPr>
        <p:spPr>
          <a:xfrm>
            <a:off x="10322751" y="365125"/>
            <a:ext cx="1628307" cy="644525"/>
          </a:xfrm>
        </p:spPr>
        <p:txBody>
          <a:bodyPr>
            <a:normAutofit/>
          </a:bodyPr>
          <a:lstStyle>
            <a:lvl1pPr algn="r">
              <a:defRPr sz="1800"/>
            </a:lvl1pPr>
          </a:lstStyle>
          <a:p>
            <a:pPr lvl="0"/>
            <a:r>
              <a:rPr lang="en-US" dirty="0"/>
              <a:t>##</a:t>
            </a:r>
          </a:p>
        </p:txBody>
      </p:sp>
      <p:sp>
        <p:nvSpPr>
          <p:cNvPr id="11" name="Rectangle 10">
            <a:extLst>
              <a:ext uri="{FF2B5EF4-FFF2-40B4-BE49-F238E27FC236}">
                <a16:creationId xmlns:a16="http://schemas.microsoft.com/office/drawing/2014/main" id="{04D18860-F447-4748-A7D9-7D14D881878C}"/>
              </a:ext>
            </a:extLst>
          </p:cNvPr>
          <p:cNvSpPr/>
          <p:nvPr userDrawn="1"/>
        </p:nvSpPr>
        <p:spPr>
          <a:xfrm>
            <a:off x="0" y="0"/>
            <a:ext cx="12191999" cy="6857999"/>
          </a:xfrm>
          <a:prstGeom prst="rect">
            <a:avLst/>
          </a:prstGeom>
          <a:noFill/>
          <a:ln w="177800">
            <a:gradFill>
              <a:gsLst>
                <a:gs pos="0">
                  <a:srgbClr val="B0084D"/>
                </a:gs>
                <a:gs pos="100000">
                  <a:srgbClr val="FF4F8B"/>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0866774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General_DB">
    <p:spTree>
      <p:nvGrpSpPr>
        <p:cNvPr id="1" name=""/>
        <p:cNvGrpSpPr/>
        <p:nvPr/>
      </p:nvGrpSpPr>
      <p:grpSpPr>
        <a:xfrm>
          <a:off x="0" y="0"/>
          <a:ext cx="0" cy="0"/>
          <a:chOff x="0" y="0"/>
          <a:chExt cx="0" cy="0"/>
        </a:xfrm>
      </p:grpSpPr>
      <p:sp>
        <p:nvSpPr>
          <p:cNvPr id="25" name="Footer Placeholder 4">
            <a:extLst>
              <a:ext uri="{FF2B5EF4-FFF2-40B4-BE49-F238E27FC236}">
                <a16:creationId xmlns:a16="http://schemas.microsoft.com/office/drawing/2014/main" id="{B53F9915-2A7D-6B4E-8069-EAE27EA3BC48}"/>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2023, Amazon Web Services, Inc. or its affiliates. All rights reserved.</a:t>
            </a:r>
          </a:p>
        </p:txBody>
      </p:sp>
      <p:sp>
        <p:nvSpPr>
          <p:cNvPr id="26" name="Slide Number Placeholder 5">
            <a:extLst>
              <a:ext uri="{FF2B5EF4-FFF2-40B4-BE49-F238E27FC236}">
                <a16:creationId xmlns:a16="http://schemas.microsoft.com/office/drawing/2014/main" id="{7F0419D2-0F6E-A94A-A117-4971321D24F4}"/>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27" name="Title 1">
            <a:extLst>
              <a:ext uri="{FF2B5EF4-FFF2-40B4-BE49-F238E27FC236}">
                <a16:creationId xmlns:a16="http://schemas.microsoft.com/office/drawing/2014/main" id="{3A1EA0CD-9ADF-8245-B581-FEF1037B00B3}"/>
              </a:ext>
            </a:extLst>
          </p:cNvPr>
          <p:cNvSpPr>
            <a:spLocks noGrp="1"/>
          </p:cNvSpPr>
          <p:nvPr>
            <p:ph type="title"/>
          </p:nvPr>
        </p:nvSpPr>
        <p:spPr>
          <a:xfrm>
            <a:off x="240941" y="365126"/>
            <a:ext cx="8638016" cy="644278"/>
          </a:xfrm>
        </p:spPr>
        <p:txBody>
          <a:bodyPr/>
          <a:lstStyle/>
          <a:p>
            <a:endParaRPr lang="en-US" dirty="0"/>
          </a:p>
        </p:txBody>
      </p:sp>
      <p:sp>
        <p:nvSpPr>
          <p:cNvPr id="28" name="Rectangle 27">
            <a:extLst>
              <a:ext uri="{FF2B5EF4-FFF2-40B4-BE49-F238E27FC236}">
                <a16:creationId xmlns:a16="http://schemas.microsoft.com/office/drawing/2014/main" id="{519988C6-9039-F34D-9F04-39C99D7C21D7}"/>
              </a:ext>
            </a:extLst>
          </p:cNvPr>
          <p:cNvSpPr/>
          <p:nvPr userDrawn="1"/>
        </p:nvSpPr>
        <p:spPr>
          <a:xfrm>
            <a:off x="0" y="1009404"/>
            <a:ext cx="12192000" cy="1557338"/>
          </a:xfrm>
          <a:prstGeom prst="rect">
            <a:avLst/>
          </a:prstGeom>
          <a:solidFill>
            <a:srgbClr val="444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tle 1">
            <a:extLst>
              <a:ext uri="{FF2B5EF4-FFF2-40B4-BE49-F238E27FC236}">
                <a16:creationId xmlns:a16="http://schemas.microsoft.com/office/drawing/2014/main" id="{C82D076E-96F8-404A-ABEC-021601E90E52}"/>
              </a:ext>
            </a:extLst>
          </p:cNvPr>
          <p:cNvSpPr txBox="1">
            <a:spLocks/>
          </p:cNvSpPr>
          <p:nvPr userDrawn="1"/>
        </p:nvSpPr>
        <p:spPr>
          <a:xfrm>
            <a:off x="240941" y="1465934"/>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Service Icons</a:t>
            </a:r>
          </a:p>
        </p:txBody>
      </p:sp>
      <p:sp>
        <p:nvSpPr>
          <p:cNvPr id="30" name="Title 1">
            <a:extLst>
              <a:ext uri="{FF2B5EF4-FFF2-40B4-BE49-F238E27FC236}">
                <a16:creationId xmlns:a16="http://schemas.microsoft.com/office/drawing/2014/main" id="{D8991F36-509F-354F-ABF5-B478E61DD022}"/>
              </a:ext>
            </a:extLst>
          </p:cNvPr>
          <p:cNvSpPr txBox="1">
            <a:spLocks/>
          </p:cNvSpPr>
          <p:nvPr userDrawn="1"/>
        </p:nvSpPr>
        <p:spPr>
          <a:xfrm>
            <a:off x="240941" y="2844160"/>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Resource Icons</a:t>
            </a:r>
          </a:p>
        </p:txBody>
      </p:sp>
      <p:cxnSp>
        <p:nvCxnSpPr>
          <p:cNvPr id="31" name="Straight Connector 30">
            <a:extLst>
              <a:ext uri="{FF2B5EF4-FFF2-40B4-BE49-F238E27FC236}">
                <a16:creationId xmlns:a16="http://schemas.microsoft.com/office/drawing/2014/main" id="{52A7A3C0-2823-2145-83B9-0FC2E4B857CF}"/>
              </a:ext>
            </a:extLst>
          </p:cNvPr>
          <p:cNvCxnSpPr/>
          <p:nvPr userDrawn="1"/>
        </p:nvCxnSpPr>
        <p:spPr>
          <a:xfrm>
            <a:off x="2226366" y="1009404"/>
            <a:ext cx="0" cy="4914318"/>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32" name="Text Placeholder 23">
            <a:extLst>
              <a:ext uri="{FF2B5EF4-FFF2-40B4-BE49-F238E27FC236}">
                <a16:creationId xmlns:a16="http://schemas.microsoft.com/office/drawing/2014/main" id="{DC349AB7-271C-9F43-B8F8-00A10079686A}"/>
              </a:ext>
            </a:extLst>
          </p:cNvPr>
          <p:cNvSpPr>
            <a:spLocks noGrp="1"/>
          </p:cNvSpPr>
          <p:nvPr>
            <p:ph type="body" sz="quarter" idx="10" hasCustomPrompt="1"/>
          </p:nvPr>
        </p:nvSpPr>
        <p:spPr>
          <a:xfrm>
            <a:off x="10322751" y="365125"/>
            <a:ext cx="1628307" cy="644525"/>
          </a:xfrm>
        </p:spPr>
        <p:txBody>
          <a:bodyPr>
            <a:normAutofit/>
          </a:bodyPr>
          <a:lstStyle>
            <a:lvl1pPr algn="r">
              <a:defRPr sz="1800"/>
            </a:lvl1pPr>
          </a:lstStyle>
          <a:p>
            <a:pPr lvl="0"/>
            <a:r>
              <a:rPr lang="en-US" dirty="0"/>
              <a:t>##</a:t>
            </a:r>
          </a:p>
        </p:txBody>
      </p:sp>
      <p:sp>
        <p:nvSpPr>
          <p:cNvPr id="12" name="Rectangle 11">
            <a:extLst>
              <a:ext uri="{FF2B5EF4-FFF2-40B4-BE49-F238E27FC236}">
                <a16:creationId xmlns:a16="http://schemas.microsoft.com/office/drawing/2014/main" id="{38B360B6-FAE5-C640-A813-D467F2756C1F}"/>
              </a:ext>
            </a:extLst>
          </p:cNvPr>
          <p:cNvSpPr/>
          <p:nvPr userDrawn="1"/>
        </p:nvSpPr>
        <p:spPr>
          <a:xfrm>
            <a:off x="0" y="0"/>
            <a:ext cx="12191999" cy="6857999"/>
          </a:xfrm>
          <a:prstGeom prst="rect">
            <a:avLst/>
          </a:prstGeom>
          <a:noFill/>
          <a:ln w="177800">
            <a:gradFill>
              <a:gsLst>
                <a:gs pos="0">
                  <a:srgbClr val="1E8900"/>
                </a:gs>
                <a:gs pos="100000">
                  <a:srgbClr val="6AAF35"/>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0216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2073F-7FB2-284D-A607-A3DAF0D3B43A}"/>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96A3083-203E-874B-90A1-3824CC84BC8C}"/>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6327637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0_General_DB">
    <p:spTree>
      <p:nvGrpSpPr>
        <p:cNvPr id="1" name=""/>
        <p:cNvGrpSpPr/>
        <p:nvPr/>
      </p:nvGrpSpPr>
      <p:grpSpPr>
        <a:xfrm>
          <a:off x="0" y="0"/>
          <a:ext cx="0" cy="0"/>
          <a:chOff x="0" y="0"/>
          <a:chExt cx="0" cy="0"/>
        </a:xfrm>
      </p:grpSpPr>
      <p:sp>
        <p:nvSpPr>
          <p:cNvPr id="25" name="Footer Placeholder 4">
            <a:extLst>
              <a:ext uri="{FF2B5EF4-FFF2-40B4-BE49-F238E27FC236}">
                <a16:creationId xmlns:a16="http://schemas.microsoft.com/office/drawing/2014/main" id="{B53F9915-2A7D-6B4E-8069-EAE27EA3BC48}"/>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2023, Amazon Web Services, Inc. or its affiliates. All rights reserved.</a:t>
            </a:r>
          </a:p>
        </p:txBody>
      </p:sp>
      <p:sp>
        <p:nvSpPr>
          <p:cNvPr id="26" name="Slide Number Placeholder 5">
            <a:extLst>
              <a:ext uri="{FF2B5EF4-FFF2-40B4-BE49-F238E27FC236}">
                <a16:creationId xmlns:a16="http://schemas.microsoft.com/office/drawing/2014/main" id="{7F0419D2-0F6E-A94A-A117-4971321D24F4}"/>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27" name="Title 1">
            <a:extLst>
              <a:ext uri="{FF2B5EF4-FFF2-40B4-BE49-F238E27FC236}">
                <a16:creationId xmlns:a16="http://schemas.microsoft.com/office/drawing/2014/main" id="{3A1EA0CD-9ADF-8245-B581-FEF1037B00B3}"/>
              </a:ext>
            </a:extLst>
          </p:cNvPr>
          <p:cNvSpPr>
            <a:spLocks noGrp="1"/>
          </p:cNvSpPr>
          <p:nvPr>
            <p:ph type="title"/>
          </p:nvPr>
        </p:nvSpPr>
        <p:spPr>
          <a:xfrm>
            <a:off x="240941" y="365126"/>
            <a:ext cx="8638016" cy="644278"/>
          </a:xfrm>
        </p:spPr>
        <p:txBody>
          <a:bodyPr/>
          <a:lstStyle/>
          <a:p>
            <a:endParaRPr lang="en-US" dirty="0"/>
          </a:p>
        </p:txBody>
      </p:sp>
      <p:sp>
        <p:nvSpPr>
          <p:cNvPr id="28" name="Rectangle 27">
            <a:extLst>
              <a:ext uri="{FF2B5EF4-FFF2-40B4-BE49-F238E27FC236}">
                <a16:creationId xmlns:a16="http://schemas.microsoft.com/office/drawing/2014/main" id="{519988C6-9039-F34D-9F04-39C99D7C21D7}"/>
              </a:ext>
            </a:extLst>
          </p:cNvPr>
          <p:cNvSpPr/>
          <p:nvPr userDrawn="1"/>
        </p:nvSpPr>
        <p:spPr>
          <a:xfrm>
            <a:off x="0" y="1009404"/>
            <a:ext cx="12192000" cy="1557338"/>
          </a:xfrm>
          <a:prstGeom prst="rect">
            <a:avLst/>
          </a:prstGeom>
          <a:solidFill>
            <a:srgbClr val="444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tle 1">
            <a:extLst>
              <a:ext uri="{FF2B5EF4-FFF2-40B4-BE49-F238E27FC236}">
                <a16:creationId xmlns:a16="http://schemas.microsoft.com/office/drawing/2014/main" id="{C82D076E-96F8-404A-ABEC-021601E90E52}"/>
              </a:ext>
            </a:extLst>
          </p:cNvPr>
          <p:cNvSpPr txBox="1">
            <a:spLocks/>
          </p:cNvSpPr>
          <p:nvPr userDrawn="1"/>
        </p:nvSpPr>
        <p:spPr>
          <a:xfrm>
            <a:off x="240941" y="1465934"/>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Service Icons</a:t>
            </a:r>
          </a:p>
        </p:txBody>
      </p:sp>
      <p:sp>
        <p:nvSpPr>
          <p:cNvPr id="30" name="Title 1">
            <a:extLst>
              <a:ext uri="{FF2B5EF4-FFF2-40B4-BE49-F238E27FC236}">
                <a16:creationId xmlns:a16="http://schemas.microsoft.com/office/drawing/2014/main" id="{D8991F36-509F-354F-ABF5-B478E61DD022}"/>
              </a:ext>
            </a:extLst>
          </p:cNvPr>
          <p:cNvSpPr txBox="1">
            <a:spLocks/>
          </p:cNvSpPr>
          <p:nvPr userDrawn="1"/>
        </p:nvSpPr>
        <p:spPr>
          <a:xfrm>
            <a:off x="240941" y="2844160"/>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Storage Classes</a:t>
            </a:r>
          </a:p>
        </p:txBody>
      </p:sp>
      <p:cxnSp>
        <p:nvCxnSpPr>
          <p:cNvPr id="31" name="Straight Connector 30">
            <a:extLst>
              <a:ext uri="{FF2B5EF4-FFF2-40B4-BE49-F238E27FC236}">
                <a16:creationId xmlns:a16="http://schemas.microsoft.com/office/drawing/2014/main" id="{52A7A3C0-2823-2145-83B9-0FC2E4B857CF}"/>
              </a:ext>
            </a:extLst>
          </p:cNvPr>
          <p:cNvCxnSpPr/>
          <p:nvPr userDrawn="1"/>
        </p:nvCxnSpPr>
        <p:spPr>
          <a:xfrm>
            <a:off x="2226366" y="1009404"/>
            <a:ext cx="0" cy="4914318"/>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32" name="Text Placeholder 23">
            <a:extLst>
              <a:ext uri="{FF2B5EF4-FFF2-40B4-BE49-F238E27FC236}">
                <a16:creationId xmlns:a16="http://schemas.microsoft.com/office/drawing/2014/main" id="{DC349AB7-271C-9F43-B8F8-00A10079686A}"/>
              </a:ext>
            </a:extLst>
          </p:cNvPr>
          <p:cNvSpPr>
            <a:spLocks noGrp="1"/>
          </p:cNvSpPr>
          <p:nvPr>
            <p:ph type="body" sz="quarter" idx="10" hasCustomPrompt="1"/>
          </p:nvPr>
        </p:nvSpPr>
        <p:spPr>
          <a:xfrm>
            <a:off x="10322751" y="365125"/>
            <a:ext cx="1628307" cy="644525"/>
          </a:xfrm>
        </p:spPr>
        <p:txBody>
          <a:bodyPr>
            <a:normAutofit/>
          </a:bodyPr>
          <a:lstStyle>
            <a:lvl1pPr algn="r">
              <a:defRPr sz="1800"/>
            </a:lvl1pPr>
          </a:lstStyle>
          <a:p>
            <a:pPr lvl="0"/>
            <a:r>
              <a:rPr lang="en-US" dirty="0"/>
              <a:t>##</a:t>
            </a:r>
          </a:p>
        </p:txBody>
      </p:sp>
      <p:sp>
        <p:nvSpPr>
          <p:cNvPr id="12" name="Rectangle 11">
            <a:extLst>
              <a:ext uri="{FF2B5EF4-FFF2-40B4-BE49-F238E27FC236}">
                <a16:creationId xmlns:a16="http://schemas.microsoft.com/office/drawing/2014/main" id="{38B360B6-FAE5-C640-A813-D467F2756C1F}"/>
              </a:ext>
            </a:extLst>
          </p:cNvPr>
          <p:cNvSpPr/>
          <p:nvPr userDrawn="1"/>
        </p:nvSpPr>
        <p:spPr>
          <a:xfrm>
            <a:off x="0" y="0"/>
            <a:ext cx="12191999" cy="6857999"/>
          </a:xfrm>
          <a:prstGeom prst="rect">
            <a:avLst/>
          </a:prstGeom>
          <a:noFill/>
          <a:ln w="177800">
            <a:gradFill>
              <a:gsLst>
                <a:gs pos="0">
                  <a:srgbClr val="1E8900"/>
                </a:gs>
                <a:gs pos="100000">
                  <a:srgbClr val="6AAF35"/>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16CC5776-F59B-6D40-BC96-56A9FA66577B}"/>
              </a:ext>
            </a:extLst>
          </p:cNvPr>
          <p:cNvSpPr txBox="1">
            <a:spLocks/>
          </p:cNvSpPr>
          <p:nvPr userDrawn="1"/>
        </p:nvSpPr>
        <p:spPr>
          <a:xfrm>
            <a:off x="240941" y="4370857"/>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Resource Icons</a:t>
            </a:r>
          </a:p>
        </p:txBody>
      </p:sp>
    </p:spTree>
    <p:extLst>
      <p:ext uri="{BB962C8B-B14F-4D97-AF65-F5344CB8AC3E}">
        <p14:creationId xmlns:p14="http://schemas.microsoft.com/office/powerpoint/2010/main" val="35398409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5_General_DB">
    <p:spTree>
      <p:nvGrpSpPr>
        <p:cNvPr id="1" name=""/>
        <p:cNvGrpSpPr/>
        <p:nvPr/>
      </p:nvGrpSpPr>
      <p:grpSpPr>
        <a:xfrm>
          <a:off x="0" y="0"/>
          <a:ext cx="0" cy="0"/>
          <a:chOff x="0" y="0"/>
          <a:chExt cx="0" cy="0"/>
        </a:xfrm>
      </p:grpSpPr>
      <p:sp>
        <p:nvSpPr>
          <p:cNvPr id="25" name="Footer Placeholder 4">
            <a:extLst>
              <a:ext uri="{FF2B5EF4-FFF2-40B4-BE49-F238E27FC236}">
                <a16:creationId xmlns:a16="http://schemas.microsoft.com/office/drawing/2014/main" id="{B53F9915-2A7D-6B4E-8069-EAE27EA3BC48}"/>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2023, Amazon Web Services, Inc. or its affiliates. All rights reserved.</a:t>
            </a:r>
          </a:p>
        </p:txBody>
      </p:sp>
      <p:sp>
        <p:nvSpPr>
          <p:cNvPr id="26" name="Slide Number Placeholder 5">
            <a:extLst>
              <a:ext uri="{FF2B5EF4-FFF2-40B4-BE49-F238E27FC236}">
                <a16:creationId xmlns:a16="http://schemas.microsoft.com/office/drawing/2014/main" id="{7F0419D2-0F6E-A94A-A117-4971321D24F4}"/>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27" name="Title 1">
            <a:extLst>
              <a:ext uri="{FF2B5EF4-FFF2-40B4-BE49-F238E27FC236}">
                <a16:creationId xmlns:a16="http://schemas.microsoft.com/office/drawing/2014/main" id="{3A1EA0CD-9ADF-8245-B581-FEF1037B00B3}"/>
              </a:ext>
            </a:extLst>
          </p:cNvPr>
          <p:cNvSpPr>
            <a:spLocks noGrp="1"/>
          </p:cNvSpPr>
          <p:nvPr>
            <p:ph type="title"/>
          </p:nvPr>
        </p:nvSpPr>
        <p:spPr>
          <a:xfrm>
            <a:off x="240941" y="365126"/>
            <a:ext cx="8638016" cy="644278"/>
          </a:xfrm>
        </p:spPr>
        <p:txBody>
          <a:bodyPr/>
          <a:lstStyle/>
          <a:p>
            <a:endParaRPr lang="en-US" dirty="0"/>
          </a:p>
        </p:txBody>
      </p:sp>
      <p:sp>
        <p:nvSpPr>
          <p:cNvPr id="28" name="Rectangle 27">
            <a:extLst>
              <a:ext uri="{FF2B5EF4-FFF2-40B4-BE49-F238E27FC236}">
                <a16:creationId xmlns:a16="http://schemas.microsoft.com/office/drawing/2014/main" id="{519988C6-9039-F34D-9F04-39C99D7C21D7}"/>
              </a:ext>
            </a:extLst>
          </p:cNvPr>
          <p:cNvSpPr/>
          <p:nvPr userDrawn="1"/>
        </p:nvSpPr>
        <p:spPr>
          <a:xfrm>
            <a:off x="0" y="1009404"/>
            <a:ext cx="12192000" cy="1557338"/>
          </a:xfrm>
          <a:prstGeom prst="rect">
            <a:avLst/>
          </a:prstGeom>
          <a:solidFill>
            <a:srgbClr val="444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tle 1">
            <a:extLst>
              <a:ext uri="{FF2B5EF4-FFF2-40B4-BE49-F238E27FC236}">
                <a16:creationId xmlns:a16="http://schemas.microsoft.com/office/drawing/2014/main" id="{C82D076E-96F8-404A-ABEC-021601E90E52}"/>
              </a:ext>
            </a:extLst>
          </p:cNvPr>
          <p:cNvSpPr txBox="1">
            <a:spLocks/>
          </p:cNvSpPr>
          <p:nvPr userDrawn="1"/>
        </p:nvSpPr>
        <p:spPr>
          <a:xfrm>
            <a:off x="240941" y="1465934"/>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Service Icons</a:t>
            </a:r>
          </a:p>
        </p:txBody>
      </p:sp>
      <p:sp>
        <p:nvSpPr>
          <p:cNvPr id="30" name="Title 1">
            <a:extLst>
              <a:ext uri="{FF2B5EF4-FFF2-40B4-BE49-F238E27FC236}">
                <a16:creationId xmlns:a16="http://schemas.microsoft.com/office/drawing/2014/main" id="{D8991F36-509F-354F-ABF5-B478E61DD022}"/>
              </a:ext>
            </a:extLst>
          </p:cNvPr>
          <p:cNvSpPr txBox="1">
            <a:spLocks/>
          </p:cNvSpPr>
          <p:nvPr userDrawn="1"/>
        </p:nvSpPr>
        <p:spPr>
          <a:xfrm>
            <a:off x="240941" y="2844160"/>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Resource Icons</a:t>
            </a:r>
          </a:p>
        </p:txBody>
      </p:sp>
      <p:cxnSp>
        <p:nvCxnSpPr>
          <p:cNvPr id="31" name="Straight Connector 30">
            <a:extLst>
              <a:ext uri="{FF2B5EF4-FFF2-40B4-BE49-F238E27FC236}">
                <a16:creationId xmlns:a16="http://schemas.microsoft.com/office/drawing/2014/main" id="{52A7A3C0-2823-2145-83B9-0FC2E4B857CF}"/>
              </a:ext>
            </a:extLst>
          </p:cNvPr>
          <p:cNvCxnSpPr/>
          <p:nvPr userDrawn="1"/>
        </p:nvCxnSpPr>
        <p:spPr>
          <a:xfrm>
            <a:off x="2226366" y="1009404"/>
            <a:ext cx="0" cy="4914318"/>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32" name="Text Placeholder 23">
            <a:extLst>
              <a:ext uri="{FF2B5EF4-FFF2-40B4-BE49-F238E27FC236}">
                <a16:creationId xmlns:a16="http://schemas.microsoft.com/office/drawing/2014/main" id="{DC349AB7-271C-9F43-B8F8-00A10079686A}"/>
              </a:ext>
            </a:extLst>
          </p:cNvPr>
          <p:cNvSpPr>
            <a:spLocks noGrp="1"/>
          </p:cNvSpPr>
          <p:nvPr>
            <p:ph type="body" sz="quarter" idx="10" hasCustomPrompt="1"/>
          </p:nvPr>
        </p:nvSpPr>
        <p:spPr>
          <a:xfrm>
            <a:off x="10322751" y="365125"/>
            <a:ext cx="1628307" cy="644525"/>
          </a:xfrm>
        </p:spPr>
        <p:txBody>
          <a:bodyPr>
            <a:normAutofit/>
          </a:bodyPr>
          <a:lstStyle>
            <a:lvl1pPr algn="r">
              <a:defRPr sz="1800"/>
            </a:lvl1pPr>
          </a:lstStyle>
          <a:p>
            <a:pPr lvl="0"/>
            <a:r>
              <a:rPr lang="en-US" dirty="0"/>
              <a:t>##</a:t>
            </a:r>
          </a:p>
        </p:txBody>
      </p:sp>
      <p:sp>
        <p:nvSpPr>
          <p:cNvPr id="11" name="Rectangle 10">
            <a:extLst>
              <a:ext uri="{FF2B5EF4-FFF2-40B4-BE49-F238E27FC236}">
                <a16:creationId xmlns:a16="http://schemas.microsoft.com/office/drawing/2014/main" id="{B4E0BCC1-6E3C-7B4F-8A75-26A7122040A2}"/>
              </a:ext>
            </a:extLst>
          </p:cNvPr>
          <p:cNvSpPr/>
          <p:nvPr userDrawn="1"/>
        </p:nvSpPr>
        <p:spPr>
          <a:xfrm>
            <a:off x="0" y="0"/>
            <a:ext cx="12191999" cy="6857999"/>
          </a:xfrm>
          <a:prstGeom prst="rect">
            <a:avLst/>
          </a:prstGeom>
          <a:noFill/>
          <a:ln w="177800">
            <a:gradFill>
              <a:gsLst>
                <a:gs pos="0">
                  <a:srgbClr val="D45B07"/>
                </a:gs>
                <a:gs pos="100000">
                  <a:srgbClr val="FF9900"/>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013692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7_General_DB">
    <p:spTree>
      <p:nvGrpSpPr>
        <p:cNvPr id="1" name=""/>
        <p:cNvGrpSpPr/>
        <p:nvPr/>
      </p:nvGrpSpPr>
      <p:grpSpPr>
        <a:xfrm>
          <a:off x="0" y="0"/>
          <a:ext cx="0" cy="0"/>
          <a:chOff x="0" y="0"/>
          <a:chExt cx="0" cy="0"/>
        </a:xfrm>
      </p:grpSpPr>
      <p:sp>
        <p:nvSpPr>
          <p:cNvPr id="25" name="Footer Placeholder 4">
            <a:extLst>
              <a:ext uri="{FF2B5EF4-FFF2-40B4-BE49-F238E27FC236}">
                <a16:creationId xmlns:a16="http://schemas.microsoft.com/office/drawing/2014/main" id="{B53F9915-2A7D-6B4E-8069-EAE27EA3BC48}"/>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2023, Amazon Web Services, Inc. or its affiliates. All rights reserved.</a:t>
            </a:r>
          </a:p>
        </p:txBody>
      </p:sp>
      <p:sp>
        <p:nvSpPr>
          <p:cNvPr id="26" name="Slide Number Placeholder 5">
            <a:extLst>
              <a:ext uri="{FF2B5EF4-FFF2-40B4-BE49-F238E27FC236}">
                <a16:creationId xmlns:a16="http://schemas.microsoft.com/office/drawing/2014/main" id="{7F0419D2-0F6E-A94A-A117-4971321D24F4}"/>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27" name="Title 1">
            <a:extLst>
              <a:ext uri="{FF2B5EF4-FFF2-40B4-BE49-F238E27FC236}">
                <a16:creationId xmlns:a16="http://schemas.microsoft.com/office/drawing/2014/main" id="{3A1EA0CD-9ADF-8245-B581-FEF1037B00B3}"/>
              </a:ext>
            </a:extLst>
          </p:cNvPr>
          <p:cNvSpPr>
            <a:spLocks noGrp="1"/>
          </p:cNvSpPr>
          <p:nvPr>
            <p:ph type="title"/>
          </p:nvPr>
        </p:nvSpPr>
        <p:spPr>
          <a:xfrm>
            <a:off x="240941" y="365126"/>
            <a:ext cx="8638016" cy="644278"/>
          </a:xfrm>
        </p:spPr>
        <p:txBody>
          <a:bodyPr/>
          <a:lstStyle/>
          <a:p>
            <a:endParaRPr lang="en-US" dirty="0"/>
          </a:p>
        </p:txBody>
      </p:sp>
      <p:sp>
        <p:nvSpPr>
          <p:cNvPr id="28" name="Rectangle 27">
            <a:extLst>
              <a:ext uri="{FF2B5EF4-FFF2-40B4-BE49-F238E27FC236}">
                <a16:creationId xmlns:a16="http://schemas.microsoft.com/office/drawing/2014/main" id="{519988C6-9039-F34D-9F04-39C99D7C21D7}"/>
              </a:ext>
            </a:extLst>
          </p:cNvPr>
          <p:cNvSpPr/>
          <p:nvPr userDrawn="1"/>
        </p:nvSpPr>
        <p:spPr>
          <a:xfrm>
            <a:off x="0" y="1009404"/>
            <a:ext cx="12192000" cy="1557338"/>
          </a:xfrm>
          <a:prstGeom prst="rect">
            <a:avLst/>
          </a:prstGeom>
          <a:solidFill>
            <a:srgbClr val="444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tle 1">
            <a:extLst>
              <a:ext uri="{FF2B5EF4-FFF2-40B4-BE49-F238E27FC236}">
                <a16:creationId xmlns:a16="http://schemas.microsoft.com/office/drawing/2014/main" id="{C82D076E-96F8-404A-ABEC-021601E90E52}"/>
              </a:ext>
            </a:extLst>
          </p:cNvPr>
          <p:cNvSpPr txBox="1">
            <a:spLocks/>
          </p:cNvSpPr>
          <p:nvPr userDrawn="1"/>
        </p:nvSpPr>
        <p:spPr>
          <a:xfrm>
            <a:off x="240941" y="1465934"/>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Service Icons</a:t>
            </a:r>
          </a:p>
        </p:txBody>
      </p:sp>
      <p:sp>
        <p:nvSpPr>
          <p:cNvPr id="30" name="Title 1">
            <a:extLst>
              <a:ext uri="{FF2B5EF4-FFF2-40B4-BE49-F238E27FC236}">
                <a16:creationId xmlns:a16="http://schemas.microsoft.com/office/drawing/2014/main" id="{D8991F36-509F-354F-ABF5-B478E61DD022}"/>
              </a:ext>
            </a:extLst>
          </p:cNvPr>
          <p:cNvSpPr txBox="1">
            <a:spLocks/>
          </p:cNvSpPr>
          <p:nvPr userDrawn="1"/>
        </p:nvSpPr>
        <p:spPr>
          <a:xfrm>
            <a:off x="240941" y="2844160"/>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Instances</a:t>
            </a:r>
          </a:p>
        </p:txBody>
      </p:sp>
      <p:cxnSp>
        <p:nvCxnSpPr>
          <p:cNvPr id="31" name="Straight Connector 30">
            <a:extLst>
              <a:ext uri="{FF2B5EF4-FFF2-40B4-BE49-F238E27FC236}">
                <a16:creationId xmlns:a16="http://schemas.microsoft.com/office/drawing/2014/main" id="{52A7A3C0-2823-2145-83B9-0FC2E4B857CF}"/>
              </a:ext>
            </a:extLst>
          </p:cNvPr>
          <p:cNvCxnSpPr/>
          <p:nvPr userDrawn="1"/>
        </p:nvCxnSpPr>
        <p:spPr>
          <a:xfrm>
            <a:off x="2226366" y="1009404"/>
            <a:ext cx="0" cy="4914318"/>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32" name="Text Placeholder 23">
            <a:extLst>
              <a:ext uri="{FF2B5EF4-FFF2-40B4-BE49-F238E27FC236}">
                <a16:creationId xmlns:a16="http://schemas.microsoft.com/office/drawing/2014/main" id="{DC349AB7-271C-9F43-B8F8-00A10079686A}"/>
              </a:ext>
            </a:extLst>
          </p:cNvPr>
          <p:cNvSpPr>
            <a:spLocks noGrp="1"/>
          </p:cNvSpPr>
          <p:nvPr>
            <p:ph type="body" sz="quarter" idx="10" hasCustomPrompt="1"/>
          </p:nvPr>
        </p:nvSpPr>
        <p:spPr>
          <a:xfrm>
            <a:off x="10322751" y="365125"/>
            <a:ext cx="1628307" cy="644525"/>
          </a:xfrm>
        </p:spPr>
        <p:txBody>
          <a:bodyPr>
            <a:normAutofit/>
          </a:bodyPr>
          <a:lstStyle>
            <a:lvl1pPr algn="r">
              <a:defRPr sz="1800"/>
            </a:lvl1pPr>
          </a:lstStyle>
          <a:p>
            <a:pPr lvl="0"/>
            <a:r>
              <a:rPr lang="en-US" dirty="0"/>
              <a:t>##</a:t>
            </a:r>
          </a:p>
        </p:txBody>
      </p:sp>
      <p:sp>
        <p:nvSpPr>
          <p:cNvPr id="11" name="Rectangle 10">
            <a:extLst>
              <a:ext uri="{FF2B5EF4-FFF2-40B4-BE49-F238E27FC236}">
                <a16:creationId xmlns:a16="http://schemas.microsoft.com/office/drawing/2014/main" id="{B4E0BCC1-6E3C-7B4F-8A75-26A7122040A2}"/>
              </a:ext>
            </a:extLst>
          </p:cNvPr>
          <p:cNvSpPr/>
          <p:nvPr userDrawn="1"/>
        </p:nvSpPr>
        <p:spPr>
          <a:xfrm>
            <a:off x="0" y="0"/>
            <a:ext cx="12191999" cy="6857999"/>
          </a:xfrm>
          <a:prstGeom prst="rect">
            <a:avLst/>
          </a:prstGeom>
          <a:noFill/>
          <a:ln w="177800">
            <a:gradFill>
              <a:gsLst>
                <a:gs pos="0">
                  <a:srgbClr val="D45B07"/>
                </a:gs>
                <a:gs pos="100000">
                  <a:srgbClr val="FF9900"/>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409596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Resources_Instances_General_DB">
    <p:spTree>
      <p:nvGrpSpPr>
        <p:cNvPr id="1" name=""/>
        <p:cNvGrpSpPr/>
        <p:nvPr/>
      </p:nvGrpSpPr>
      <p:grpSpPr>
        <a:xfrm>
          <a:off x="0" y="0"/>
          <a:ext cx="0" cy="0"/>
          <a:chOff x="0" y="0"/>
          <a:chExt cx="0" cy="0"/>
        </a:xfrm>
      </p:grpSpPr>
      <p:sp>
        <p:nvSpPr>
          <p:cNvPr id="25" name="Footer Placeholder 4">
            <a:extLst>
              <a:ext uri="{FF2B5EF4-FFF2-40B4-BE49-F238E27FC236}">
                <a16:creationId xmlns:a16="http://schemas.microsoft.com/office/drawing/2014/main" id="{B53F9915-2A7D-6B4E-8069-EAE27EA3BC48}"/>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2023, Amazon Web Services, Inc. or its affiliates. All rights reserved.</a:t>
            </a:r>
          </a:p>
        </p:txBody>
      </p:sp>
      <p:sp>
        <p:nvSpPr>
          <p:cNvPr id="26" name="Slide Number Placeholder 5">
            <a:extLst>
              <a:ext uri="{FF2B5EF4-FFF2-40B4-BE49-F238E27FC236}">
                <a16:creationId xmlns:a16="http://schemas.microsoft.com/office/drawing/2014/main" id="{7F0419D2-0F6E-A94A-A117-4971321D24F4}"/>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27" name="Title 1">
            <a:extLst>
              <a:ext uri="{FF2B5EF4-FFF2-40B4-BE49-F238E27FC236}">
                <a16:creationId xmlns:a16="http://schemas.microsoft.com/office/drawing/2014/main" id="{3A1EA0CD-9ADF-8245-B581-FEF1037B00B3}"/>
              </a:ext>
            </a:extLst>
          </p:cNvPr>
          <p:cNvSpPr>
            <a:spLocks noGrp="1"/>
          </p:cNvSpPr>
          <p:nvPr>
            <p:ph type="title"/>
          </p:nvPr>
        </p:nvSpPr>
        <p:spPr>
          <a:xfrm>
            <a:off x="240941" y="365126"/>
            <a:ext cx="8638016" cy="644278"/>
          </a:xfrm>
        </p:spPr>
        <p:txBody>
          <a:bodyPr/>
          <a:lstStyle/>
          <a:p>
            <a:endParaRPr lang="en-US" dirty="0"/>
          </a:p>
        </p:txBody>
      </p:sp>
      <p:sp>
        <p:nvSpPr>
          <p:cNvPr id="28" name="Rectangle 27">
            <a:extLst>
              <a:ext uri="{FF2B5EF4-FFF2-40B4-BE49-F238E27FC236}">
                <a16:creationId xmlns:a16="http://schemas.microsoft.com/office/drawing/2014/main" id="{519988C6-9039-F34D-9F04-39C99D7C21D7}"/>
              </a:ext>
            </a:extLst>
          </p:cNvPr>
          <p:cNvSpPr/>
          <p:nvPr userDrawn="1"/>
        </p:nvSpPr>
        <p:spPr>
          <a:xfrm>
            <a:off x="0" y="1009404"/>
            <a:ext cx="12192000" cy="1557338"/>
          </a:xfrm>
          <a:prstGeom prst="rect">
            <a:avLst/>
          </a:prstGeom>
          <a:solidFill>
            <a:srgbClr val="444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tle 1">
            <a:extLst>
              <a:ext uri="{FF2B5EF4-FFF2-40B4-BE49-F238E27FC236}">
                <a16:creationId xmlns:a16="http://schemas.microsoft.com/office/drawing/2014/main" id="{C82D076E-96F8-404A-ABEC-021601E90E52}"/>
              </a:ext>
            </a:extLst>
          </p:cNvPr>
          <p:cNvSpPr txBox="1">
            <a:spLocks/>
          </p:cNvSpPr>
          <p:nvPr userDrawn="1"/>
        </p:nvSpPr>
        <p:spPr>
          <a:xfrm>
            <a:off x="240941" y="1465934"/>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Service Icons</a:t>
            </a:r>
          </a:p>
        </p:txBody>
      </p:sp>
      <p:sp>
        <p:nvSpPr>
          <p:cNvPr id="30" name="Title 1">
            <a:extLst>
              <a:ext uri="{FF2B5EF4-FFF2-40B4-BE49-F238E27FC236}">
                <a16:creationId xmlns:a16="http://schemas.microsoft.com/office/drawing/2014/main" id="{D8991F36-509F-354F-ABF5-B478E61DD022}"/>
              </a:ext>
            </a:extLst>
          </p:cNvPr>
          <p:cNvSpPr txBox="1">
            <a:spLocks/>
          </p:cNvSpPr>
          <p:nvPr userDrawn="1"/>
        </p:nvSpPr>
        <p:spPr>
          <a:xfrm>
            <a:off x="240941" y="2844160"/>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Resource Icons</a:t>
            </a:r>
          </a:p>
        </p:txBody>
      </p:sp>
      <p:cxnSp>
        <p:nvCxnSpPr>
          <p:cNvPr id="31" name="Straight Connector 30">
            <a:extLst>
              <a:ext uri="{FF2B5EF4-FFF2-40B4-BE49-F238E27FC236}">
                <a16:creationId xmlns:a16="http://schemas.microsoft.com/office/drawing/2014/main" id="{52A7A3C0-2823-2145-83B9-0FC2E4B857CF}"/>
              </a:ext>
            </a:extLst>
          </p:cNvPr>
          <p:cNvCxnSpPr/>
          <p:nvPr userDrawn="1"/>
        </p:nvCxnSpPr>
        <p:spPr>
          <a:xfrm>
            <a:off x="2226366" y="1009404"/>
            <a:ext cx="0" cy="4914318"/>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32" name="Text Placeholder 23">
            <a:extLst>
              <a:ext uri="{FF2B5EF4-FFF2-40B4-BE49-F238E27FC236}">
                <a16:creationId xmlns:a16="http://schemas.microsoft.com/office/drawing/2014/main" id="{DC349AB7-271C-9F43-B8F8-00A10079686A}"/>
              </a:ext>
            </a:extLst>
          </p:cNvPr>
          <p:cNvSpPr>
            <a:spLocks noGrp="1"/>
          </p:cNvSpPr>
          <p:nvPr>
            <p:ph type="body" sz="quarter" idx="10" hasCustomPrompt="1"/>
          </p:nvPr>
        </p:nvSpPr>
        <p:spPr>
          <a:xfrm>
            <a:off x="10322751" y="365125"/>
            <a:ext cx="1628307" cy="644525"/>
          </a:xfrm>
        </p:spPr>
        <p:txBody>
          <a:bodyPr>
            <a:normAutofit/>
          </a:bodyPr>
          <a:lstStyle>
            <a:lvl1pPr algn="r">
              <a:defRPr sz="1800"/>
            </a:lvl1pPr>
          </a:lstStyle>
          <a:p>
            <a:pPr lvl="0"/>
            <a:r>
              <a:rPr lang="en-US" dirty="0"/>
              <a:t>##</a:t>
            </a:r>
          </a:p>
        </p:txBody>
      </p:sp>
      <p:sp>
        <p:nvSpPr>
          <p:cNvPr id="11" name="Rectangle 10">
            <a:extLst>
              <a:ext uri="{FF2B5EF4-FFF2-40B4-BE49-F238E27FC236}">
                <a16:creationId xmlns:a16="http://schemas.microsoft.com/office/drawing/2014/main" id="{B4E0BCC1-6E3C-7B4F-8A75-26A7122040A2}"/>
              </a:ext>
            </a:extLst>
          </p:cNvPr>
          <p:cNvSpPr/>
          <p:nvPr userDrawn="1"/>
        </p:nvSpPr>
        <p:spPr>
          <a:xfrm>
            <a:off x="0" y="0"/>
            <a:ext cx="12191999" cy="6857999"/>
          </a:xfrm>
          <a:prstGeom prst="rect">
            <a:avLst/>
          </a:prstGeom>
          <a:noFill/>
          <a:ln w="177800">
            <a:gradFill>
              <a:gsLst>
                <a:gs pos="0">
                  <a:srgbClr val="D45B07"/>
                </a:gs>
                <a:gs pos="100000">
                  <a:srgbClr val="FF9900"/>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B81D99-19C3-C743-5B06-68DB62F8340B}"/>
              </a:ext>
            </a:extLst>
          </p:cNvPr>
          <p:cNvSpPr txBox="1">
            <a:spLocks/>
          </p:cNvSpPr>
          <p:nvPr userDrawn="1"/>
        </p:nvSpPr>
        <p:spPr>
          <a:xfrm>
            <a:off x="240941" y="4012435"/>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Instances</a:t>
            </a:r>
          </a:p>
        </p:txBody>
      </p:sp>
    </p:spTree>
    <p:extLst>
      <p:ext uri="{BB962C8B-B14F-4D97-AF65-F5344CB8AC3E}">
        <p14:creationId xmlns:p14="http://schemas.microsoft.com/office/powerpoint/2010/main" val="389489636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1_General_DB">
    <p:spTree>
      <p:nvGrpSpPr>
        <p:cNvPr id="1" name=""/>
        <p:cNvGrpSpPr/>
        <p:nvPr/>
      </p:nvGrpSpPr>
      <p:grpSpPr>
        <a:xfrm>
          <a:off x="0" y="0"/>
          <a:ext cx="0" cy="0"/>
          <a:chOff x="0" y="0"/>
          <a:chExt cx="0" cy="0"/>
        </a:xfrm>
      </p:grpSpPr>
      <p:sp>
        <p:nvSpPr>
          <p:cNvPr id="25" name="Footer Placeholder 4">
            <a:extLst>
              <a:ext uri="{FF2B5EF4-FFF2-40B4-BE49-F238E27FC236}">
                <a16:creationId xmlns:a16="http://schemas.microsoft.com/office/drawing/2014/main" id="{B53F9915-2A7D-6B4E-8069-EAE27EA3BC48}"/>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2023, Amazon Web Services, Inc. or its affiliates. All rights reserved.</a:t>
            </a:r>
          </a:p>
        </p:txBody>
      </p:sp>
      <p:sp>
        <p:nvSpPr>
          <p:cNvPr id="26" name="Slide Number Placeholder 5">
            <a:extLst>
              <a:ext uri="{FF2B5EF4-FFF2-40B4-BE49-F238E27FC236}">
                <a16:creationId xmlns:a16="http://schemas.microsoft.com/office/drawing/2014/main" id="{7F0419D2-0F6E-A94A-A117-4971321D24F4}"/>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27" name="Title 1">
            <a:extLst>
              <a:ext uri="{FF2B5EF4-FFF2-40B4-BE49-F238E27FC236}">
                <a16:creationId xmlns:a16="http://schemas.microsoft.com/office/drawing/2014/main" id="{3A1EA0CD-9ADF-8245-B581-FEF1037B00B3}"/>
              </a:ext>
            </a:extLst>
          </p:cNvPr>
          <p:cNvSpPr>
            <a:spLocks noGrp="1"/>
          </p:cNvSpPr>
          <p:nvPr>
            <p:ph type="title"/>
          </p:nvPr>
        </p:nvSpPr>
        <p:spPr>
          <a:xfrm>
            <a:off x="240941" y="365126"/>
            <a:ext cx="8638016" cy="644278"/>
          </a:xfrm>
        </p:spPr>
        <p:txBody>
          <a:bodyPr/>
          <a:lstStyle/>
          <a:p>
            <a:endParaRPr lang="en-US" dirty="0"/>
          </a:p>
        </p:txBody>
      </p:sp>
      <p:sp>
        <p:nvSpPr>
          <p:cNvPr id="28" name="Rectangle 27">
            <a:extLst>
              <a:ext uri="{FF2B5EF4-FFF2-40B4-BE49-F238E27FC236}">
                <a16:creationId xmlns:a16="http://schemas.microsoft.com/office/drawing/2014/main" id="{519988C6-9039-F34D-9F04-39C99D7C21D7}"/>
              </a:ext>
            </a:extLst>
          </p:cNvPr>
          <p:cNvSpPr/>
          <p:nvPr userDrawn="1"/>
        </p:nvSpPr>
        <p:spPr>
          <a:xfrm>
            <a:off x="0" y="1009404"/>
            <a:ext cx="12192000" cy="1557338"/>
          </a:xfrm>
          <a:prstGeom prst="rect">
            <a:avLst/>
          </a:prstGeom>
          <a:solidFill>
            <a:srgbClr val="444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tle 1">
            <a:extLst>
              <a:ext uri="{FF2B5EF4-FFF2-40B4-BE49-F238E27FC236}">
                <a16:creationId xmlns:a16="http://schemas.microsoft.com/office/drawing/2014/main" id="{C82D076E-96F8-404A-ABEC-021601E90E52}"/>
              </a:ext>
            </a:extLst>
          </p:cNvPr>
          <p:cNvSpPr txBox="1">
            <a:spLocks/>
          </p:cNvSpPr>
          <p:nvPr userDrawn="1"/>
        </p:nvSpPr>
        <p:spPr>
          <a:xfrm>
            <a:off x="240941" y="1465934"/>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Service Icons</a:t>
            </a:r>
          </a:p>
        </p:txBody>
      </p:sp>
      <p:cxnSp>
        <p:nvCxnSpPr>
          <p:cNvPr id="31" name="Straight Connector 30">
            <a:extLst>
              <a:ext uri="{FF2B5EF4-FFF2-40B4-BE49-F238E27FC236}">
                <a16:creationId xmlns:a16="http://schemas.microsoft.com/office/drawing/2014/main" id="{52A7A3C0-2823-2145-83B9-0FC2E4B857CF}"/>
              </a:ext>
            </a:extLst>
          </p:cNvPr>
          <p:cNvCxnSpPr/>
          <p:nvPr userDrawn="1"/>
        </p:nvCxnSpPr>
        <p:spPr>
          <a:xfrm>
            <a:off x="2226366" y="1009404"/>
            <a:ext cx="0" cy="4914318"/>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32" name="Text Placeholder 23">
            <a:extLst>
              <a:ext uri="{FF2B5EF4-FFF2-40B4-BE49-F238E27FC236}">
                <a16:creationId xmlns:a16="http://schemas.microsoft.com/office/drawing/2014/main" id="{DC349AB7-271C-9F43-B8F8-00A10079686A}"/>
              </a:ext>
            </a:extLst>
          </p:cNvPr>
          <p:cNvSpPr>
            <a:spLocks noGrp="1"/>
          </p:cNvSpPr>
          <p:nvPr>
            <p:ph type="body" sz="quarter" idx="10" hasCustomPrompt="1"/>
          </p:nvPr>
        </p:nvSpPr>
        <p:spPr>
          <a:xfrm>
            <a:off x="10322751" y="365125"/>
            <a:ext cx="1628307" cy="644525"/>
          </a:xfrm>
        </p:spPr>
        <p:txBody>
          <a:bodyPr>
            <a:normAutofit/>
          </a:bodyPr>
          <a:lstStyle>
            <a:lvl1pPr algn="r">
              <a:defRPr sz="1800"/>
            </a:lvl1pPr>
          </a:lstStyle>
          <a:p>
            <a:pPr lvl="0"/>
            <a:r>
              <a:rPr lang="en-US" dirty="0"/>
              <a:t>##</a:t>
            </a:r>
          </a:p>
        </p:txBody>
      </p:sp>
      <p:sp>
        <p:nvSpPr>
          <p:cNvPr id="11" name="Rectangle 10">
            <a:extLst>
              <a:ext uri="{FF2B5EF4-FFF2-40B4-BE49-F238E27FC236}">
                <a16:creationId xmlns:a16="http://schemas.microsoft.com/office/drawing/2014/main" id="{B4E0BCC1-6E3C-7B4F-8A75-26A7122040A2}"/>
              </a:ext>
            </a:extLst>
          </p:cNvPr>
          <p:cNvSpPr/>
          <p:nvPr userDrawn="1"/>
        </p:nvSpPr>
        <p:spPr>
          <a:xfrm>
            <a:off x="0" y="0"/>
            <a:ext cx="12191999" cy="6857999"/>
          </a:xfrm>
          <a:prstGeom prst="rect">
            <a:avLst/>
          </a:prstGeom>
          <a:noFill/>
          <a:ln w="177800">
            <a:gradFill>
              <a:gsLst>
                <a:gs pos="0">
                  <a:srgbClr val="D45B07"/>
                </a:gs>
                <a:gs pos="100000">
                  <a:srgbClr val="FF9900"/>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778698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6_General_DB">
    <p:spTree>
      <p:nvGrpSpPr>
        <p:cNvPr id="1" name=""/>
        <p:cNvGrpSpPr/>
        <p:nvPr/>
      </p:nvGrpSpPr>
      <p:grpSpPr>
        <a:xfrm>
          <a:off x="0" y="0"/>
          <a:ext cx="0" cy="0"/>
          <a:chOff x="0" y="0"/>
          <a:chExt cx="0" cy="0"/>
        </a:xfrm>
      </p:grpSpPr>
      <p:sp>
        <p:nvSpPr>
          <p:cNvPr id="25" name="Footer Placeholder 4">
            <a:extLst>
              <a:ext uri="{FF2B5EF4-FFF2-40B4-BE49-F238E27FC236}">
                <a16:creationId xmlns:a16="http://schemas.microsoft.com/office/drawing/2014/main" id="{B53F9915-2A7D-6B4E-8069-EAE27EA3BC48}"/>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2023, Amazon Web Services, Inc. or its affiliates. All rights reserved.</a:t>
            </a:r>
          </a:p>
        </p:txBody>
      </p:sp>
      <p:sp>
        <p:nvSpPr>
          <p:cNvPr id="26" name="Slide Number Placeholder 5">
            <a:extLst>
              <a:ext uri="{FF2B5EF4-FFF2-40B4-BE49-F238E27FC236}">
                <a16:creationId xmlns:a16="http://schemas.microsoft.com/office/drawing/2014/main" id="{7F0419D2-0F6E-A94A-A117-4971321D24F4}"/>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27" name="Title 1">
            <a:extLst>
              <a:ext uri="{FF2B5EF4-FFF2-40B4-BE49-F238E27FC236}">
                <a16:creationId xmlns:a16="http://schemas.microsoft.com/office/drawing/2014/main" id="{3A1EA0CD-9ADF-8245-B581-FEF1037B00B3}"/>
              </a:ext>
            </a:extLst>
          </p:cNvPr>
          <p:cNvSpPr>
            <a:spLocks noGrp="1"/>
          </p:cNvSpPr>
          <p:nvPr>
            <p:ph type="title"/>
          </p:nvPr>
        </p:nvSpPr>
        <p:spPr>
          <a:xfrm>
            <a:off x="240941" y="365126"/>
            <a:ext cx="8638016" cy="644278"/>
          </a:xfrm>
        </p:spPr>
        <p:txBody>
          <a:bodyPr/>
          <a:lstStyle/>
          <a:p>
            <a:endParaRPr lang="en-US" dirty="0"/>
          </a:p>
        </p:txBody>
      </p:sp>
      <p:sp>
        <p:nvSpPr>
          <p:cNvPr id="28" name="Rectangle 27">
            <a:extLst>
              <a:ext uri="{FF2B5EF4-FFF2-40B4-BE49-F238E27FC236}">
                <a16:creationId xmlns:a16="http://schemas.microsoft.com/office/drawing/2014/main" id="{519988C6-9039-F34D-9F04-39C99D7C21D7}"/>
              </a:ext>
            </a:extLst>
          </p:cNvPr>
          <p:cNvSpPr/>
          <p:nvPr userDrawn="1"/>
        </p:nvSpPr>
        <p:spPr>
          <a:xfrm>
            <a:off x="0" y="1009404"/>
            <a:ext cx="12192000" cy="1557338"/>
          </a:xfrm>
          <a:prstGeom prst="rect">
            <a:avLst/>
          </a:prstGeom>
          <a:solidFill>
            <a:srgbClr val="444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tle 1">
            <a:extLst>
              <a:ext uri="{FF2B5EF4-FFF2-40B4-BE49-F238E27FC236}">
                <a16:creationId xmlns:a16="http://schemas.microsoft.com/office/drawing/2014/main" id="{C82D076E-96F8-404A-ABEC-021601E90E52}"/>
              </a:ext>
            </a:extLst>
          </p:cNvPr>
          <p:cNvSpPr txBox="1">
            <a:spLocks/>
          </p:cNvSpPr>
          <p:nvPr userDrawn="1"/>
        </p:nvSpPr>
        <p:spPr>
          <a:xfrm>
            <a:off x="240941" y="1465934"/>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Service Icons</a:t>
            </a:r>
          </a:p>
        </p:txBody>
      </p:sp>
      <p:sp>
        <p:nvSpPr>
          <p:cNvPr id="30" name="Title 1">
            <a:extLst>
              <a:ext uri="{FF2B5EF4-FFF2-40B4-BE49-F238E27FC236}">
                <a16:creationId xmlns:a16="http://schemas.microsoft.com/office/drawing/2014/main" id="{D8991F36-509F-354F-ABF5-B478E61DD022}"/>
              </a:ext>
            </a:extLst>
          </p:cNvPr>
          <p:cNvSpPr txBox="1">
            <a:spLocks/>
          </p:cNvSpPr>
          <p:nvPr userDrawn="1"/>
        </p:nvSpPr>
        <p:spPr>
          <a:xfrm>
            <a:off x="240941" y="2844160"/>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Resource Icons</a:t>
            </a:r>
          </a:p>
        </p:txBody>
      </p:sp>
      <p:cxnSp>
        <p:nvCxnSpPr>
          <p:cNvPr id="31" name="Straight Connector 30">
            <a:extLst>
              <a:ext uri="{FF2B5EF4-FFF2-40B4-BE49-F238E27FC236}">
                <a16:creationId xmlns:a16="http://schemas.microsoft.com/office/drawing/2014/main" id="{52A7A3C0-2823-2145-83B9-0FC2E4B857CF}"/>
              </a:ext>
            </a:extLst>
          </p:cNvPr>
          <p:cNvCxnSpPr/>
          <p:nvPr userDrawn="1"/>
        </p:nvCxnSpPr>
        <p:spPr>
          <a:xfrm>
            <a:off x="2226366" y="1009404"/>
            <a:ext cx="0" cy="4914318"/>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32" name="Text Placeholder 23">
            <a:extLst>
              <a:ext uri="{FF2B5EF4-FFF2-40B4-BE49-F238E27FC236}">
                <a16:creationId xmlns:a16="http://schemas.microsoft.com/office/drawing/2014/main" id="{DC349AB7-271C-9F43-B8F8-00A10079686A}"/>
              </a:ext>
            </a:extLst>
          </p:cNvPr>
          <p:cNvSpPr>
            <a:spLocks noGrp="1"/>
          </p:cNvSpPr>
          <p:nvPr>
            <p:ph type="body" sz="quarter" idx="10" hasCustomPrompt="1"/>
          </p:nvPr>
        </p:nvSpPr>
        <p:spPr>
          <a:xfrm>
            <a:off x="10322751" y="365125"/>
            <a:ext cx="1628307" cy="644525"/>
          </a:xfrm>
        </p:spPr>
        <p:txBody>
          <a:bodyPr>
            <a:normAutofit/>
          </a:bodyPr>
          <a:lstStyle>
            <a:lvl1pPr algn="r">
              <a:defRPr sz="1800"/>
            </a:lvl1pPr>
          </a:lstStyle>
          <a:p>
            <a:pPr lvl="0"/>
            <a:r>
              <a:rPr lang="en-US" dirty="0"/>
              <a:t>##</a:t>
            </a:r>
          </a:p>
        </p:txBody>
      </p:sp>
      <p:sp>
        <p:nvSpPr>
          <p:cNvPr id="12" name="Rectangle 11">
            <a:extLst>
              <a:ext uri="{FF2B5EF4-FFF2-40B4-BE49-F238E27FC236}">
                <a16:creationId xmlns:a16="http://schemas.microsoft.com/office/drawing/2014/main" id="{B9CF7255-A2E0-BA4C-B1F1-4BC49D6E7ADE}"/>
              </a:ext>
            </a:extLst>
          </p:cNvPr>
          <p:cNvSpPr/>
          <p:nvPr userDrawn="1"/>
        </p:nvSpPr>
        <p:spPr>
          <a:xfrm>
            <a:off x="0" y="0"/>
            <a:ext cx="12191999" cy="6857999"/>
          </a:xfrm>
          <a:prstGeom prst="rect">
            <a:avLst/>
          </a:prstGeom>
          <a:noFill/>
          <a:ln w="177800">
            <a:gradFill>
              <a:gsLst>
                <a:gs pos="100000">
                  <a:srgbClr val="FF5252"/>
                </a:gs>
                <a:gs pos="0">
                  <a:srgbClr val="BF0816"/>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719654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8_General_DB">
    <p:spTree>
      <p:nvGrpSpPr>
        <p:cNvPr id="1" name=""/>
        <p:cNvGrpSpPr/>
        <p:nvPr/>
      </p:nvGrpSpPr>
      <p:grpSpPr>
        <a:xfrm>
          <a:off x="0" y="0"/>
          <a:ext cx="0" cy="0"/>
          <a:chOff x="0" y="0"/>
          <a:chExt cx="0" cy="0"/>
        </a:xfrm>
      </p:grpSpPr>
      <p:sp>
        <p:nvSpPr>
          <p:cNvPr id="25" name="Footer Placeholder 4">
            <a:extLst>
              <a:ext uri="{FF2B5EF4-FFF2-40B4-BE49-F238E27FC236}">
                <a16:creationId xmlns:a16="http://schemas.microsoft.com/office/drawing/2014/main" id="{B53F9915-2A7D-6B4E-8069-EAE27EA3BC48}"/>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2023, Amazon Web Services, Inc. or its affiliates. All rights reserved.</a:t>
            </a:r>
          </a:p>
        </p:txBody>
      </p:sp>
      <p:sp>
        <p:nvSpPr>
          <p:cNvPr id="26" name="Slide Number Placeholder 5">
            <a:extLst>
              <a:ext uri="{FF2B5EF4-FFF2-40B4-BE49-F238E27FC236}">
                <a16:creationId xmlns:a16="http://schemas.microsoft.com/office/drawing/2014/main" id="{7F0419D2-0F6E-A94A-A117-4971321D24F4}"/>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27" name="Title 1">
            <a:extLst>
              <a:ext uri="{FF2B5EF4-FFF2-40B4-BE49-F238E27FC236}">
                <a16:creationId xmlns:a16="http://schemas.microsoft.com/office/drawing/2014/main" id="{3A1EA0CD-9ADF-8245-B581-FEF1037B00B3}"/>
              </a:ext>
            </a:extLst>
          </p:cNvPr>
          <p:cNvSpPr>
            <a:spLocks noGrp="1"/>
          </p:cNvSpPr>
          <p:nvPr>
            <p:ph type="title"/>
          </p:nvPr>
        </p:nvSpPr>
        <p:spPr>
          <a:xfrm>
            <a:off x="240941" y="365126"/>
            <a:ext cx="8638016" cy="644278"/>
          </a:xfrm>
        </p:spPr>
        <p:txBody>
          <a:bodyPr/>
          <a:lstStyle/>
          <a:p>
            <a:endParaRPr lang="en-US" dirty="0"/>
          </a:p>
        </p:txBody>
      </p:sp>
      <p:sp>
        <p:nvSpPr>
          <p:cNvPr id="28" name="Rectangle 27">
            <a:extLst>
              <a:ext uri="{FF2B5EF4-FFF2-40B4-BE49-F238E27FC236}">
                <a16:creationId xmlns:a16="http://schemas.microsoft.com/office/drawing/2014/main" id="{519988C6-9039-F34D-9F04-39C99D7C21D7}"/>
              </a:ext>
            </a:extLst>
          </p:cNvPr>
          <p:cNvSpPr/>
          <p:nvPr userDrawn="1"/>
        </p:nvSpPr>
        <p:spPr>
          <a:xfrm>
            <a:off x="0" y="1009404"/>
            <a:ext cx="12192000" cy="1557338"/>
          </a:xfrm>
          <a:prstGeom prst="rect">
            <a:avLst/>
          </a:prstGeom>
          <a:solidFill>
            <a:srgbClr val="444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tle 1">
            <a:extLst>
              <a:ext uri="{FF2B5EF4-FFF2-40B4-BE49-F238E27FC236}">
                <a16:creationId xmlns:a16="http://schemas.microsoft.com/office/drawing/2014/main" id="{C82D076E-96F8-404A-ABEC-021601E90E52}"/>
              </a:ext>
            </a:extLst>
          </p:cNvPr>
          <p:cNvSpPr txBox="1">
            <a:spLocks/>
          </p:cNvSpPr>
          <p:nvPr userDrawn="1"/>
        </p:nvSpPr>
        <p:spPr>
          <a:xfrm>
            <a:off x="240941" y="1465934"/>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Service Icons</a:t>
            </a:r>
          </a:p>
        </p:txBody>
      </p:sp>
      <p:sp>
        <p:nvSpPr>
          <p:cNvPr id="30" name="Title 1">
            <a:extLst>
              <a:ext uri="{FF2B5EF4-FFF2-40B4-BE49-F238E27FC236}">
                <a16:creationId xmlns:a16="http://schemas.microsoft.com/office/drawing/2014/main" id="{D8991F36-509F-354F-ABF5-B478E61DD022}"/>
              </a:ext>
            </a:extLst>
          </p:cNvPr>
          <p:cNvSpPr txBox="1">
            <a:spLocks/>
          </p:cNvSpPr>
          <p:nvPr userDrawn="1"/>
        </p:nvSpPr>
        <p:spPr>
          <a:xfrm>
            <a:off x="240941" y="2844160"/>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Resource Icons</a:t>
            </a:r>
          </a:p>
        </p:txBody>
      </p:sp>
      <p:cxnSp>
        <p:nvCxnSpPr>
          <p:cNvPr id="31" name="Straight Connector 30">
            <a:extLst>
              <a:ext uri="{FF2B5EF4-FFF2-40B4-BE49-F238E27FC236}">
                <a16:creationId xmlns:a16="http://schemas.microsoft.com/office/drawing/2014/main" id="{52A7A3C0-2823-2145-83B9-0FC2E4B857CF}"/>
              </a:ext>
            </a:extLst>
          </p:cNvPr>
          <p:cNvCxnSpPr/>
          <p:nvPr userDrawn="1"/>
        </p:nvCxnSpPr>
        <p:spPr>
          <a:xfrm>
            <a:off x="2226366" y="1009404"/>
            <a:ext cx="0" cy="4914318"/>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32" name="Text Placeholder 23">
            <a:extLst>
              <a:ext uri="{FF2B5EF4-FFF2-40B4-BE49-F238E27FC236}">
                <a16:creationId xmlns:a16="http://schemas.microsoft.com/office/drawing/2014/main" id="{DC349AB7-271C-9F43-B8F8-00A10079686A}"/>
              </a:ext>
            </a:extLst>
          </p:cNvPr>
          <p:cNvSpPr>
            <a:spLocks noGrp="1"/>
          </p:cNvSpPr>
          <p:nvPr>
            <p:ph type="body" sz="quarter" idx="10" hasCustomPrompt="1"/>
          </p:nvPr>
        </p:nvSpPr>
        <p:spPr>
          <a:xfrm>
            <a:off x="10322751" y="365125"/>
            <a:ext cx="1628307" cy="644525"/>
          </a:xfrm>
        </p:spPr>
        <p:txBody>
          <a:bodyPr>
            <a:normAutofit/>
          </a:bodyPr>
          <a:lstStyle>
            <a:lvl1pPr algn="r">
              <a:defRPr sz="1800"/>
            </a:lvl1pPr>
          </a:lstStyle>
          <a:p>
            <a:pPr lvl="0"/>
            <a:r>
              <a:rPr lang="en-US" dirty="0"/>
              <a:t>##</a:t>
            </a:r>
          </a:p>
        </p:txBody>
      </p:sp>
      <p:sp>
        <p:nvSpPr>
          <p:cNvPr id="11" name="Rectangle 10">
            <a:extLst>
              <a:ext uri="{FF2B5EF4-FFF2-40B4-BE49-F238E27FC236}">
                <a16:creationId xmlns:a16="http://schemas.microsoft.com/office/drawing/2014/main" id="{77BFB82A-8CE3-D544-B627-8F458992E81D}"/>
              </a:ext>
            </a:extLst>
          </p:cNvPr>
          <p:cNvSpPr/>
          <p:nvPr userDrawn="1"/>
        </p:nvSpPr>
        <p:spPr>
          <a:xfrm>
            <a:off x="0" y="0"/>
            <a:ext cx="12191999" cy="6857999"/>
          </a:xfrm>
          <a:prstGeom prst="rect">
            <a:avLst/>
          </a:prstGeom>
          <a:noFill/>
          <a:ln w="177800">
            <a:gradFill>
              <a:gsLst>
                <a:gs pos="0">
                  <a:srgbClr val="2E27AD"/>
                </a:gs>
                <a:gs pos="100000">
                  <a:srgbClr val="527FFF"/>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2179110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9_General_DB">
    <p:spTree>
      <p:nvGrpSpPr>
        <p:cNvPr id="1" name=""/>
        <p:cNvGrpSpPr/>
        <p:nvPr/>
      </p:nvGrpSpPr>
      <p:grpSpPr>
        <a:xfrm>
          <a:off x="0" y="0"/>
          <a:ext cx="0" cy="0"/>
          <a:chOff x="0" y="0"/>
          <a:chExt cx="0" cy="0"/>
        </a:xfrm>
      </p:grpSpPr>
      <p:sp>
        <p:nvSpPr>
          <p:cNvPr id="25" name="Footer Placeholder 4">
            <a:extLst>
              <a:ext uri="{FF2B5EF4-FFF2-40B4-BE49-F238E27FC236}">
                <a16:creationId xmlns:a16="http://schemas.microsoft.com/office/drawing/2014/main" id="{B53F9915-2A7D-6B4E-8069-EAE27EA3BC48}"/>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2023, Amazon Web Services, Inc. or its affiliates. All rights reserved.</a:t>
            </a:r>
          </a:p>
        </p:txBody>
      </p:sp>
      <p:sp>
        <p:nvSpPr>
          <p:cNvPr id="26" name="Slide Number Placeholder 5">
            <a:extLst>
              <a:ext uri="{FF2B5EF4-FFF2-40B4-BE49-F238E27FC236}">
                <a16:creationId xmlns:a16="http://schemas.microsoft.com/office/drawing/2014/main" id="{7F0419D2-0F6E-A94A-A117-4971321D24F4}"/>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27" name="Title 1">
            <a:extLst>
              <a:ext uri="{FF2B5EF4-FFF2-40B4-BE49-F238E27FC236}">
                <a16:creationId xmlns:a16="http://schemas.microsoft.com/office/drawing/2014/main" id="{3A1EA0CD-9ADF-8245-B581-FEF1037B00B3}"/>
              </a:ext>
            </a:extLst>
          </p:cNvPr>
          <p:cNvSpPr>
            <a:spLocks noGrp="1"/>
          </p:cNvSpPr>
          <p:nvPr>
            <p:ph type="title"/>
          </p:nvPr>
        </p:nvSpPr>
        <p:spPr>
          <a:xfrm>
            <a:off x="240941" y="365126"/>
            <a:ext cx="8638016" cy="644278"/>
          </a:xfrm>
        </p:spPr>
        <p:txBody>
          <a:bodyPr/>
          <a:lstStyle/>
          <a:p>
            <a:endParaRPr lang="en-US" dirty="0"/>
          </a:p>
        </p:txBody>
      </p:sp>
      <p:sp>
        <p:nvSpPr>
          <p:cNvPr id="28" name="Rectangle 27">
            <a:extLst>
              <a:ext uri="{FF2B5EF4-FFF2-40B4-BE49-F238E27FC236}">
                <a16:creationId xmlns:a16="http://schemas.microsoft.com/office/drawing/2014/main" id="{519988C6-9039-F34D-9F04-39C99D7C21D7}"/>
              </a:ext>
            </a:extLst>
          </p:cNvPr>
          <p:cNvSpPr/>
          <p:nvPr userDrawn="1"/>
        </p:nvSpPr>
        <p:spPr>
          <a:xfrm>
            <a:off x="0" y="1009404"/>
            <a:ext cx="12192000" cy="1557338"/>
          </a:xfrm>
          <a:prstGeom prst="rect">
            <a:avLst/>
          </a:prstGeom>
          <a:solidFill>
            <a:srgbClr val="444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tle 1">
            <a:extLst>
              <a:ext uri="{FF2B5EF4-FFF2-40B4-BE49-F238E27FC236}">
                <a16:creationId xmlns:a16="http://schemas.microsoft.com/office/drawing/2014/main" id="{C82D076E-96F8-404A-ABEC-021601E90E52}"/>
              </a:ext>
            </a:extLst>
          </p:cNvPr>
          <p:cNvSpPr txBox="1">
            <a:spLocks/>
          </p:cNvSpPr>
          <p:nvPr userDrawn="1"/>
        </p:nvSpPr>
        <p:spPr>
          <a:xfrm>
            <a:off x="240941" y="1465934"/>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Service Icons</a:t>
            </a:r>
          </a:p>
        </p:txBody>
      </p:sp>
      <p:sp>
        <p:nvSpPr>
          <p:cNvPr id="30" name="Title 1">
            <a:extLst>
              <a:ext uri="{FF2B5EF4-FFF2-40B4-BE49-F238E27FC236}">
                <a16:creationId xmlns:a16="http://schemas.microsoft.com/office/drawing/2014/main" id="{D8991F36-509F-354F-ABF5-B478E61DD022}"/>
              </a:ext>
            </a:extLst>
          </p:cNvPr>
          <p:cNvSpPr txBox="1">
            <a:spLocks/>
          </p:cNvSpPr>
          <p:nvPr userDrawn="1"/>
        </p:nvSpPr>
        <p:spPr>
          <a:xfrm>
            <a:off x="240941" y="2844160"/>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Resource Icons</a:t>
            </a:r>
          </a:p>
        </p:txBody>
      </p:sp>
      <p:cxnSp>
        <p:nvCxnSpPr>
          <p:cNvPr id="31" name="Straight Connector 30">
            <a:extLst>
              <a:ext uri="{FF2B5EF4-FFF2-40B4-BE49-F238E27FC236}">
                <a16:creationId xmlns:a16="http://schemas.microsoft.com/office/drawing/2014/main" id="{52A7A3C0-2823-2145-83B9-0FC2E4B857CF}"/>
              </a:ext>
            </a:extLst>
          </p:cNvPr>
          <p:cNvCxnSpPr/>
          <p:nvPr userDrawn="1"/>
        </p:nvCxnSpPr>
        <p:spPr>
          <a:xfrm>
            <a:off x="2226366" y="1009404"/>
            <a:ext cx="0" cy="4914318"/>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32" name="Text Placeholder 23">
            <a:extLst>
              <a:ext uri="{FF2B5EF4-FFF2-40B4-BE49-F238E27FC236}">
                <a16:creationId xmlns:a16="http://schemas.microsoft.com/office/drawing/2014/main" id="{DC349AB7-271C-9F43-B8F8-00A10079686A}"/>
              </a:ext>
            </a:extLst>
          </p:cNvPr>
          <p:cNvSpPr>
            <a:spLocks noGrp="1"/>
          </p:cNvSpPr>
          <p:nvPr>
            <p:ph type="body" sz="quarter" idx="10" hasCustomPrompt="1"/>
          </p:nvPr>
        </p:nvSpPr>
        <p:spPr>
          <a:xfrm>
            <a:off x="10322751" y="365125"/>
            <a:ext cx="1628307" cy="644525"/>
          </a:xfrm>
        </p:spPr>
        <p:txBody>
          <a:bodyPr>
            <a:normAutofit/>
          </a:bodyPr>
          <a:lstStyle>
            <a:lvl1pPr algn="r">
              <a:defRPr sz="1800"/>
            </a:lvl1pPr>
          </a:lstStyle>
          <a:p>
            <a:pPr lvl="0"/>
            <a:r>
              <a:rPr lang="en-US" dirty="0"/>
              <a:t>##</a:t>
            </a:r>
          </a:p>
        </p:txBody>
      </p:sp>
      <p:sp>
        <p:nvSpPr>
          <p:cNvPr id="12" name="Rectangle 11">
            <a:extLst>
              <a:ext uri="{FF2B5EF4-FFF2-40B4-BE49-F238E27FC236}">
                <a16:creationId xmlns:a16="http://schemas.microsoft.com/office/drawing/2014/main" id="{61AB7422-5BB5-5449-8537-8C172DB748F7}"/>
              </a:ext>
            </a:extLst>
          </p:cNvPr>
          <p:cNvSpPr/>
          <p:nvPr userDrawn="1"/>
        </p:nvSpPr>
        <p:spPr>
          <a:xfrm>
            <a:off x="0" y="0"/>
            <a:ext cx="12191999" cy="6857999"/>
          </a:xfrm>
          <a:prstGeom prst="rect">
            <a:avLst/>
          </a:prstGeom>
          <a:noFill/>
          <a:ln w="177800">
            <a:gradFill>
              <a:gsLst>
                <a:gs pos="0">
                  <a:srgbClr val="067F68"/>
                </a:gs>
                <a:gs pos="100000">
                  <a:srgbClr val="16BF9F"/>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6362094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Icons_Blu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5" name="Footer Placeholder 4">
            <a:extLst>
              <a:ext uri="{FF2B5EF4-FFF2-40B4-BE49-F238E27FC236}">
                <a16:creationId xmlns:a16="http://schemas.microsoft.com/office/drawing/2014/main" id="{4272EA53-7DF5-3E4A-BE06-C8B6C3210CE3}"/>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2023, Amazon Web Services, Inc. or its affiliates. All rights reserved.</a:t>
            </a:r>
          </a:p>
        </p:txBody>
      </p:sp>
      <p:sp>
        <p:nvSpPr>
          <p:cNvPr id="8" name="Slide Number Placeholder 5">
            <a:extLst>
              <a:ext uri="{FF2B5EF4-FFF2-40B4-BE49-F238E27FC236}">
                <a16:creationId xmlns:a16="http://schemas.microsoft.com/office/drawing/2014/main" id="{B4D6B4DD-DFB4-3645-8D50-37C465077488}"/>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3" name="Rectangle 2">
            <a:extLst>
              <a:ext uri="{FF2B5EF4-FFF2-40B4-BE49-F238E27FC236}">
                <a16:creationId xmlns:a16="http://schemas.microsoft.com/office/drawing/2014/main" id="{38F1863D-795B-5E44-9A45-6E81D38C9C46}"/>
              </a:ext>
            </a:extLst>
          </p:cNvPr>
          <p:cNvSpPr/>
          <p:nvPr userDrawn="1"/>
        </p:nvSpPr>
        <p:spPr>
          <a:xfrm>
            <a:off x="88135" y="1009404"/>
            <a:ext cx="11999090" cy="4914318"/>
          </a:xfrm>
          <a:prstGeom prst="rect">
            <a:avLst/>
          </a:prstGeom>
          <a:solidFill>
            <a:srgbClr val="444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9AAB495D-785C-3243-A363-1CB72AD31604}"/>
              </a:ext>
            </a:extLst>
          </p:cNvPr>
          <p:cNvSpPr txBox="1">
            <a:spLocks/>
          </p:cNvSpPr>
          <p:nvPr userDrawn="1"/>
        </p:nvSpPr>
        <p:spPr>
          <a:xfrm>
            <a:off x="240941" y="1465934"/>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Resource Icons</a:t>
            </a:r>
          </a:p>
        </p:txBody>
      </p:sp>
      <p:cxnSp>
        <p:nvCxnSpPr>
          <p:cNvPr id="14" name="Straight Connector 13">
            <a:extLst>
              <a:ext uri="{FF2B5EF4-FFF2-40B4-BE49-F238E27FC236}">
                <a16:creationId xmlns:a16="http://schemas.microsoft.com/office/drawing/2014/main" id="{8FFCBB97-E1CB-5C4C-8E87-45FCAB854406}"/>
              </a:ext>
            </a:extLst>
          </p:cNvPr>
          <p:cNvCxnSpPr/>
          <p:nvPr userDrawn="1"/>
        </p:nvCxnSpPr>
        <p:spPr>
          <a:xfrm>
            <a:off x="2226366" y="1009404"/>
            <a:ext cx="0" cy="4914318"/>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CB015D20-A832-4E40-B9E4-78869EBFCAB1}"/>
              </a:ext>
            </a:extLst>
          </p:cNvPr>
          <p:cNvSpPr/>
          <p:nvPr userDrawn="1"/>
        </p:nvSpPr>
        <p:spPr>
          <a:xfrm>
            <a:off x="0" y="0"/>
            <a:ext cx="12191999" cy="6857999"/>
          </a:xfrm>
          <a:prstGeom prst="rect">
            <a:avLst/>
          </a:prstGeom>
          <a:noFill/>
          <a:ln w="177800">
            <a:gradFill>
              <a:gsLst>
                <a:gs pos="0">
                  <a:srgbClr val="2E27AD"/>
                </a:gs>
                <a:gs pos="100000">
                  <a:srgbClr val="527FFF"/>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 Placeholder 23">
            <a:extLst>
              <a:ext uri="{FF2B5EF4-FFF2-40B4-BE49-F238E27FC236}">
                <a16:creationId xmlns:a16="http://schemas.microsoft.com/office/drawing/2014/main" id="{ED6FDA10-67FD-9241-9D4E-DBA923DCBE38}"/>
              </a:ext>
            </a:extLst>
          </p:cNvPr>
          <p:cNvSpPr>
            <a:spLocks noGrp="1"/>
          </p:cNvSpPr>
          <p:nvPr>
            <p:ph type="body" sz="quarter" idx="10" hasCustomPrompt="1"/>
          </p:nvPr>
        </p:nvSpPr>
        <p:spPr>
          <a:xfrm>
            <a:off x="10322751" y="365125"/>
            <a:ext cx="1628307" cy="644525"/>
          </a:xfrm>
        </p:spPr>
        <p:txBody>
          <a:bodyPr>
            <a:normAutofit/>
          </a:bodyPr>
          <a:lstStyle>
            <a:lvl1pPr algn="r">
              <a:defRPr sz="1800"/>
            </a:lvl1pPr>
          </a:lstStyle>
          <a:p>
            <a:pPr lvl="0"/>
            <a:r>
              <a:rPr lang="en-US" dirty="0"/>
              <a:t>##</a:t>
            </a:r>
          </a:p>
        </p:txBody>
      </p:sp>
    </p:spTree>
    <p:extLst>
      <p:ext uri="{BB962C8B-B14F-4D97-AF65-F5344CB8AC3E}">
        <p14:creationId xmlns:p14="http://schemas.microsoft.com/office/powerpoint/2010/main" val="85194556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Icons_Blu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5" name="Footer Placeholder 4">
            <a:extLst>
              <a:ext uri="{FF2B5EF4-FFF2-40B4-BE49-F238E27FC236}">
                <a16:creationId xmlns:a16="http://schemas.microsoft.com/office/drawing/2014/main" id="{4272EA53-7DF5-3E4A-BE06-C8B6C3210CE3}"/>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2023, Amazon Web Services, Inc. or its affiliates. All rights reserved.</a:t>
            </a:r>
          </a:p>
        </p:txBody>
      </p:sp>
      <p:sp>
        <p:nvSpPr>
          <p:cNvPr id="8" name="Slide Number Placeholder 5">
            <a:extLst>
              <a:ext uri="{FF2B5EF4-FFF2-40B4-BE49-F238E27FC236}">
                <a16:creationId xmlns:a16="http://schemas.microsoft.com/office/drawing/2014/main" id="{B4D6B4DD-DFB4-3645-8D50-37C465077488}"/>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3" name="Rectangle 2">
            <a:extLst>
              <a:ext uri="{FF2B5EF4-FFF2-40B4-BE49-F238E27FC236}">
                <a16:creationId xmlns:a16="http://schemas.microsoft.com/office/drawing/2014/main" id="{38F1863D-795B-5E44-9A45-6E81D38C9C46}"/>
              </a:ext>
            </a:extLst>
          </p:cNvPr>
          <p:cNvSpPr/>
          <p:nvPr userDrawn="1"/>
        </p:nvSpPr>
        <p:spPr>
          <a:xfrm>
            <a:off x="88135" y="1009404"/>
            <a:ext cx="11999090" cy="4914318"/>
          </a:xfrm>
          <a:prstGeom prst="rect">
            <a:avLst/>
          </a:prstGeom>
          <a:solidFill>
            <a:srgbClr val="444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9AAB495D-785C-3243-A363-1CB72AD31604}"/>
              </a:ext>
            </a:extLst>
          </p:cNvPr>
          <p:cNvSpPr txBox="1">
            <a:spLocks/>
          </p:cNvSpPr>
          <p:nvPr userDrawn="1"/>
        </p:nvSpPr>
        <p:spPr>
          <a:xfrm>
            <a:off x="240941" y="1465934"/>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IoT Resources</a:t>
            </a:r>
          </a:p>
        </p:txBody>
      </p:sp>
      <p:cxnSp>
        <p:nvCxnSpPr>
          <p:cNvPr id="14" name="Straight Connector 13">
            <a:extLst>
              <a:ext uri="{FF2B5EF4-FFF2-40B4-BE49-F238E27FC236}">
                <a16:creationId xmlns:a16="http://schemas.microsoft.com/office/drawing/2014/main" id="{8FFCBB97-E1CB-5C4C-8E87-45FCAB854406}"/>
              </a:ext>
            </a:extLst>
          </p:cNvPr>
          <p:cNvCxnSpPr/>
          <p:nvPr userDrawn="1"/>
        </p:nvCxnSpPr>
        <p:spPr>
          <a:xfrm>
            <a:off x="2226366" y="1009404"/>
            <a:ext cx="0" cy="4914318"/>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13" name="Text Placeholder 23">
            <a:extLst>
              <a:ext uri="{FF2B5EF4-FFF2-40B4-BE49-F238E27FC236}">
                <a16:creationId xmlns:a16="http://schemas.microsoft.com/office/drawing/2014/main" id="{ED6FDA10-67FD-9241-9D4E-DBA923DCBE38}"/>
              </a:ext>
            </a:extLst>
          </p:cNvPr>
          <p:cNvSpPr>
            <a:spLocks noGrp="1"/>
          </p:cNvSpPr>
          <p:nvPr>
            <p:ph type="body" sz="quarter" idx="10" hasCustomPrompt="1"/>
          </p:nvPr>
        </p:nvSpPr>
        <p:spPr>
          <a:xfrm>
            <a:off x="10322751" y="365125"/>
            <a:ext cx="1628307" cy="644525"/>
          </a:xfrm>
        </p:spPr>
        <p:txBody>
          <a:bodyPr>
            <a:normAutofit/>
          </a:bodyPr>
          <a:lstStyle>
            <a:lvl1pPr algn="r">
              <a:defRPr sz="1800"/>
            </a:lvl1pPr>
          </a:lstStyle>
          <a:p>
            <a:pPr lvl="0"/>
            <a:r>
              <a:rPr lang="en-US" dirty="0"/>
              <a:t>##</a:t>
            </a:r>
          </a:p>
        </p:txBody>
      </p:sp>
      <p:sp>
        <p:nvSpPr>
          <p:cNvPr id="10" name="Rectangle 9">
            <a:extLst>
              <a:ext uri="{FF2B5EF4-FFF2-40B4-BE49-F238E27FC236}">
                <a16:creationId xmlns:a16="http://schemas.microsoft.com/office/drawing/2014/main" id="{26FE91D3-49E5-E249-BDF8-1606470BB9CF}"/>
              </a:ext>
            </a:extLst>
          </p:cNvPr>
          <p:cNvSpPr/>
          <p:nvPr userDrawn="1"/>
        </p:nvSpPr>
        <p:spPr>
          <a:xfrm>
            <a:off x="0" y="0"/>
            <a:ext cx="12191999" cy="6857999"/>
          </a:xfrm>
          <a:prstGeom prst="rect">
            <a:avLst/>
          </a:prstGeom>
          <a:noFill/>
          <a:ln w="177800">
            <a:gradFill>
              <a:gsLst>
                <a:gs pos="0">
                  <a:srgbClr val="1E8900"/>
                </a:gs>
                <a:gs pos="100000">
                  <a:srgbClr val="6AAF35"/>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0605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0173B-568F-234A-8843-CFD4E70D708F}"/>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DA146CB8-48ED-4B4C-8629-3265881F3847}"/>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ED5B18-5610-5741-A597-F9C55A5F5B20}"/>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6085678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_Icons_Blu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5" name="Footer Placeholder 4">
            <a:extLst>
              <a:ext uri="{FF2B5EF4-FFF2-40B4-BE49-F238E27FC236}">
                <a16:creationId xmlns:a16="http://schemas.microsoft.com/office/drawing/2014/main" id="{4272EA53-7DF5-3E4A-BE06-C8B6C3210CE3}"/>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2023, Amazon Web Services, Inc. or its affiliates. All rights reserved.</a:t>
            </a:r>
          </a:p>
        </p:txBody>
      </p:sp>
      <p:sp>
        <p:nvSpPr>
          <p:cNvPr id="8" name="Slide Number Placeholder 5">
            <a:extLst>
              <a:ext uri="{FF2B5EF4-FFF2-40B4-BE49-F238E27FC236}">
                <a16:creationId xmlns:a16="http://schemas.microsoft.com/office/drawing/2014/main" id="{B4D6B4DD-DFB4-3645-8D50-37C465077488}"/>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3" name="Rectangle 2">
            <a:extLst>
              <a:ext uri="{FF2B5EF4-FFF2-40B4-BE49-F238E27FC236}">
                <a16:creationId xmlns:a16="http://schemas.microsoft.com/office/drawing/2014/main" id="{38F1863D-795B-5E44-9A45-6E81D38C9C46}"/>
              </a:ext>
            </a:extLst>
          </p:cNvPr>
          <p:cNvSpPr/>
          <p:nvPr userDrawn="1"/>
        </p:nvSpPr>
        <p:spPr>
          <a:xfrm>
            <a:off x="88135" y="1009404"/>
            <a:ext cx="11999090" cy="4914318"/>
          </a:xfrm>
          <a:prstGeom prst="rect">
            <a:avLst/>
          </a:prstGeom>
          <a:solidFill>
            <a:srgbClr val="444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9AAB495D-785C-3243-A363-1CB72AD31604}"/>
              </a:ext>
            </a:extLst>
          </p:cNvPr>
          <p:cNvSpPr txBox="1">
            <a:spLocks/>
          </p:cNvSpPr>
          <p:nvPr userDrawn="1"/>
        </p:nvSpPr>
        <p:spPr>
          <a:xfrm>
            <a:off x="240941" y="1465934"/>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IoT Things</a:t>
            </a:r>
          </a:p>
        </p:txBody>
      </p:sp>
      <p:cxnSp>
        <p:nvCxnSpPr>
          <p:cNvPr id="14" name="Straight Connector 13">
            <a:extLst>
              <a:ext uri="{FF2B5EF4-FFF2-40B4-BE49-F238E27FC236}">
                <a16:creationId xmlns:a16="http://schemas.microsoft.com/office/drawing/2014/main" id="{8FFCBB97-E1CB-5C4C-8E87-45FCAB854406}"/>
              </a:ext>
            </a:extLst>
          </p:cNvPr>
          <p:cNvCxnSpPr/>
          <p:nvPr userDrawn="1"/>
        </p:nvCxnSpPr>
        <p:spPr>
          <a:xfrm>
            <a:off x="2226366" y="1009404"/>
            <a:ext cx="0" cy="4914318"/>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13" name="Text Placeholder 23">
            <a:extLst>
              <a:ext uri="{FF2B5EF4-FFF2-40B4-BE49-F238E27FC236}">
                <a16:creationId xmlns:a16="http://schemas.microsoft.com/office/drawing/2014/main" id="{ED6FDA10-67FD-9241-9D4E-DBA923DCBE38}"/>
              </a:ext>
            </a:extLst>
          </p:cNvPr>
          <p:cNvSpPr>
            <a:spLocks noGrp="1"/>
          </p:cNvSpPr>
          <p:nvPr>
            <p:ph type="body" sz="quarter" idx="10" hasCustomPrompt="1"/>
          </p:nvPr>
        </p:nvSpPr>
        <p:spPr>
          <a:xfrm>
            <a:off x="10322751" y="365125"/>
            <a:ext cx="1628307" cy="644525"/>
          </a:xfrm>
        </p:spPr>
        <p:txBody>
          <a:bodyPr>
            <a:normAutofit/>
          </a:bodyPr>
          <a:lstStyle>
            <a:lvl1pPr algn="r">
              <a:defRPr sz="1800"/>
            </a:lvl1pPr>
          </a:lstStyle>
          <a:p>
            <a:pPr lvl="0"/>
            <a:r>
              <a:rPr lang="en-US" dirty="0"/>
              <a:t>##</a:t>
            </a:r>
          </a:p>
        </p:txBody>
      </p:sp>
      <p:sp>
        <p:nvSpPr>
          <p:cNvPr id="10" name="Rectangle 9">
            <a:extLst>
              <a:ext uri="{FF2B5EF4-FFF2-40B4-BE49-F238E27FC236}">
                <a16:creationId xmlns:a16="http://schemas.microsoft.com/office/drawing/2014/main" id="{26FE91D3-49E5-E249-BDF8-1606470BB9CF}"/>
              </a:ext>
            </a:extLst>
          </p:cNvPr>
          <p:cNvSpPr/>
          <p:nvPr userDrawn="1"/>
        </p:nvSpPr>
        <p:spPr>
          <a:xfrm>
            <a:off x="0" y="0"/>
            <a:ext cx="12191999" cy="6857999"/>
          </a:xfrm>
          <a:prstGeom prst="rect">
            <a:avLst/>
          </a:prstGeom>
          <a:noFill/>
          <a:ln w="177800">
            <a:gradFill>
              <a:gsLst>
                <a:gs pos="0">
                  <a:srgbClr val="1E8900"/>
                </a:gs>
                <a:gs pos="100000">
                  <a:srgbClr val="6AAF35"/>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2908134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wo-col-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5CA19-9DC3-0948-B147-46516DBE1F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4D87C6-B356-424E-B3CE-BAFD413E7E34}"/>
              </a:ext>
            </a:extLst>
          </p:cNvPr>
          <p:cNvSpPr>
            <a:spLocks noGrp="1"/>
          </p:cNvSpPr>
          <p:nvPr>
            <p:ph sz="half" idx="1"/>
          </p:nvPr>
        </p:nvSpPr>
        <p:spPr>
          <a:xfrm>
            <a:off x="240942" y="2273592"/>
            <a:ext cx="5669528" cy="358495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4" name="Content Placeholder 3">
            <a:extLst>
              <a:ext uri="{FF2B5EF4-FFF2-40B4-BE49-F238E27FC236}">
                <a16:creationId xmlns:a16="http://schemas.microsoft.com/office/drawing/2014/main" id="{D7F448A3-D8C1-3340-A6A8-7D6328DF257C}"/>
              </a:ext>
            </a:extLst>
          </p:cNvPr>
          <p:cNvSpPr>
            <a:spLocks noGrp="1"/>
          </p:cNvSpPr>
          <p:nvPr>
            <p:ph sz="half" idx="2"/>
          </p:nvPr>
        </p:nvSpPr>
        <p:spPr>
          <a:xfrm>
            <a:off x="6281530" y="2273592"/>
            <a:ext cx="5669528" cy="358495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9" name="Footer Placeholder 4">
            <a:extLst>
              <a:ext uri="{FF2B5EF4-FFF2-40B4-BE49-F238E27FC236}">
                <a16:creationId xmlns:a16="http://schemas.microsoft.com/office/drawing/2014/main" id="{E6CC552A-B953-914E-ACC2-3232A1B1638E}"/>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r>
              <a:rPr lang="en-US" dirty="0"/>
              <a:t>© 2023, Amazon Web Services, Inc. or its affiliates. All rights reserved.</a:t>
            </a:r>
          </a:p>
        </p:txBody>
      </p:sp>
      <p:sp>
        <p:nvSpPr>
          <p:cNvPr id="10" name="Slide Number Placeholder 5">
            <a:extLst>
              <a:ext uri="{FF2B5EF4-FFF2-40B4-BE49-F238E27FC236}">
                <a16:creationId xmlns:a16="http://schemas.microsoft.com/office/drawing/2014/main" id="{C7E57D10-D182-F649-A03B-8985CEAAE756}"/>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rgbClr val="161E2D"/>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7" name="Content Placeholder 2">
            <a:extLst>
              <a:ext uri="{FF2B5EF4-FFF2-40B4-BE49-F238E27FC236}">
                <a16:creationId xmlns:a16="http://schemas.microsoft.com/office/drawing/2014/main" id="{9245D864-C914-0941-B538-011AA5B9A179}"/>
              </a:ext>
            </a:extLst>
          </p:cNvPr>
          <p:cNvSpPr>
            <a:spLocks noGrp="1"/>
          </p:cNvSpPr>
          <p:nvPr>
            <p:ph sz="half" idx="12"/>
          </p:nvPr>
        </p:nvSpPr>
        <p:spPr>
          <a:xfrm>
            <a:off x="240942" y="1149398"/>
            <a:ext cx="11710116" cy="984201"/>
          </a:xfrm>
        </p:spPr>
        <p:txBody>
          <a:bodyPr>
            <a:normAutofit/>
          </a:bodyPr>
          <a:lstStyle>
            <a:lvl1pPr>
              <a:defRPr sz="1800"/>
            </a:lvl1pPr>
          </a:lstStyle>
          <a:p>
            <a:pPr lvl="0"/>
            <a:endParaRPr lang="en-US" dirty="0"/>
          </a:p>
        </p:txBody>
      </p:sp>
    </p:spTree>
    <p:extLst>
      <p:ext uri="{BB962C8B-B14F-4D97-AF65-F5344CB8AC3E}">
        <p14:creationId xmlns:p14="http://schemas.microsoft.com/office/powerpoint/2010/main" val="150802304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General-Services_Basic">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5D3566-EC15-634D-A5DB-D8659E8B1D53}"/>
              </a:ext>
            </a:extLst>
          </p:cNvPr>
          <p:cNvSpPr/>
          <p:nvPr userDrawn="1"/>
        </p:nvSpPr>
        <p:spPr>
          <a:xfrm>
            <a:off x="0" y="1"/>
            <a:ext cx="12191999" cy="6857999"/>
          </a:xfrm>
          <a:prstGeom prst="rect">
            <a:avLst/>
          </a:prstGeom>
          <a:noFill/>
          <a:ln w="177800">
            <a:gradFill>
              <a:gsLst>
                <a:gs pos="0">
                  <a:srgbClr val="161E2D"/>
                </a:gs>
                <a:gs pos="99000">
                  <a:srgbClr val="232F3E"/>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p:txBody>
          <a:bodyPr/>
          <a:lstStyle/>
          <a:p>
            <a:r>
              <a:rPr lang="en-US"/>
              <a:t>Click to edit Master title style</a:t>
            </a:r>
          </a:p>
        </p:txBody>
      </p:sp>
      <p:sp>
        <p:nvSpPr>
          <p:cNvPr id="4" name="Footer Placeholder 4">
            <a:extLst>
              <a:ext uri="{FF2B5EF4-FFF2-40B4-BE49-F238E27FC236}">
                <a16:creationId xmlns:a16="http://schemas.microsoft.com/office/drawing/2014/main" id="{CD8DE337-0B3D-6D43-BEA0-8384F88079A8}"/>
              </a:ext>
            </a:extLst>
          </p:cNvPr>
          <p:cNvSpPr>
            <a:spLocks noGrp="1"/>
          </p:cNvSpPr>
          <p:nvPr>
            <p:ph type="ftr" sz="quarter" idx="10"/>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pPr>
              <a:defRPr/>
            </a:pPr>
            <a:r>
              <a:rPr lang="en-US" dirty="0"/>
              <a:t>© 2023, Amazon Web Services, Inc. or its affiliates. All rights reserved.</a:t>
            </a:r>
          </a:p>
        </p:txBody>
      </p:sp>
      <p:sp>
        <p:nvSpPr>
          <p:cNvPr id="5" name="Slide Number Placeholder 5">
            <a:extLst>
              <a:ext uri="{FF2B5EF4-FFF2-40B4-BE49-F238E27FC236}">
                <a16:creationId xmlns:a16="http://schemas.microsoft.com/office/drawing/2014/main" id="{67157A59-ACB9-1842-BB99-2CA579ED664D}"/>
              </a:ext>
            </a:extLst>
          </p:cNvPr>
          <p:cNvSpPr>
            <a:spLocks noGrp="1"/>
          </p:cNvSpPr>
          <p:nvPr>
            <p:ph type="sldNum" sz="quarter" idx="11"/>
          </p:nvPr>
        </p:nvSpPr>
        <p:spPr/>
        <p:txBody>
          <a:bodyPr/>
          <a:lstStyle>
            <a:lvl1pPr algn="r">
              <a:defRPr sz="1200">
                <a:solidFill>
                  <a:srgbClr val="161E2D"/>
                </a:solidFill>
                <a:latin typeface="Arial" panose="020B0604020202020204" pitchFamily="34" charset="0"/>
                <a:cs typeface="Arial" panose="020B0604020202020204" pitchFamily="34" charset="0"/>
              </a:defRPr>
            </a:lvl1pPr>
          </a:lstStyle>
          <a:p>
            <a:pPr>
              <a:defRPr/>
            </a:pPr>
            <a:fld id="{636FC78C-5380-0C4F-B55D-5784A0E39E02}" type="slidenum">
              <a:rPr lang="en-US"/>
              <a:pPr>
                <a:defRPr/>
              </a:pPr>
              <a:t>‹#›</a:t>
            </a:fld>
            <a:endParaRPr lang="en-US" dirty="0"/>
          </a:p>
        </p:txBody>
      </p:sp>
    </p:spTree>
    <p:extLst>
      <p:ext uri="{BB962C8B-B14F-4D97-AF65-F5344CB8AC3E}">
        <p14:creationId xmlns:p14="http://schemas.microsoft.com/office/powerpoint/2010/main" val="275276871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reserve="1">
  <p:cSld name="Title_DB">
    <p:spTree>
      <p:nvGrpSpPr>
        <p:cNvPr id="1" name=""/>
        <p:cNvGrpSpPr/>
        <p:nvPr/>
      </p:nvGrpSpPr>
      <p:grpSpPr>
        <a:xfrm>
          <a:off x="0" y="0"/>
          <a:ext cx="0" cy="0"/>
          <a:chOff x="0" y="0"/>
          <a:chExt cx="0" cy="0"/>
        </a:xfrm>
      </p:grpSpPr>
      <p:cxnSp>
        <p:nvCxnSpPr>
          <p:cNvPr id="4" name="Straight Arrow Connector 3">
            <a:extLst>
              <a:ext uri="{FF2B5EF4-FFF2-40B4-BE49-F238E27FC236}">
                <a16:creationId xmlns:a16="http://schemas.microsoft.com/office/drawing/2014/main" id="{4D8054E3-407D-A945-A989-C467761F4CAA}"/>
              </a:ext>
            </a:extLst>
          </p:cNvPr>
          <p:cNvCxnSpPr>
            <a:cxnSpLocks/>
          </p:cNvCxnSpPr>
          <p:nvPr userDrawn="1"/>
        </p:nvCxnSpPr>
        <p:spPr>
          <a:xfrm>
            <a:off x="317500" y="4429125"/>
            <a:ext cx="623888" cy="0"/>
          </a:xfrm>
          <a:prstGeom prst="straightConnector1">
            <a:avLst/>
          </a:prstGeom>
          <a:ln w="25400" cap="sq">
            <a:solidFill>
              <a:srgbClr val="FF9900"/>
            </a:solidFill>
            <a:miter lim="800000"/>
            <a:tailEnd type="arrow" w="lg" len="med"/>
          </a:ln>
        </p:spPr>
        <p:style>
          <a:lnRef idx="1">
            <a:schemeClr val="accent2"/>
          </a:lnRef>
          <a:fillRef idx="0">
            <a:schemeClr val="accent2"/>
          </a:fillRef>
          <a:effectRef idx="0">
            <a:schemeClr val="accent2"/>
          </a:effectRef>
          <a:fontRef idx="minor">
            <a:schemeClr val="tx1"/>
          </a:fontRef>
        </p:style>
      </p:cxnSp>
      <p:sp>
        <p:nvSpPr>
          <p:cNvPr id="2" name="Title 1">
            <a:extLst>
              <a:ext uri="{FF2B5EF4-FFF2-40B4-BE49-F238E27FC236}">
                <a16:creationId xmlns:a16="http://schemas.microsoft.com/office/drawing/2014/main" id="{EC6766B2-05B9-4D49-BA3A-99ABF146A407}"/>
              </a:ext>
            </a:extLst>
          </p:cNvPr>
          <p:cNvSpPr>
            <a:spLocks noGrp="1"/>
          </p:cNvSpPr>
          <p:nvPr>
            <p:ph type="ctrTitle"/>
          </p:nvPr>
        </p:nvSpPr>
        <p:spPr>
          <a:xfrm>
            <a:off x="153176" y="1472540"/>
            <a:ext cx="9650116" cy="2595563"/>
          </a:xfrm>
        </p:spPr>
        <p:txBody>
          <a:bodyPr anchor="b"/>
          <a:lstStyle>
            <a:lvl1pPr algn="l">
              <a:defRPr sz="6000"/>
            </a:lvl1pPr>
          </a:lstStyle>
          <a:p>
            <a:endParaRPr lang="en-US" dirty="0"/>
          </a:p>
        </p:txBody>
      </p:sp>
      <p:sp>
        <p:nvSpPr>
          <p:cNvPr id="3" name="Subtitle 2">
            <a:extLst>
              <a:ext uri="{FF2B5EF4-FFF2-40B4-BE49-F238E27FC236}">
                <a16:creationId xmlns:a16="http://schemas.microsoft.com/office/drawing/2014/main" id="{682A6CFD-C467-C34F-84AB-0F24ADA4B65F}"/>
              </a:ext>
            </a:extLst>
          </p:cNvPr>
          <p:cNvSpPr>
            <a:spLocks noGrp="1"/>
          </p:cNvSpPr>
          <p:nvPr>
            <p:ph type="subTitle" idx="1"/>
          </p:nvPr>
        </p:nvSpPr>
        <p:spPr>
          <a:xfrm>
            <a:off x="1090550" y="4289067"/>
            <a:ext cx="8827042" cy="379817"/>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Footer Placeholder 4">
            <a:extLst>
              <a:ext uri="{FF2B5EF4-FFF2-40B4-BE49-F238E27FC236}">
                <a16:creationId xmlns:a16="http://schemas.microsoft.com/office/drawing/2014/main" id="{319A56CC-D6BC-4144-9E21-B2E281EF13AC}"/>
              </a:ext>
            </a:extLst>
          </p:cNvPr>
          <p:cNvSpPr>
            <a:spLocks noGrp="1"/>
          </p:cNvSpPr>
          <p:nvPr>
            <p:ph type="ftr" sz="quarter" idx="10"/>
          </p:nvPr>
        </p:nvSpPr>
        <p:spPr>
          <a:xfrm>
            <a:off x="1090613" y="6249988"/>
            <a:ext cx="4462462" cy="365125"/>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pPr>
              <a:defRPr/>
            </a:pPr>
            <a:r>
              <a:rPr lang="en-US" dirty="0"/>
              <a:t>© 2023, Amazon Web Services, Inc. or its affiliates. All rights reserved.</a:t>
            </a:r>
          </a:p>
        </p:txBody>
      </p:sp>
      <p:sp>
        <p:nvSpPr>
          <p:cNvPr id="6" name="Slide Number Placeholder 5">
            <a:extLst>
              <a:ext uri="{FF2B5EF4-FFF2-40B4-BE49-F238E27FC236}">
                <a16:creationId xmlns:a16="http://schemas.microsoft.com/office/drawing/2014/main" id="{ACAA8925-7841-9946-AC16-5C8989B68BB3}"/>
              </a:ext>
            </a:extLst>
          </p:cNvPr>
          <p:cNvSpPr>
            <a:spLocks noGrp="1"/>
          </p:cNvSpPr>
          <p:nvPr>
            <p:ph type="sldNum" sz="quarter" idx="11"/>
          </p:nvPr>
        </p:nvSpPr>
        <p:spPr/>
        <p:txBody>
          <a:bodyPr/>
          <a:lstStyle>
            <a:lvl1pPr algn="r">
              <a:defRPr sz="1200">
                <a:solidFill>
                  <a:schemeClr val="bg1"/>
                </a:solidFill>
                <a:latin typeface="Arial" panose="020B0604020202020204" pitchFamily="34" charset="0"/>
                <a:cs typeface="Arial" panose="020B0604020202020204" pitchFamily="34" charset="0"/>
              </a:defRPr>
            </a:lvl1pPr>
          </a:lstStyle>
          <a:p>
            <a:pPr>
              <a:defRPr/>
            </a:pPr>
            <a:fld id="{8058FD55-336A-5A48-A65B-1A6E542D60DA}" type="slidenum">
              <a:rPr lang="en-US"/>
              <a:pPr>
                <a:defRPr/>
              </a:pPr>
              <a:t>‹#›</a:t>
            </a:fld>
            <a:endParaRPr lang="en-US" dirty="0"/>
          </a:p>
        </p:txBody>
      </p:sp>
    </p:spTree>
    <p:extLst>
      <p:ext uri="{BB962C8B-B14F-4D97-AF65-F5344CB8AC3E}">
        <p14:creationId xmlns:p14="http://schemas.microsoft.com/office/powerpoint/2010/main" val="179263973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General_DB">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B6CFDB4-BF0F-1547-857E-0CCD3E9EB72F}"/>
              </a:ext>
            </a:extLst>
          </p:cNvPr>
          <p:cNvSpPr/>
          <p:nvPr userDrawn="1"/>
        </p:nvSpPr>
        <p:spPr>
          <a:xfrm>
            <a:off x="0" y="1"/>
            <a:ext cx="12191999" cy="6857999"/>
          </a:xfrm>
          <a:prstGeom prst="rect">
            <a:avLst/>
          </a:prstGeom>
          <a:noFill/>
          <a:ln w="177800">
            <a:gradFill>
              <a:gsLst>
                <a:gs pos="0">
                  <a:srgbClr val="161E2D"/>
                </a:gs>
                <a:gs pos="99000">
                  <a:srgbClr val="232F3E"/>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7" name="Title Placeholder 1">
            <a:extLst>
              <a:ext uri="{FF2B5EF4-FFF2-40B4-BE49-F238E27FC236}">
                <a16:creationId xmlns:a16="http://schemas.microsoft.com/office/drawing/2014/main" id="{B207C19A-10F2-DC4C-A114-BD06DDA4D067}"/>
              </a:ext>
            </a:extLst>
          </p:cNvPr>
          <p:cNvSpPr>
            <a:spLocks noGrp="1"/>
          </p:cNvSpPr>
          <p:nvPr>
            <p:ph type="title"/>
          </p:nvPr>
        </p:nvSpPr>
        <p:spPr>
          <a:xfrm>
            <a:off x="240941" y="365126"/>
            <a:ext cx="11710118" cy="644278"/>
          </a:xfrm>
          <a:prstGeom prst="rect">
            <a:avLst/>
          </a:prstGeom>
        </p:spPr>
        <p:txBody>
          <a:bodyPr rtlCol="0">
            <a:normAutofit/>
          </a:bodyPr>
          <a:lstStyle/>
          <a:p>
            <a:r>
              <a:rPr lang="en-US" dirty="0"/>
              <a:t>Click to edit Master title style</a:t>
            </a:r>
          </a:p>
        </p:txBody>
      </p:sp>
      <p:sp>
        <p:nvSpPr>
          <p:cNvPr id="4" name="Footer Placeholder 4">
            <a:extLst>
              <a:ext uri="{FF2B5EF4-FFF2-40B4-BE49-F238E27FC236}">
                <a16:creationId xmlns:a16="http://schemas.microsoft.com/office/drawing/2014/main" id="{F5D0C80C-70EB-F045-A185-EC4DF4892D15}"/>
              </a:ext>
            </a:extLst>
          </p:cNvPr>
          <p:cNvSpPr>
            <a:spLocks noGrp="1"/>
          </p:cNvSpPr>
          <p:nvPr>
            <p:ph type="ftr" sz="quarter" idx="10"/>
          </p:nvPr>
        </p:nvSpPr>
        <p:spPr>
          <a:xfrm>
            <a:off x="1090613" y="6249988"/>
            <a:ext cx="4462462" cy="365125"/>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pPr>
              <a:defRPr/>
            </a:pPr>
            <a:r>
              <a:rPr lang="en-US" dirty="0"/>
              <a:t>© 2023, Amazon Web Services, Inc. or its affiliates. All rights reserved.</a:t>
            </a:r>
          </a:p>
        </p:txBody>
      </p:sp>
      <p:sp>
        <p:nvSpPr>
          <p:cNvPr id="5" name="Slide Number Placeholder 5">
            <a:extLst>
              <a:ext uri="{FF2B5EF4-FFF2-40B4-BE49-F238E27FC236}">
                <a16:creationId xmlns:a16="http://schemas.microsoft.com/office/drawing/2014/main" id="{7C146D00-8894-F344-AC9F-B050399C8CD0}"/>
              </a:ext>
            </a:extLst>
          </p:cNvPr>
          <p:cNvSpPr>
            <a:spLocks noGrp="1"/>
          </p:cNvSpPr>
          <p:nvPr>
            <p:ph type="sldNum" sz="quarter" idx="11"/>
          </p:nvPr>
        </p:nvSpPr>
        <p:spPr/>
        <p:txBody>
          <a:bodyPr/>
          <a:lstStyle>
            <a:lvl1pPr algn="r">
              <a:defRPr sz="1200">
                <a:solidFill>
                  <a:schemeClr val="bg1"/>
                </a:solidFill>
                <a:latin typeface="Arial" panose="020B0604020202020204" pitchFamily="34" charset="0"/>
                <a:cs typeface="Arial" panose="020B0604020202020204" pitchFamily="34" charset="0"/>
              </a:defRPr>
            </a:lvl1pPr>
          </a:lstStyle>
          <a:p>
            <a:pPr>
              <a:defRPr/>
            </a:pPr>
            <a:fld id="{45A1B3F3-60E0-6745-9FE6-9C4771689AE1}" type="slidenum">
              <a:rPr lang="en-US"/>
              <a:pPr>
                <a:defRPr/>
              </a:pPr>
              <a:t>‹#›</a:t>
            </a:fld>
            <a:endParaRPr lang="en-US" dirty="0"/>
          </a:p>
        </p:txBody>
      </p:sp>
    </p:spTree>
    <p:extLst>
      <p:ext uri="{BB962C8B-B14F-4D97-AF65-F5344CB8AC3E}">
        <p14:creationId xmlns:p14="http://schemas.microsoft.com/office/powerpoint/2010/main" val="29161635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General_DB">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64341D3-C5F2-B347-979A-C1C1EFA17719}"/>
              </a:ext>
            </a:extLst>
          </p:cNvPr>
          <p:cNvSpPr/>
          <p:nvPr userDrawn="1"/>
        </p:nvSpPr>
        <p:spPr>
          <a:xfrm>
            <a:off x="0" y="1009650"/>
            <a:ext cx="12192000" cy="1557338"/>
          </a:xfrm>
          <a:prstGeom prst="rect">
            <a:avLst/>
          </a:prstGeom>
          <a:solidFill>
            <a:srgbClr val="232F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Title 1">
            <a:extLst>
              <a:ext uri="{FF2B5EF4-FFF2-40B4-BE49-F238E27FC236}">
                <a16:creationId xmlns:a16="http://schemas.microsoft.com/office/drawing/2014/main" id="{6EFA3356-BA6E-174A-8B96-E2F528274AEA}"/>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solidFill>
                  <a:schemeClr val="bg1"/>
                </a:solidFill>
              </a:rPr>
              <a:t>General Services</a:t>
            </a:r>
          </a:p>
        </p:txBody>
      </p:sp>
      <p:sp>
        <p:nvSpPr>
          <p:cNvPr id="7" name="Title 1">
            <a:extLst>
              <a:ext uri="{FF2B5EF4-FFF2-40B4-BE49-F238E27FC236}">
                <a16:creationId xmlns:a16="http://schemas.microsoft.com/office/drawing/2014/main" id="{2AF037FC-94E4-3441-8343-5589F9BD92FD}"/>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solidFill>
                  <a:schemeClr val="bg1"/>
                </a:solidFill>
              </a:rPr>
              <a:t>Resource Icons</a:t>
            </a:r>
          </a:p>
        </p:txBody>
      </p:sp>
      <p:cxnSp>
        <p:nvCxnSpPr>
          <p:cNvPr id="8" name="Straight Connector 7">
            <a:extLst>
              <a:ext uri="{FF2B5EF4-FFF2-40B4-BE49-F238E27FC236}">
                <a16:creationId xmlns:a16="http://schemas.microsoft.com/office/drawing/2014/main" id="{8E148241-A694-C242-A0DF-FFF3D553B5C3}"/>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7EBD4A5C-EB82-9047-982F-EF05C5333DB1}"/>
              </a:ext>
            </a:extLst>
          </p:cNvPr>
          <p:cNvSpPr/>
          <p:nvPr userDrawn="1"/>
        </p:nvSpPr>
        <p:spPr>
          <a:xfrm>
            <a:off x="0" y="1"/>
            <a:ext cx="12191999" cy="6857999"/>
          </a:xfrm>
          <a:prstGeom prst="rect">
            <a:avLst/>
          </a:prstGeom>
          <a:noFill/>
          <a:ln w="177800">
            <a:gradFill>
              <a:gsLst>
                <a:gs pos="0">
                  <a:srgbClr val="161E2D"/>
                </a:gs>
                <a:gs pos="99000">
                  <a:srgbClr val="232F3E"/>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Title 1">
            <a:extLst>
              <a:ext uri="{FF2B5EF4-FFF2-40B4-BE49-F238E27FC236}">
                <a16:creationId xmlns:a16="http://schemas.microsoft.com/office/drawing/2014/main" id="{887E2AA1-D28E-9D46-A6F6-00A2AED599CE}"/>
              </a:ext>
            </a:extLst>
          </p:cNvPr>
          <p:cNvSpPr>
            <a:spLocks noGrp="1"/>
          </p:cNvSpPr>
          <p:nvPr>
            <p:ph type="title"/>
          </p:nvPr>
        </p:nvSpPr>
        <p:spPr>
          <a:xfrm>
            <a:off x="240941" y="365126"/>
            <a:ext cx="8638016" cy="644278"/>
          </a:xfrm>
        </p:spPr>
        <p:txBody>
          <a:bodyPr/>
          <a:lstStyle/>
          <a:p>
            <a:endParaRPr lang="en-US" dirty="0"/>
          </a:p>
        </p:txBody>
      </p:sp>
      <p:sp>
        <p:nvSpPr>
          <p:cNvPr id="15" name="Text Placeholder 23">
            <a:extLst>
              <a:ext uri="{FF2B5EF4-FFF2-40B4-BE49-F238E27FC236}">
                <a16:creationId xmlns:a16="http://schemas.microsoft.com/office/drawing/2014/main" id="{0CF80B5E-C510-0141-968B-86F24570A53C}"/>
              </a:ext>
            </a:extLst>
          </p:cNvPr>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10" name="Footer Placeholder 4">
            <a:extLst>
              <a:ext uri="{FF2B5EF4-FFF2-40B4-BE49-F238E27FC236}">
                <a16:creationId xmlns:a16="http://schemas.microsoft.com/office/drawing/2014/main" id="{E35FB17E-2688-4B43-8872-969B0783A0B0}"/>
              </a:ext>
            </a:extLst>
          </p:cNvPr>
          <p:cNvSpPr>
            <a:spLocks noGrp="1"/>
          </p:cNvSpPr>
          <p:nvPr>
            <p:ph type="ftr" sz="quarter" idx="11"/>
          </p:nvPr>
        </p:nvSpPr>
        <p:spPr>
          <a:xfrm>
            <a:off x="1090613" y="6249988"/>
            <a:ext cx="4462462" cy="365125"/>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pPr>
              <a:defRPr/>
            </a:pPr>
            <a:r>
              <a:rPr lang="en-US" dirty="0"/>
              <a:t>© 2023, Amazon Web Services, Inc. or its affiliates. All rights reserved.</a:t>
            </a:r>
          </a:p>
        </p:txBody>
      </p:sp>
      <p:sp>
        <p:nvSpPr>
          <p:cNvPr id="11" name="Slide Number Placeholder 5">
            <a:extLst>
              <a:ext uri="{FF2B5EF4-FFF2-40B4-BE49-F238E27FC236}">
                <a16:creationId xmlns:a16="http://schemas.microsoft.com/office/drawing/2014/main" id="{9811E03E-DF71-2846-8EA0-0A87029C9E07}"/>
              </a:ext>
            </a:extLst>
          </p:cNvPr>
          <p:cNvSpPr>
            <a:spLocks noGrp="1"/>
          </p:cNvSpPr>
          <p:nvPr>
            <p:ph type="sldNum" sz="quarter" idx="12"/>
          </p:nvPr>
        </p:nvSpPr>
        <p:spPr/>
        <p:txBody>
          <a:bodyPr/>
          <a:lstStyle>
            <a:lvl1pPr algn="r">
              <a:defRPr sz="1200">
                <a:solidFill>
                  <a:schemeClr val="bg1"/>
                </a:solidFill>
                <a:latin typeface="Arial" panose="020B0604020202020204" pitchFamily="34" charset="0"/>
                <a:cs typeface="Arial" panose="020B0604020202020204" pitchFamily="34" charset="0"/>
              </a:defRPr>
            </a:lvl1pPr>
          </a:lstStyle>
          <a:p>
            <a:pPr>
              <a:defRPr/>
            </a:pPr>
            <a:fld id="{9ECCE4F8-15EC-D046-B42F-5C756A89C525}" type="slidenum">
              <a:rPr lang="en-US"/>
              <a:pPr>
                <a:defRPr/>
              </a:pPr>
              <a:t>‹#›</a:t>
            </a:fld>
            <a:endParaRPr lang="en-US" dirty="0"/>
          </a:p>
        </p:txBody>
      </p:sp>
    </p:spTree>
    <p:extLst>
      <p:ext uri="{BB962C8B-B14F-4D97-AF65-F5344CB8AC3E}">
        <p14:creationId xmlns:p14="http://schemas.microsoft.com/office/powerpoint/2010/main" val="828489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B8146-6A61-0C44-B4CC-C5F2341A6782}"/>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A00479A5-2EF7-A149-AA45-E3B6A4E6E46B}"/>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4130FC9-7F26-1547-B1E8-2A8868CD026A}"/>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3977740-4785-3A4E-A603-023B6C9CDFD2}"/>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77DE2F7-398F-FC4A-A163-D78B4BFF8703}"/>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75697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1B7DD-344E-2A4B-AF39-FC04F9023250}"/>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306809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12973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1508B-91E7-3B49-85AE-7C545371D764}"/>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44DB5DB-C5A1-994A-84AA-2B6F3525ABD2}"/>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0DEEA7C-B0F2-4B47-9D3F-368BA6E03758}"/>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835721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B8379-2253-1C4C-A1BF-A7875F3DAD5D}"/>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FF7B0E2-D7FD-834C-BEC6-91DA9F928944}"/>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8CDD08A-8E84-CB4A-8385-1A5E0139BEF1}"/>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583046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image" Target="../media/image1.png"/><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theme" Target="../theme/theme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45.xml"/><Relationship Id="rId2" Type="http://schemas.openxmlformats.org/officeDocument/2006/relationships/slideLayout" Target="../slideLayouts/slideLayout44.xml"/><Relationship Id="rId1" Type="http://schemas.openxmlformats.org/officeDocument/2006/relationships/slideLayout" Target="../slideLayouts/slideLayout43.xml"/><Relationship Id="rId5" Type="http://schemas.openxmlformats.org/officeDocument/2006/relationships/image" Target="../media/image1.png"/><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3279940"/>
      </p:ext>
    </p:extLst>
  </p:cSld>
  <p:clrMap bg1="lt1" tx1="dk1" bg2="lt2" tx2="dk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232F3E"/>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EDF12D-761B-1745-A3C1-254733AFF8AE}"/>
              </a:ext>
            </a:extLst>
          </p:cNvPr>
          <p:cNvSpPr>
            <a:spLocks noGrp="1"/>
          </p:cNvSpPr>
          <p:nvPr>
            <p:ph type="title"/>
          </p:nvPr>
        </p:nvSpPr>
        <p:spPr>
          <a:xfrm>
            <a:off x="240941" y="365126"/>
            <a:ext cx="11710118" cy="64427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EB6200A-1580-7B45-8218-D36A8E361C14}"/>
              </a:ext>
            </a:extLst>
          </p:cNvPr>
          <p:cNvSpPr>
            <a:spLocks noGrp="1"/>
          </p:cNvSpPr>
          <p:nvPr>
            <p:ph type="body" idx="1"/>
          </p:nvPr>
        </p:nvSpPr>
        <p:spPr>
          <a:xfrm>
            <a:off x="240941" y="1175657"/>
            <a:ext cx="11710118" cy="472701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10" name="Picture 9">
            <a:extLst>
              <a:ext uri="{FF2B5EF4-FFF2-40B4-BE49-F238E27FC236}">
                <a16:creationId xmlns:a16="http://schemas.microsoft.com/office/drawing/2014/main" id="{2AFDD636-DBF5-B647-9A38-62855FDA7426}"/>
              </a:ext>
            </a:extLst>
          </p:cNvPr>
          <p:cNvPicPr>
            <a:picLocks noChangeAspect="1"/>
          </p:cNvPicPr>
          <p:nvPr userDrawn="1"/>
        </p:nvPicPr>
        <p:blipFill>
          <a:blip r:embed="rId33"/>
          <a:stretch>
            <a:fillRect/>
          </a:stretch>
        </p:blipFill>
        <p:spPr>
          <a:xfrm>
            <a:off x="280698" y="6236057"/>
            <a:ext cx="585392" cy="351235"/>
          </a:xfrm>
          <a:prstGeom prst="rect">
            <a:avLst/>
          </a:prstGeom>
        </p:spPr>
      </p:pic>
      <p:sp>
        <p:nvSpPr>
          <p:cNvPr id="14" name="Slide Number Placeholder 5">
            <a:extLst>
              <a:ext uri="{FF2B5EF4-FFF2-40B4-BE49-F238E27FC236}">
                <a16:creationId xmlns:a16="http://schemas.microsoft.com/office/drawing/2014/main" id="{2D8E3F11-A3CF-3541-AB3B-A9598B4897E6}"/>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cxnSp>
        <p:nvCxnSpPr>
          <p:cNvPr id="16" name="Straight Connector 15">
            <a:extLst>
              <a:ext uri="{FF2B5EF4-FFF2-40B4-BE49-F238E27FC236}">
                <a16:creationId xmlns:a16="http://schemas.microsoft.com/office/drawing/2014/main" id="{10659FC0-6F4E-4743-AB20-9E5DB79D9BB3}"/>
              </a:ext>
            </a:extLst>
          </p:cNvPr>
          <p:cNvCxnSpPr>
            <a:cxnSpLocks/>
          </p:cNvCxnSpPr>
          <p:nvPr userDrawn="1"/>
        </p:nvCxnSpPr>
        <p:spPr>
          <a:xfrm>
            <a:off x="280698" y="6070947"/>
            <a:ext cx="11670360" cy="0"/>
          </a:xfrm>
          <a:prstGeom prst="line">
            <a:avLst/>
          </a:prstGeom>
          <a:ln w="28575">
            <a:solidFill>
              <a:srgbClr val="272F3D"/>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13F649ED-92BB-804A-A4D2-48960466F0C9}"/>
              </a:ext>
            </a:extLst>
          </p:cNvPr>
          <p:cNvSpPr>
            <a:spLocks noGrp="1"/>
          </p:cNvSpPr>
          <p:nvPr>
            <p:ph type="ftr" sz="quarter" idx="3"/>
          </p:nvPr>
        </p:nvSpPr>
        <p:spPr>
          <a:xfrm>
            <a:off x="1184563" y="6229111"/>
            <a:ext cx="5728855" cy="365125"/>
          </a:xfrm>
          <a:prstGeom prst="rect">
            <a:avLst/>
          </a:prstGeom>
        </p:spPr>
        <p:txBody>
          <a:bodyPr vert="horz" lIns="91440" tIns="45720" rIns="91440" bIns="45720" rtlCol="0" anchor="ctr"/>
          <a:lstStyle>
            <a:lvl1pPr algn="l">
              <a:defRPr sz="1200">
                <a:solidFill>
                  <a:schemeClr val="bg1"/>
                </a:solidFill>
                <a:latin typeface="Arial" panose="020B0604020202020204" pitchFamily="34" charset="0"/>
                <a:cs typeface="Arial" panose="020B0604020202020204" pitchFamily="34" charset="0"/>
              </a:defRPr>
            </a:lvl1pPr>
          </a:lstStyle>
          <a:p>
            <a:r>
              <a:rPr lang="en-US"/>
              <a:t>© 2023, Amazon Web Services, Inc. or its affiliates. All rights reserved.</a:t>
            </a:r>
            <a:endParaRPr lang="en-US" dirty="0"/>
          </a:p>
        </p:txBody>
      </p:sp>
      <p:cxnSp>
        <p:nvCxnSpPr>
          <p:cNvPr id="9" name="Straight Connector 8">
            <a:extLst>
              <a:ext uri="{FF2B5EF4-FFF2-40B4-BE49-F238E27FC236}">
                <a16:creationId xmlns:a16="http://schemas.microsoft.com/office/drawing/2014/main" id="{AE147241-93E2-9046-8BF0-6F4B9DB09E9E}"/>
              </a:ext>
            </a:extLst>
          </p:cNvPr>
          <p:cNvCxnSpPr>
            <a:cxnSpLocks/>
          </p:cNvCxnSpPr>
          <p:nvPr userDrawn="1"/>
        </p:nvCxnSpPr>
        <p:spPr>
          <a:xfrm>
            <a:off x="284814" y="6062706"/>
            <a:ext cx="11670360" cy="0"/>
          </a:xfrm>
          <a:prstGeom prst="line">
            <a:avLst/>
          </a:prstGeom>
          <a:ln w="28575">
            <a:solidFill>
              <a:srgbClr val="444D5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5686036"/>
      </p:ext>
    </p:extLst>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2" r:id="rId12"/>
    <p:sldLayoutId id="2147483843" r:id="rId13"/>
    <p:sldLayoutId id="2147483844" r:id="rId14"/>
    <p:sldLayoutId id="2147483845" r:id="rId15"/>
    <p:sldLayoutId id="2147483846" r:id="rId16"/>
    <p:sldLayoutId id="2147483847" r:id="rId17"/>
    <p:sldLayoutId id="2147483848" r:id="rId18"/>
    <p:sldLayoutId id="2147483849" r:id="rId19"/>
    <p:sldLayoutId id="2147483850" r:id="rId20"/>
    <p:sldLayoutId id="2147483851" r:id="rId21"/>
    <p:sldLayoutId id="2147483861" r:id="rId22"/>
    <p:sldLayoutId id="2147483852" r:id="rId23"/>
    <p:sldLayoutId id="2147483853" r:id="rId24"/>
    <p:sldLayoutId id="2147483854" r:id="rId25"/>
    <p:sldLayoutId id="2147483855" r:id="rId26"/>
    <p:sldLayoutId id="2147483856" r:id="rId27"/>
    <p:sldLayoutId id="2147483857" r:id="rId28"/>
    <p:sldLayoutId id="2147483858" r:id="rId29"/>
    <p:sldLayoutId id="2147483859" r:id="rId30"/>
    <p:sldLayoutId id="2147483860" r:id="rId31"/>
  </p:sldLayoutIdLst>
  <p:hf hdr="0" dt="0"/>
  <p:txStyles>
    <p:titleStyle>
      <a:lvl1pPr algn="l" defTabSz="914400" rtl="0" eaLnBrk="1" latinLnBrk="0" hangingPunct="1">
        <a:lnSpc>
          <a:spcPct val="90000"/>
        </a:lnSpc>
        <a:spcBef>
          <a:spcPct val="0"/>
        </a:spcBef>
        <a:buNone/>
        <a:defRPr sz="2800" b="1" i="0" kern="1200">
          <a:solidFill>
            <a:schemeClr val="bg1"/>
          </a:solidFill>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161E2D"/>
        </a:solidFill>
        <a:effectLst/>
      </p:bgPr>
    </p:bg>
    <p:spTree>
      <p:nvGrpSpPr>
        <p:cNvPr id="1" name=""/>
        <p:cNvGrpSpPr/>
        <p:nvPr/>
      </p:nvGrpSpPr>
      <p:grpSpPr>
        <a:xfrm>
          <a:off x="0" y="0"/>
          <a:ext cx="0" cy="0"/>
          <a:chOff x="0" y="0"/>
          <a:chExt cx="0" cy="0"/>
        </a:xfrm>
      </p:grpSpPr>
      <p:sp>
        <p:nvSpPr>
          <p:cNvPr id="32770" name="Title Placeholder 1">
            <a:extLst>
              <a:ext uri="{FF2B5EF4-FFF2-40B4-BE49-F238E27FC236}">
                <a16:creationId xmlns:a16="http://schemas.microsoft.com/office/drawing/2014/main" id="{B1A3942D-1AFD-6643-9EF9-A7EDC1B61409}"/>
              </a:ext>
            </a:extLst>
          </p:cNvPr>
          <p:cNvSpPr>
            <a:spLocks noGrp="1" noChangeArrowheads="1"/>
          </p:cNvSpPr>
          <p:nvPr>
            <p:ph type="title"/>
          </p:nvPr>
        </p:nvSpPr>
        <p:spPr bwMode="auto">
          <a:xfrm>
            <a:off x="241300" y="365125"/>
            <a:ext cx="1170940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32771" name="Text Placeholder 2">
            <a:extLst>
              <a:ext uri="{FF2B5EF4-FFF2-40B4-BE49-F238E27FC236}">
                <a16:creationId xmlns:a16="http://schemas.microsoft.com/office/drawing/2014/main" id="{F18769AE-E149-8245-9CDD-EFE62AC778F0}"/>
              </a:ext>
            </a:extLst>
          </p:cNvPr>
          <p:cNvSpPr>
            <a:spLocks noGrp="1" noChangeArrowheads="1"/>
          </p:cNvSpPr>
          <p:nvPr>
            <p:ph type="body" idx="1"/>
          </p:nvPr>
        </p:nvSpPr>
        <p:spPr bwMode="auto">
          <a:xfrm>
            <a:off x="241300" y="1176338"/>
            <a:ext cx="11709400" cy="472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p:txBody>
      </p:sp>
      <p:pic>
        <p:nvPicPr>
          <p:cNvPr id="32772" name="Picture 9">
            <a:extLst>
              <a:ext uri="{FF2B5EF4-FFF2-40B4-BE49-F238E27FC236}">
                <a16:creationId xmlns:a16="http://schemas.microsoft.com/office/drawing/2014/main" id="{5D7ED5E0-45B4-E34D-9338-E67C4E384D5D}"/>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280988" y="6235700"/>
            <a:ext cx="585787"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Slide Number Placeholder 5">
            <a:extLst>
              <a:ext uri="{FF2B5EF4-FFF2-40B4-BE49-F238E27FC236}">
                <a16:creationId xmlns:a16="http://schemas.microsoft.com/office/drawing/2014/main" id="{2D8E3F11-A3CF-3541-AB3B-A9598B4897E6}"/>
              </a:ext>
            </a:extLst>
          </p:cNvPr>
          <p:cNvSpPr>
            <a:spLocks noGrp="1"/>
          </p:cNvSpPr>
          <p:nvPr>
            <p:ph type="sldNum" sz="quarter" idx="4"/>
          </p:nvPr>
        </p:nvSpPr>
        <p:spPr>
          <a:xfrm>
            <a:off x="9105900" y="6249988"/>
            <a:ext cx="28448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bg1"/>
                </a:solidFill>
                <a:latin typeface="Arial" panose="020B0604020202020204" pitchFamily="34" charset="0"/>
                <a:cs typeface="Arial" panose="020B0604020202020204" pitchFamily="34" charset="0"/>
              </a:defRPr>
            </a:lvl1pPr>
          </a:lstStyle>
          <a:p>
            <a:pPr>
              <a:defRPr/>
            </a:pPr>
            <a:fld id="{01736118-7C22-AC4B-89A0-1C2A0C68177D}" type="slidenum">
              <a:rPr lang="en-US"/>
              <a:pPr>
                <a:defRPr/>
              </a:pPr>
              <a:t>‹#›</a:t>
            </a:fld>
            <a:endParaRPr lang="en-US" dirty="0"/>
          </a:p>
        </p:txBody>
      </p:sp>
      <p:cxnSp>
        <p:nvCxnSpPr>
          <p:cNvPr id="16" name="Straight Connector 15">
            <a:extLst>
              <a:ext uri="{FF2B5EF4-FFF2-40B4-BE49-F238E27FC236}">
                <a16:creationId xmlns:a16="http://schemas.microsoft.com/office/drawing/2014/main" id="{10659FC0-6F4E-4743-AB20-9E5DB79D9BB3}"/>
              </a:ext>
            </a:extLst>
          </p:cNvPr>
          <p:cNvCxnSpPr>
            <a:cxnSpLocks/>
          </p:cNvCxnSpPr>
          <p:nvPr userDrawn="1"/>
        </p:nvCxnSpPr>
        <p:spPr>
          <a:xfrm>
            <a:off x="280988" y="6070600"/>
            <a:ext cx="11669712" cy="0"/>
          </a:xfrm>
          <a:prstGeom prst="line">
            <a:avLst/>
          </a:prstGeom>
          <a:ln w="28575">
            <a:solidFill>
              <a:srgbClr val="272F3D"/>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13F649ED-92BB-804A-A4D2-48960466F0C9}"/>
              </a:ext>
            </a:extLst>
          </p:cNvPr>
          <p:cNvSpPr>
            <a:spLocks noGrp="1"/>
          </p:cNvSpPr>
          <p:nvPr>
            <p:ph type="ftr" sz="quarter" idx="3"/>
          </p:nvPr>
        </p:nvSpPr>
        <p:spPr>
          <a:xfrm>
            <a:off x="1184275" y="6229350"/>
            <a:ext cx="5729288"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bg1"/>
                </a:solidFill>
                <a:latin typeface="Arial" panose="020B0604020202020204" pitchFamily="34" charset="0"/>
                <a:cs typeface="Arial" panose="020B0604020202020204" pitchFamily="34" charset="0"/>
              </a:defRPr>
            </a:lvl1pPr>
          </a:lstStyle>
          <a:p>
            <a:pPr>
              <a:defRPr/>
            </a:pPr>
            <a:r>
              <a:rPr lang="en-US" dirty="0"/>
              <a:t>© 2023, Amazon Web Services, Inc. or its affiliates. All rights reserved.</a:t>
            </a:r>
          </a:p>
        </p:txBody>
      </p:sp>
    </p:spTree>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Lst>
  <p:hf hdr="0" dt="0"/>
  <p:txStyles>
    <p:titleStyle>
      <a:lvl1pPr algn="l" rtl="0" eaLnBrk="0" fontAlgn="base" hangingPunct="0">
        <a:lnSpc>
          <a:spcPct val="90000"/>
        </a:lnSpc>
        <a:spcBef>
          <a:spcPct val="0"/>
        </a:spcBef>
        <a:spcAft>
          <a:spcPct val="0"/>
        </a:spcAft>
        <a:defRPr sz="2800" b="1" kern="1200">
          <a:solidFill>
            <a:schemeClr val="bg1"/>
          </a:solidFill>
          <a:latin typeface="Arial" panose="020B0604020202020204" pitchFamily="34" charset="0"/>
          <a:ea typeface="+mj-ea"/>
          <a:cs typeface="Arial" panose="020B0604020202020204" pitchFamily="34" charset="0"/>
        </a:defRPr>
      </a:lvl1pPr>
      <a:lvl2pPr algn="l" rtl="0" eaLnBrk="0" fontAlgn="base" hangingPunct="0">
        <a:lnSpc>
          <a:spcPct val="90000"/>
        </a:lnSpc>
        <a:spcBef>
          <a:spcPct val="0"/>
        </a:spcBef>
        <a:spcAft>
          <a:spcPct val="0"/>
        </a:spcAft>
        <a:defRPr sz="2800" b="1">
          <a:solidFill>
            <a:schemeClr val="bg1"/>
          </a:solidFill>
          <a:latin typeface="Arial" panose="020B0604020202020204" pitchFamily="34" charset="0"/>
          <a:cs typeface="Arial" panose="020B0604020202020204" pitchFamily="34" charset="0"/>
        </a:defRPr>
      </a:lvl2pPr>
      <a:lvl3pPr algn="l" rtl="0" eaLnBrk="0" fontAlgn="base" hangingPunct="0">
        <a:lnSpc>
          <a:spcPct val="90000"/>
        </a:lnSpc>
        <a:spcBef>
          <a:spcPct val="0"/>
        </a:spcBef>
        <a:spcAft>
          <a:spcPct val="0"/>
        </a:spcAft>
        <a:defRPr sz="2800" b="1">
          <a:solidFill>
            <a:schemeClr val="bg1"/>
          </a:solidFill>
          <a:latin typeface="Arial" panose="020B0604020202020204" pitchFamily="34" charset="0"/>
          <a:cs typeface="Arial" panose="020B0604020202020204" pitchFamily="34" charset="0"/>
        </a:defRPr>
      </a:lvl3pPr>
      <a:lvl4pPr algn="l" rtl="0" eaLnBrk="0" fontAlgn="base" hangingPunct="0">
        <a:lnSpc>
          <a:spcPct val="90000"/>
        </a:lnSpc>
        <a:spcBef>
          <a:spcPct val="0"/>
        </a:spcBef>
        <a:spcAft>
          <a:spcPct val="0"/>
        </a:spcAft>
        <a:defRPr sz="2800" b="1">
          <a:solidFill>
            <a:schemeClr val="bg1"/>
          </a:solidFill>
          <a:latin typeface="Arial" panose="020B0604020202020204" pitchFamily="34" charset="0"/>
          <a:cs typeface="Arial" panose="020B0604020202020204" pitchFamily="34" charset="0"/>
        </a:defRPr>
      </a:lvl4pPr>
      <a:lvl5pPr algn="l" rtl="0" eaLnBrk="0" fontAlgn="base" hangingPunct="0">
        <a:lnSpc>
          <a:spcPct val="90000"/>
        </a:lnSpc>
        <a:spcBef>
          <a:spcPct val="0"/>
        </a:spcBef>
        <a:spcAft>
          <a:spcPct val="0"/>
        </a:spcAft>
        <a:defRPr sz="2800" b="1">
          <a:solidFill>
            <a:schemeClr val="bg1"/>
          </a:solidFill>
          <a:latin typeface="Arial" panose="020B0604020202020204" pitchFamily="34" charset="0"/>
          <a:cs typeface="Arial" panose="020B0604020202020204" pitchFamily="34" charset="0"/>
        </a:defRPr>
      </a:lvl5pPr>
      <a:lvl6pPr marL="457200" algn="l" rtl="0" fontAlgn="base">
        <a:lnSpc>
          <a:spcPct val="90000"/>
        </a:lnSpc>
        <a:spcBef>
          <a:spcPct val="0"/>
        </a:spcBef>
        <a:spcAft>
          <a:spcPct val="0"/>
        </a:spcAft>
        <a:defRPr sz="2800" b="1">
          <a:solidFill>
            <a:schemeClr val="bg1"/>
          </a:solidFill>
          <a:latin typeface="Arial" panose="020B0604020202020204" pitchFamily="34" charset="0"/>
          <a:cs typeface="Arial" panose="020B0604020202020204" pitchFamily="34" charset="0"/>
        </a:defRPr>
      </a:lvl6pPr>
      <a:lvl7pPr marL="914400" algn="l" rtl="0" fontAlgn="base">
        <a:lnSpc>
          <a:spcPct val="90000"/>
        </a:lnSpc>
        <a:spcBef>
          <a:spcPct val="0"/>
        </a:spcBef>
        <a:spcAft>
          <a:spcPct val="0"/>
        </a:spcAft>
        <a:defRPr sz="2800" b="1">
          <a:solidFill>
            <a:schemeClr val="bg1"/>
          </a:solidFill>
          <a:latin typeface="Arial" panose="020B0604020202020204" pitchFamily="34" charset="0"/>
          <a:cs typeface="Arial" panose="020B0604020202020204" pitchFamily="34" charset="0"/>
        </a:defRPr>
      </a:lvl7pPr>
      <a:lvl8pPr marL="1371600" algn="l" rtl="0" fontAlgn="base">
        <a:lnSpc>
          <a:spcPct val="90000"/>
        </a:lnSpc>
        <a:spcBef>
          <a:spcPct val="0"/>
        </a:spcBef>
        <a:spcAft>
          <a:spcPct val="0"/>
        </a:spcAft>
        <a:defRPr sz="2800" b="1">
          <a:solidFill>
            <a:schemeClr val="bg1"/>
          </a:solidFill>
          <a:latin typeface="Arial" panose="020B0604020202020204" pitchFamily="34" charset="0"/>
          <a:cs typeface="Arial" panose="020B0604020202020204" pitchFamily="34" charset="0"/>
        </a:defRPr>
      </a:lvl8pPr>
      <a:lvl9pPr marL="1828800" algn="l" rtl="0" fontAlgn="base">
        <a:lnSpc>
          <a:spcPct val="90000"/>
        </a:lnSpc>
        <a:spcBef>
          <a:spcPct val="0"/>
        </a:spcBef>
        <a:spcAft>
          <a:spcPct val="0"/>
        </a:spcAft>
        <a:defRPr sz="2800" b="1">
          <a:solidFill>
            <a:schemeClr val="bg1"/>
          </a:solidFill>
          <a:latin typeface="Arial" panose="020B0604020202020204" pitchFamily="34" charset="0"/>
          <a:cs typeface="Arial" panose="020B0604020202020204" pitchFamily="34" charset="0"/>
        </a:defRPr>
      </a:lvl9pPr>
    </p:titleStyle>
    <p:bodyStyle>
      <a:lvl1pPr algn="l" rtl="0" eaLnBrk="0" fontAlgn="base" hangingPunct="0">
        <a:lnSpc>
          <a:spcPct val="90000"/>
        </a:lnSpc>
        <a:spcBef>
          <a:spcPts val="1000"/>
        </a:spcBef>
        <a:spcAft>
          <a:spcPct val="0"/>
        </a:spcAft>
        <a:buFont typeface="Arial" panose="020B0604020202020204" pitchFamily="34" charset="0"/>
        <a:defRPr sz="2400" kern="1200">
          <a:solidFill>
            <a:schemeClr val="bg1"/>
          </a:solidFill>
          <a:latin typeface="Arial" panose="020B0604020202020204" pitchFamily="34" charset="0"/>
          <a:ea typeface="+mn-ea"/>
          <a:cs typeface="Arial" panose="020B0604020202020204" pitchFamily="34" charset="0"/>
        </a:defRPr>
      </a:lvl1pPr>
      <a:lvl2pPr marL="457200" algn="l" rtl="0" eaLnBrk="0" fontAlgn="base" hangingPunct="0">
        <a:lnSpc>
          <a:spcPct val="90000"/>
        </a:lnSpc>
        <a:spcBef>
          <a:spcPts val="500"/>
        </a:spcBef>
        <a:spcAft>
          <a:spcPct val="0"/>
        </a:spcAft>
        <a:buFont typeface="Arial" panose="020B0604020202020204" pitchFamily="34" charset="0"/>
        <a:defRPr sz="2000" kern="1200">
          <a:solidFill>
            <a:schemeClr val="bg1"/>
          </a:solidFill>
          <a:latin typeface="Arial" panose="020B0604020202020204" pitchFamily="34" charset="0"/>
          <a:ea typeface="+mn-ea"/>
          <a:cs typeface="Arial" panose="020B0604020202020204" pitchFamily="34" charset="0"/>
        </a:defRPr>
      </a:lvl2pPr>
      <a:lvl3pPr marL="914400" algn="l" rtl="0" eaLnBrk="0" fontAlgn="base" hangingPunct="0">
        <a:lnSpc>
          <a:spcPct val="90000"/>
        </a:lnSpc>
        <a:spcBef>
          <a:spcPts val="500"/>
        </a:spcBef>
        <a:spcAft>
          <a:spcPct val="0"/>
        </a:spcAft>
        <a:buFont typeface="Arial" panose="020B0604020202020204" pitchFamily="34" charset="0"/>
        <a:defRPr kern="1200">
          <a:solidFill>
            <a:schemeClr val="bg1"/>
          </a:solidFill>
          <a:latin typeface="Arial" panose="020B0604020202020204" pitchFamily="34" charset="0"/>
          <a:ea typeface="+mn-ea"/>
          <a:cs typeface="Arial" panose="020B0604020202020204" pitchFamily="34" charset="0"/>
        </a:defRPr>
      </a:lvl3pPr>
      <a:lvl4pPr marL="1371600" algn="l" rtl="0" eaLnBrk="0" fontAlgn="base" hangingPunct="0">
        <a:lnSpc>
          <a:spcPct val="90000"/>
        </a:lnSpc>
        <a:spcBef>
          <a:spcPts val="500"/>
        </a:spcBef>
        <a:spcAft>
          <a:spcPct val="0"/>
        </a:spcAft>
        <a:buFont typeface="Arial" panose="020B0604020202020204" pitchFamily="34" charset="0"/>
        <a:defRPr sz="1600" kern="1200">
          <a:solidFill>
            <a:schemeClr val="bg1"/>
          </a:solidFill>
          <a:latin typeface="Arial" panose="020B0604020202020204" pitchFamily="34" charset="0"/>
          <a:ea typeface="+mn-ea"/>
          <a:cs typeface="Arial" panose="020B060402020202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9FC4B5-7BE5-1A9D-981B-645DAF1A0A51}"/>
              </a:ext>
            </a:extLst>
          </p:cNvPr>
          <p:cNvSpPr txBox="1"/>
          <p:nvPr/>
        </p:nvSpPr>
        <p:spPr>
          <a:xfrm>
            <a:off x="1434191" y="1546584"/>
            <a:ext cx="9613253" cy="1569660"/>
          </a:xfrm>
          <a:prstGeom prst="rect">
            <a:avLst/>
          </a:prstGeom>
          <a:noFill/>
        </p:spPr>
        <p:txBody>
          <a:bodyPr wrap="square">
            <a:spAutoFit/>
          </a:bodyPr>
          <a:lstStyle/>
          <a:p>
            <a:r>
              <a:rPr lang="en-US" sz="4800" b="0" i="0" dirty="0">
                <a:solidFill>
                  <a:srgbClr val="FFC000"/>
                </a:solidFill>
                <a:effectLst/>
                <a:latin typeface="Söhne"/>
              </a:rPr>
              <a:t>Introduction to Optimizing an Oracle RDS Instance on AWS</a:t>
            </a:r>
            <a:endParaRPr lang="en-US" sz="4800" b="1" dirty="0">
              <a:solidFill>
                <a:srgbClr val="FFC000"/>
              </a:solidFill>
            </a:endParaRPr>
          </a:p>
        </p:txBody>
      </p:sp>
    </p:spTree>
    <p:extLst>
      <p:ext uri="{BB962C8B-B14F-4D97-AF65-F5344CB8AC3E}">
        <p14:creationId xmlns:p14="http://schemas.microsoft.com/office/powerpoint/2010/main" val="3702747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558C93-CB64-E252-E7D1-02004897F96D}"/>
              </a:ext>
            </a:extLst>
          </p:cNvPr>
          <p:cNvSpPr txBox="1"/>
          <p:nvPr/>
        </p:nvSpPr>
        <p:spPr>
          <a:xfrm>
            <a:off x="4224046" y="93306"/>
            <a:ext cx="3221783" cy="369332"/>
          </a:xfrm>
          <a:prstGeom prst="rect">
            <a:avLst/>
          </a:prstGeom>
          <a:noFill/>
        </p:spPr>
        <p:txBody>
          <a:bodyPr wrap="square">
            <a:spAutoFit/>
          </a:bodyPr>
          <a:lstStyle/>
          <a:p>
            <a:r>
              <a:rPr lang="en-US" b="1" i="0" dirty="0">
                <a:solidFill>
                  <a:srgbClr val="FFC000"/>
                </a:solidFill>
                <a:effectLst/>
                <a:latin typeface="Söhne"/>
              </a:rPr>
              <a:t>AWS-specific Recommendations</a:t>
            </a:r>
            <a:endParaRPr lang="en-US" b="1" dirty="0">
              <a:solidFill>
                <a:srgbClr val="FFC000"/>
              </a:solidFill>
            </a:endParaRPr>
          </a:p>
        </p:txBody>
      </p:sp>
      <p:sp>
        <p:nvSpPr>
          <p:cNvPr id="5" name="TextBox 4">
            <a:extLst>
              <a:ext uri="{FF2B5EF4-FFF2-40B4-BE49-F238E27FC236}">
                <a16:creationId xmlns:a16="http://schemas.microsoft.com/office/drawing/2014/main" id="{1B32B832-784F-C2DC-C1EC-89C2C6AEF1E9}"/>
              </a:ext>
            </a:extLst>
          </p:cNvPr>
          <p:cNvSpPr txBox="1"/>
          <p:nvPr/>
        </p:nvSpPr>
        <p:spPr>
          <a:xfrm>
            <a:off x="363895" y="505399"/>
            <a:ext cx="11299371" cy="5632311"/>
          </a:xfrm>
          <a:prstGeom prst="rect">
            <a:avLst/>
          </a:prstGeom>
          <a:noFill/>
        </p:spPr>
        <p:txBody>
          <a:bodyPr wrap="square">
            <a:spAutoFit/>
          </a:bodyPr>
          <a:lstStyle/>
          <a:p>
            <a:pPr algn="l"/>
            <a:r>
              <a:rPr lang="en-US" b="0" i="0" dirty="0">
                <a:solidFill>
                  <a:schemeClr val="bg1"/>
                </a:solidFill>
                <a:effectLst/>
                <a:latin typeface="Söhne"/>
              </a:rPr>
              <a:t>Leveraging AWS Features for Enhanced Performance and Scalability</a:t>
            </a:r>
          </a:p>
          <a:p>
            <a:pPr algn="l"/>
            <a:endParaRPr lang="en-US" b="0" i="0" dirty="0">
              <a:solidFill>
                <a:schemeClr val="bg1"/>
              </a:solidFill>
              <a:effectLst/>
              <a:latin typeface="Söhne"/>
            </a:endParaRPr>
          </a:p>
          <a:p>
            <a:pPr algn="l">
              <a:buFont typeface="+mj-lt"/>
              <a:buAutoNum type="arabicPeriod"/>
            </a:pPr>
            <a:r>
              <a:rPr lang="en-US" b="0" i="0" dirty="0">
                <a:solidFill>
                  <a:schemeClr val="bg1"/>
                </a:solidFill>
                <a:effectLst/>
                <a:latin typeface="Söhne"/>
              </a:rPr>
              <a:t>CloudWatch Metrics:</a:t>
            </a:r>
          </a:p>
          <a:p>
            <a:pPr algn="l">
              <a:buFont typeface="Arial" panose="020B0604020202020204" pitchFamily="34" charset="0"/>
              <a:buChar char="•"/>
            </a:pPr>
            <a:r>
              <a:rPr lang="en-US" b="0" i="0" dirty="0">
                <a:solidFill>
                  <a:schemeClr val="bg1"/>
                </a:solidFill>
                <a:effectLst/>
                <a:latin typeface="Söhne"/>
              </a:rPr>
              <a:t>Utilize Amazon CloudWatch to monitor key performance metrics of your Oracle RDS instance.</a:t>
            </a:r>
          </a:p>
          <a:p>
            <a:pPr algn="l">
              <a:buFont typeface="Arial" panose="020B0604020202020204" pitchFamily="34" charset="0"/>
              <a:buChar char="•"/>
            </a:pPr>
            <a:r>
              <a:rPr lang="en-US" b="0" i="0" dirty="0">
                <a:solidFill>
                  <a:schemeClr val="bg1"/>
                </a:solidFill>
                <a:effectLst/>
                <a:latin typeface="Söhne"/>
              </a:rPr>
              <a:t>Configure CloudWatch alarms to receive notifications and take proactive actions based on predefined thresholds.</a:t>
            </a:r>
          </a:p>
          <a:p>
            <a:pPr algn="l">
              <a:buFont typeface="Arial" panose="020B0604020202020204" pitchFamily="34" charset="0"/>
              <a:buChar char="•"/>
            </a:pPr>
            <a:r>
              <a:rPr lang="en-US" b="0" i="0" dirty="0">
                <a:solidFill>
                  <a:schemeClr val="bg1"/>
                </a:solidFill>
                <a:effectLst/>
                <a:latin typeface="Söhne"/>
              </a:rPr>
              <a:t>Monitor metrics such as CPU utilization, storage usage, and database connections to ensure optimal performance.</a:t>
            </a:r>
          </a:p>
          <a:p>
            <a:pPr algn="l">
              <a:buFont typeface="Arial" panose="020B0604020202020204" pitchFamily="34" charset="0"/>
              <a:buChar char="•"/>
            </a:pPr>
            <a:endParaRPr lang="en-US" b="0" i="0" dirty="0">
              <a:solidFill>
                <a:schemeClr val="bg1"/>
              </a:solidFill>
              <a:effectLst/>
              <a:latin typeface="Söhne"/>
            </a:endParaRPr>
          </a:p>
          <a:p>
            <a:pPr algn="l">
              <a:buFont typeface="+mj-lt"/>
              <a:buAutoNum type="arabicPeriod" startAt="2"/>
            </a:pPr>
            <a:r>
              <a:rPr lang="en-US" b="0" i="0" dirty="0">
                <a:solidFill>
                  <a:schemeClr val="bg1"/>
                </a:solidFill>
                <a:effectLst/>
                <a:latin typeface="Söhne"/>
              </a:rPr>
              <a:t>CloudFormation:</a:t>
            </a:r>
          </a:p>
          <a:p>
            <a:pPr algn="l">
              <a:buFont typeface="Arial" panose="020B0604020202020204" pitchFamily="34" charset="0"/>
              <a:buChar char="•"/>
            </a:pPr>
            <a:r>
              <a:rPr lang="en-US" b="0" i="0" dirty="0">
                <a:solidFill>
                  <a:schemeClr val="bg1"/>
                </a:solidFill>
                <a:effectLst/>
                <a:latin typeface="Söhne"/>
              </a:rPr>
              <a:t>Leverage AWS CloudFormation to automate the provisioning and management of your Oracle RDS infrastructure.</a:t>
            </a:r>
          </a:p>
          <a:p>
            <a:pPr algn="l">
              <a:buFont typeface="Arial" panose="020B0604020202020204" pitchFamily="34" charset="0"/>
              <a:buChar char="•"/>
            </a:pPr>
            <a:r>
              <a:rPr lang="en-US" b="0" i="0" dirty="0">
                <a:solidFill>
                  <a:schemeClr val="bg1"/>
                </a:solidFill>
                <a:effectLst/>
                <a:latin typeface="Söhne"/>
              </a:rPr>
              <a:t>Define infrastructure as code using CloudFormation templates, enabling consistent and reproducible deployments.</a:t>
            </a:r>
          </a:p>
          <a:p>
            <a:pPr algn="l">
              <a:buFont typeface="Arial" panose="020B0604020202020204" pitchFamily="34" charset="0"/>
              <a:buChar char="•"/>
            </a:pPr>
            <a:r>
              <a:rPr lang="en-US" b="0" i="0" dirty="0">
                <a:solidFill>
                  <a:schemeClr val="bg1"/>
                </a:solidFill>
                <a:effectLst/>
                <a:latin typeface="Söhne"/>
              </a:rPr>
              <a:t>Automate the creation of RDS instances, parameter settings, and other associated resources to improve efficiency and reduce manual efforts.</a:t>
            </a:r>
          </a:p>
          <a:p>
            <a:pPr algn="l">
              <a:buFont typeface="Arial" panose="020B0604020202020204" pitchFamily="34" charset="0"/>
              <a:buChar char="•"/>
            </a:pPr>
            <a:endParaRPr lang="en-US" b="0" i="0" dirty="0">
              <a:solidFill>
                <a:schemeClr val="bg1"/>
              </a:solidFill>
              <a:effectLst/>
              <a:latin typeface="Söhne"/>
            </a:endParaRPr>
          </a:p>
          <a:p>
            <a:pPr algn="l">
              <a:buFont typeface="+mj-lt"/>
              <a:buAutoNum type="arabicPeriod" startAt="3"/>
            </a:pPr>
            <a:r>
              <a:rPr lang="en-US" b="0" i="0" dirty="0">
                <a:solidFill>
                  <a:schemeClr val="bg1"/>
                </a:solidFill>
                <a:effectLst/>
                <a:latin typeface="Söhne"/>
              </a:rPr>
              <a:t>Amazon Aurora:</a:t>
            </a:r>
          </a:p>
          <a:p>
            <a:pPr algn="l">
              <a:buFont typeface="Arial" panose="020B0604020202020204" pitchFamily="34" charset="0"/>
              <a:buChar char="•"/>
            </a:pPr>
            <a:r>
              <a:rPr lang="en-US" b="0" i="0" dirty="0">
                <a:solidFill>
                  <a:schemeClr val="bg1"/>
                </a:solidFill>
                <a:effectLst/>
                <a:latin typeface="Söhne"/>
              </a:rPr>
              <a:t>Consider migrating to Amazon Aurora, a high-performance and fully managed relational database service compatible with Oracle.</a:t>
            </a:r>
          </a:p>
          <a:p>
            <a:pPr algn="l">
              <a:buFont typeface="Arial" panose="020B0604020202020204" pitchFamily="34" charset="0"/>
              <a:buChar char="•"/>
            </a:pPr>
            <a:r>
              <a:rPr lang="en-US" b="0" i="0" dirty="0">
                <a:solidFill>
                  <a:schemeClr val="bg1"/>
                </a:solidFill>
                <a:effectLst/>
                <a:latin typeface="Söhne"/>
              </a:rPr>
              <a:t>Amazon Aurora offers advantages like automatic scaling, high availability, and lower storage costs compared to traditional Oracle RDS instances.</a:t>
            </a:r>
          </a:p>
          <a:p>
            <a:pPr algn="l">
              <a:buFont typeface="Arial" panose="020B0604020202020204" pitchFamily="34" charset="0"/>
              <a:buChar char="•"/>
            </a:pPr>
            <a:r>
              <a:rPr lang="en-US" b="0" i="0" dirty="0">
                <a:solidFill>
                  <a:schemeClr val="bg1"/>
                </a:solidFill>
                <a:effectLst/>
                <a:latin typeface="Söhne"/>
              </a:rPr>
              <a:t>Evaluate the suitability of Amazon Aurora for your workload and consider the potential benefits it can bring to your application.</a:t>
            </a:r>
          </a:p>
        </p:txBody>
      </p:sp>
    </p:spTree>
    <p:extLst>
      <p:ext uri="{BB962C8B-B14F-4D97-AF65-F5344CB8AC3E}">
        <p14:creationId xmlns:p14="http://schemas.microsoft.com/office/powerpoint/2010/main" val="2847772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9FACFE1-D371-2AAD-F5B4-DC7A33B1AD97}"/>
              </a:ext>
            </a:extLst>
          </p:cNvPr>
          <p:cNvSpPr txBox="1"/>
          <p:nvPr/>
        </p:nvSpPr>
        <p:spPr>
          <a:xfrm>
            <a:off x="492967" y="382013"/>
            <a:ext cx="11206066" cy="1754326"/>
          </a:xfrm>
          <a:prstGeom prst="rect">
            <a:avLst/>
          </a:prstGeom>
          <a:noFill/>
        </p:spPr>
        <p:txBody>
          <a:bodyPr wrap="square">
            <a:spAutoFit/>
          </a:bodyPr>
          <a:lstStyle/>
          <a:p>
            <a:pPr algn="l">
              <a:buFont typeface="Arial" panose="020B0604020202020204" pitchFamily="34" charset="0"/>
              <a:buChar char="•"/>
            </a:pPr>
            <a:endParaRPr lang="en-US" b="0" i="0" dirty="0">
              <a:solidFill>
                <a:schemeClr val="bg1"/>
              </a:solidFill>
              <a:effectLst/>
              <a:latin typeface="Söhne"/>
            </a:endParaRPr>
          </a:p>
          <a:p>
            <a:pPr algn="l">
              <a:buFont typeface="+mj-lt"/>
              <a:buAutoNum type="arabicPeriod" startAt="4"/>
            </a:pPr>
            <a:r>
              <a:rPr lang="en-US" b="0" i="0" dirty="0">
                <a:solidFill>
                  <a:schemeClr val="bg1"/>
                </a:solidFill>
                <a:effectLst/>
                <a:latin typeface="Söhne"/>
              </a:rPr>
              <a:t>AWS Database Migration Service (DMS):</a:t>
            </a:r>
          </a:p>
          <a:p>
            <a:pPr algn="l">
              <a:buFont typeface="Arial" panose="020B0604020202020204" pitchFamily="34" charset="0"/>
              <a:buChar char="•"/>
            </a:pPr>
            <a:r>
              <a:rPr lang="en-US" b="0" i="0" dirty="0">
                <a:solidFill>
                  <a:schemeClr val="bg1"/>
                </a:solidFill>
                <a:effectLst/>
                <a:latin typeface="Söhne"/>
              </a:rPr>
              <a:t>Utilize AWS DMS for seamless database migration to Oracle RDS from on-premises or other database platforms.</a:t>
            </a:r>
          </a:p>
          <a:p>
            <a:pPr algn="l">
              <a:buFont typeface="Arial" panose="020B0604020202020204" pitchFamily="34" charset="0"/>
              <a:buChar char="•"/>
            </a:pPr>
            <a:r>
              <a:rPr lang="en-US" b="0" i="0" dirty="0">
                <a:solidFill>
                  <a:schemeClr val="bg1"/>
                </a:solidFill>
                <a:effectLst/>
                <a:latin typeface="Söhne"/>
              </a:rPr>
              <a:t>AWS DMS enables minimal downtime and supports heterogeneous migrations with database schema and data conversion capabilities.</a:t>
            </a:r>
          </a:p>
          <a:p>
            <a:pPr algn="l">
              <a:buFont typeface="Arial" panose="020B0604020202020204" pitchFamily="34" charset="0"/>
              <a:buChar char="•"/>
            </a:pPr>
            <a:r>
              <a:rPr lang="en-US" b="0" i="0" dirty="0">
                <a:solidFill>
                  <a:schemeClr val="bg1"/>
                </a:solidFill>
                <a:effectLst/>
                <a:latin typeface="Söhne"/>
              </a:rPr>
              <a:t>Leverage DMS to streamline the migration process and ensure a smooth transition to Oracle RDS on AWS.</a:t>
            </a:r>
          </a:p>
        </p:txBody>
      </p:sp>
    </p:spTree>
    <p:extLst>
      <p:ext uri="{BB962C8B-B14F-4D97-AF65-F5344CB8AC3E}">
        <p14:creationId xmlns:p14="http://schemas.microsoft.com/office/powerpoint/2010/main" val="28614166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49CFC5-35AA-6EC9-D3DA-215CBB83BC96}"/>
              </a:ext>
            </a:extLst>
          </p:cNvPr>
          <p:cNvSpPr txBox="1"/>
          <p:nvPr/>
        </p:nvSpPr>
        <p:spPr>
          <a:xfrm>
            <a:off x="391885" y="673523"/>
            <a:ext cx="11150082" cy="4801314"/>
          </a:xfrm>
          <a:prstGeom prst="rect">
            <a:avLst/>
          </a:prstGeom>
          <a:noFill/>
        </p:spPr>
        <p:txBody>
          <a:bodyPr wrap="square">
            <a:spAutoFit/>
          </a:bodyPr>
          <a:lstStyle/>
          <a:p>
            <a:pPr algn="l"/>
            <a:r>
              <a:rPr lang="en-US" b="0" i="0" dirty="0">
                <a:solidFill>
                  <a:schemeClr val="bg1"/>
                </a:solidFill>
                <a:effectLst/>
                <a:latin typeface="Söhne"/>
              </a:rPr>
              <a:t>Unlocking Performance and Scalability Potential</a:t>
            </a:r>
          </a:p>
          <a:p>
            <a:pPr algn="l"/>
            <a:endParaRPr lang="en-US" b="0" i="0" dirty="0">
              <a:solidFill>
                <a:schemeClr val="bg1"/>
              </a:solidFill>
              <a:effectLst/>
              <a:latin typeface="Söhne"/>
            </a:endParaRPr>
          </a:p>
          <a:p>
            <a:pPr algn="l">
              <a:buFont typeface="+mj-lt"/>
              <a:buAutoNum type="arabicPeriod"/>
            </a:pPr>
            <a:r>
              <a:rPr lang="en-US" b="0" i="0" dirty="0">
                <a:solidFill>
                  <a:schemeClr val="bg1"/>
                </a:solidFill>
                <a:effectLst/>
                <a:latin typeface="Söhne"/>
              </a:rPr>
              <a:t>Improved Performance:</a:t>
            </a:r>
          </a:p>
          <a:p>
            <a:pPr algn="l">
              <a:buFont typeface="Arial" panose="020B0604020202020204" pitchFamily="34" charset="0"/>
              <a:buChar char="•"/>
            </a:pPr>
            <a:r>
              <a:rPr lang="en-US" b="0" i="0" dirty="0">
                <a:solidFill>
                  <a:schemeClr val="bg1"/>
                </a:solidFill>
                <a:effectLst/>
                <a:latin typeface="Söhne"/>
              </a:rPr>
              <a:t>Optimization enhances the performance of Oracle RDS on AWS, allowing for faster query execution and improved response times.</a:t>
            </a:r>
          </a:p>
          <a:p>
            <a:pPr algn="l">
              <a:buFont typeface="Arial" panose="020B0604020202020204" pitchFamily="34" charset="0"/>
              <a:buChar char="•"/>
            </a:pPr>
            <a:r>
              <a:rPr lang="en-US" b="0" i="0" dirty="0">
                <a:solidFill>
                  <a:schemeClr val="bg1"/>
                </a:solidFill>
                <a:effectLst/>
                <a:latin typeface="Söhne"/>
              </a:rPr>
              <a:t>Fine-tuning parameters, optimizing indexes, and improving query execution plans can significantly boost performance.</a:t>
            </a:r>
          </a:p>
          <a:p>
            <a:pPr algn="l">
              <a:buFont typeface="Arial" panose="020B0604020202020204" pitchFamily="34" charset="0"/>
              <a:buChar char="•"/>
            </a:pPr>
            <a:r>
              <a:rPr lang="en-US" b="0" i="0" dirty="0">
                <a:solidFill>
                  <a:schemeClr val="bg1"/>
                </a:solidFill>
                <a:effectLst/>
                <a:latin typeface="Söhne"/>
              </a:rPr>
              <a:t>Enhanced performance leads to better user experience, increased productivity, and improved application response times.</a:t>
            </a:r>
          </a:p>
          <a:p>
            <a:pPr algn="l">
              <a:buFont typeface="Arial" panose="020B0604020202020204" pitchFamily="34" charset="0"/>
              <a:buChar char="•"/>
            </a:pPr>
            <a:endParaRPr lang="en-US" b="0" i="0" dirty="0">
              <a:solidFill>
                <a:schemeClr val="bg1"/>
              </a:solidFill>
              <a:effectLst/>
              <a:latin typeface="Söhne"/>
            </a:endParaRPr>
          </a:p>
          <a:p>
            <a:pPr algn="l">
              <a:buFont typeface="+mj-lt"/>
              <a:buAutoNum type="arabicPeriod" startAt="2"/>
            </a:pPr>
            <a:r>
              <a:rPr lang="en-US" b="0" i="0" dirty="0">
                <a:solidFill>
                  <a:schemeClr val="bg1"/>
                </a:solidFill>
                <a:effectLst/>
                <a:latin typeface="Söhne"/>
              </a:rPr>
              <a:t>Scalability and Elasticity:</a:t>
            </a:r>
          </a:p>
          <a:p>
            <a:pPr algn="l">
              <a:buFont typeface="Arial" panose="020B0604020202020204" pitchFamily="34" charset="0"/>
              <a:buChar char="•"/>
            </a:pPr>
            <a:r>
              <a:rPr lang="en-US" b="0" i="0" dirty="0">
                <a:solidFill>
                  <a:schemeClr val="bg1"/>
                </a:solidFill>
                <a:effectLst/>
                <a:latin typeface="Söhne"/>
              </a:rPr>
              <a:t>Optimization enables better utilization of system resources, allowing for efficient scaling of Oracle RDS instances on AWS.</a:t>
            </a:r>
          </a:p>
          <a:p>
            <a:pPr algn="l">
              <a:buFont typeface="Arial" panose="020B0604020202020204" pitchFamily="34" charset="0"/>
              <a:buChar char="•"/>
            </a:pPr>
            <a:r>
              <a:rPr lang="en-US" b="0" i="0" dirty="0">
                <a:solidFill>
                  <a:schemeClr val="bg1"/>
                </a:solidFill>
                <a:effectLst/>
                <a:latin typeface="Söhne"/>
              </a:rPr>
              <a:t>Properly tuned parameters and optimized configurations support increased workloads without sacrificing performance.</a:t>
            </a:r>
          </a:p>
          <a:p>
            <a:pPr algn="l">
              <a:buFont typeface="Arial" panose="020B0604020202020204" pitchFamily="34" charset="0"/>
              <a:buChar char="•"/>
            </a:pPr>
            <a:r>
              <a:rPr lang="en-US" b="0" i="0" dirty="0">
                <a:solidFill>
                  <a:schemeClr val="bg1"/>
                </a:solidFill>
                <a:effectLst/>
                <a:latin typeface="Söhne"/>
              </a:rPr>
              <a:t>Elasticity in scaling resources ensures the ability to handle growing demands and accommodate fluctuations in traffic or data volume.</a:t>
            </a:r>
          </a:p>
        </p:txBody>
      </p:sp>
      <p:sp>
        <p:nvSpPr>
          <p:cNvPr id="5" name="TextBox 4">
            <a:extLst>
              <a:ext uri="{FF2B5EF4-FFF2-40B4-BE49-F238E27FC236}">
                <a16:creationId xmlns:a16="http://schemas.microsoft.com/office/drawing/2014/main" id="{A0187B5A-A74A-E5FF-3A56-75CAA846B632}"/>
              </a:ext>
            </a:extLst>
          </p:cNvPr>
          <p:cNvSpPr txBox="1"/>
          <p:nvPr/>
        </p:nvSpPr>
        <p:spPr>
          <a:xfrm>
            <a:off x="3598699" y="43934"/>
            <a:ext cx="4736453" cy="369332"/>
          </a:xfrm>
          <a:prstGeom prst="rect">
            <a:avLst/>
          </a:prstGeom>
          <a:noFill/>
        </p:spPr>
        <p:txBody>
          <a:bodyPr wrap="square">
            <a:spAutoFit/>
          </a:bodyPr>
          <a:lstStyle/>
          <a:p>
            <a:r>
              <a:rPr lang="en-US" b="1" i="0" dirty="0">
                <a:solidFill>
                  <a:srgbClr val="FFC000"/>
                </a:solidFill>
                <a:effectLst/>
                <a:latin typeface="Söhne"/>
              </a:rPr>
              <a:t>Benefits of Optimization for Oracle RDS on AWS</a:t>
            </a:r>
            <a:endParaRPr lang="en-US" b="1" dirty="0">
              <a:solidFill>
                <a:srgbClr val="FFC000"/>
              </a:solidFill>
            </a:endParaRPr>
          </a:p>
        </p:txBody>
      </p:sp>
    </p:spTree>
    <p:extLst>
      <p:ext uri="{BB962C8B-B14F-4D97-AF65-F5344CB8AC3E}">
        <p14:creationId xmlns:p14="http://schemas.microsoft.com/office/powerpoint/2010/main" val="314814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92BA63A-19C4-B241-9D44-621DF270A465}"/>
              </a:ext>
            </a:extLst>
          </p:cNvPr>
          <p:cNvSpPr txBox="1"/>
          <p:nvPr/>
        </p:nvSpPr>
        <p:spPr>
          <a:xfrm>
            <a:off x="494522" y="490087"/>
            <a:ext cx="11094098" cy="3693319"/>
          </a:xfrm>
          <a:prstGeom prst="rect">
            <a:avLst/>
          </a:prstGeom>
          <a:noFill/>
        </p:spPr>
        <p:txBody>
          <a:bodyPr wrap="square">
            <a:spAutoFit/>
          </a:bodyPr>
          <a:lstStyle/>
          <a:p>
            <a:pPr algn="l">
              <a:buFont typeface="+mj-lt"/>
              <a:buAutoNum type="arabicPeriod" startAt="3"/>
            </a:pPr>
            <a:r>
              <a:rPr lang="en-US" b="0" i="0" dirty="0">
                <a:solidFill>
                  <a:schemeClr val="bg1"/>
                </a:solidFill>
                <a:effectLst/>
                <a:latin typeface="Söhne"/>
              </a:rPr>
              <a:t>Cost Efficiency:</a:t>
            </a:r>
          </a:p>
          <a:p>
            <a:pPr algn="l">
              <a:buFont typeface="Arial" panose="020B0604020202020204" pitchFamily="34" charset="0"/>
              <a:buChar char="•"/>
            </a:pPr>
            <a:r>
              <a:rPr lang="en-US" b="0" i="0" dirty="0">
                <a:solidFill>
                  <a:schemeClr val="bg1"/>
                </a:solidFill>
                <a:effectLst/>
                <a:latin typeface="Söhne"/>
              </a:rPr>
              <a:t>Optimization helps to maximize resource utilization, reducing unnecessary overhead and infrastructure costs.</a:t>
            </a:r>
          </a:p>
          <a:p>
            <a:pPr algn="l">
              <a:buFont typeface="Arial" panose="020B0604020202020204" pitchFamily="34" charset="0"/>
              <a:buChar char="•"/>
            </a:pPr>
            <a:r>
              <a:rPr lang="en-US" b="0" i="0" dirty="0">
                <a:solidFill>
                  <a:schemeClr val="bg1"/>
                </a:solidFill>
                <a:effectLst/>
                <a:latin typeface="Söhne"/>
              </a:rPr>
              <a:t>By fine-tuning parameters and improving performance, organizations can achieve more with existing resources, avoiding the need for additional hardware or instance upgrades.</a:t>
            </a:r>
          </a:p>
          <a:p>
            <a:pPr algn="l">
              <a:buFont typeface="Arial" panose="020B0604020202020204" pitchFamily="34" charset="0"/>
              <a:buChar char="•"/>
            </a:pPr>
            <a:r>
              <a:rPr lang="en-US" b="0" i="0" dirty="0">
                <a:solidFill>
                  <a:schemeClr val="bg1"/>
                </a:solidFill>
                <a:effectLst/>
                <a:latin typeface="Söhne"/>
              </a:rPr>
              <a:t>Cost savings are realized through improved efficiency and better utilization of AWS services.</a:t>
            </a:r>
          </a:p>
          <a:p>
            <a:pPr algn="l">
              <a:buFont typeface="Arial" panose="020B0604020202020204" pitchFamily="34" charset="0"/>
              <a:buChar char="•"/>
            </a:pPr>
            <a:endParaRPr lang="en-US" b="0" i="0" dirty="0">
              <a:solidFill>
                <a:schemeClr val="bg1"/>
              </a:solidFill>
              <a:effectLst/>
              <a:latin typeface="Söhne"/>
            </a:endParaRPr>
          </a:p>
          <a:p>
            <a:pPr algn="l">
              <a:buFont typeface="+mj-lt"/>
              <a:buAutoNum type="arabicPeriod" startAt="4"/>
            </a:pPr>
            <a:r>
              <a:rPr lang="en-US" b="0" i="0" dirty="0">
                <a:solidFill>
                  <a:schemeClr val="bg1"/>
                </a:solidFill>
                <a:effectLst/>
                <a:latin typeface="Söhne"/>
              </a:rPr>
              <a:t>Enhanced Stability and Reliability:</a:t>
            </a:r>
          </a:p>
          <a:p>
            <a:pPr algn="l">
              <a:buFont typeface="Arial" panose="020B0604020202020204" pitchFamily="34" charset="0"/>
              <a:buChar char="•"/>
            </a:pPr>
            <a:r>
              <a:rPr lang="en-US" b="0" i="0" dirty="0">
                <a:solidFill>
                  <a:schemeClr val="bg1"/>
                </a:solidFill>
                <a:effectLst/>
                <a:latin typeface="Söhne"/>
              </a:rPr>
              <a:t>Optimization practices enhance the stability and reliability of Oracle RDS on AWS, minimizing the risk of downtime or system failures.</a:t>
            </a:r>
          </a:p>
          <a:p>
            <a:pPr algn="l">
              <a:buFont typeface="Arial" panose="020B0604020202020204" pitchFamily="34" charset="0"/>
              <a:buChar char="•"/>
            </a:pPr>
            <a:r>
              <a:rPr lang="en-US" b="0" i="0" dirty="0">
                <a:solidFill>
                  <a:schemeClr val="bg1"/>
                </a:solidFill>
                <a:effectLst/>
                <a:latin typeface="Söhne"/>
              </a:rPr>
              <a:t>Tuned parameters, optimized configurations, and regular maintenance reduce the likelihood of performance bottlenecks and resource contention.</a:t>
            </a:r>
          </a:p>
          <a:p>
            <a:pPr algn="l">
              <a:buFont typeface="Arial" panose="020B0604020202020204" pitchFamily="34" charset="0"/>
              <a:buChar char="•"/>
            </a:pPr>
            <a:r>
              <a:rPr lang="en-US" b="0" i="0" dirty="0">
                <a:solidFill>
                  <a:schemeClr val="bg1"/>
                </a:solidFill>
                <a:effectLst/>
                <a:latin typeface="Söhne"/>
              </a:rPr>
              <a:t>A stable and reliable database environment ensures consistent availability and data integrity.</a:t>
            </a:r>
          </a:p>
          <a:p>
            <a:pPr algn="l"/>
            <a:r>
              <a:rPr lang="en-US" b="0" i="0" dirty="0">
                <a:solidFill>
                  <a:schemeClr val="bg1"/>
                </a:solidFill>
                <a:effectLst/>
                <a:latin typeface="Söhne"/>
              </a:rPr>
              <a:t>Note: Customize the des</a:t>
            </a:r>
          </a:p>
        </p:txBody>
      </p:sp>
    </p:spTree>
    <p:extLst>
      <p:ext uri="{BB962C8B-B14F-4D97-AF65-F5344CB8AC3E}">
        <p14:creationId xmlns:p14="http://schemas.microsoft.com/office/powerpoint/2010/main" val="12315160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owerPoint Orange Thank you Slide - SlideModel">
            <a:extLst>
              <a:ext uri="{FF2B5EF4-FFF2-40B4-BE49-F238E27FC236}">
                <a16:creationId xmlns:a16="http://schemas.microsoft.com/office/drawing/2014/main" id="{E2283D5B-2C06-2E5D-6BD9-1BE8097DD3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036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2322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3A63321-4B65-86F8-618A-31F5F7F2AB10}"/>
              </a:ext>
            </a:extLst>
          </p:cNvPr>
          <p:cNvSpPr txBox="1"/>
          <p:nvPr/>
        </p:nvSpPr>
        <p:spPr>
          <a:xfrm>
            <a:off x="488302" y="100806"/>
            <a:ext cx="11215396" cy="2308324"/>
          </a:xfrm>
          <a:prstGeom prst="rect">
            <a:avLst/>
          </a:prstGeom>
          <a:noFill/>
        </p:spPr>
        <p:txBody>
          <a:bodyPr wrap="square">
            <a:spAutoFit/>
          </a:bodyPr>
          <a:lstStyle/>
          <a:p>
            <a:r>
              <a:rPr lang="en-US" b="1" i="0" dirty="0">
                <a:solidFill>
                  <a:schemeClr val="bg1"/>
                </a:solidFill>
                <a:effectLst/>
                <a:latin typeface="Söhne"/>
              </a:rPr>
              <a:t> </a:t>
            </a:r>
            <a:r>
              <a:rPr lang="en-US" b="1" i="0" dirty="0">
                <a:solidFill>
                  <a:srgbClr val="FFC000"/>
                </a:solidFill>
                <a:effectLst/>
                <a:latin typeface="Söhne"/>
              </a:rPr>
              <a:t>Importance of Optimizing an Oracle RDS Instance:</a:t>
            </a:r>
          </a:p>
          <a:p>
            <a:r>
              <a:rPr lang="en-US" b="0" i="0" dirty="0">
                <a:solidFill>
                  <a:schemeClr val="bg1"/>
                </a:solidFill>
                <a:effectLst/>
                <a:latin typeface="Söhne"/>
              </a:rPr>
              <a:t> </a:t>
            </a:r>
          </a:p>
          <a:p>
            <a:r>
              <a:rPr lang="en-US" b="0" i="0" dirty="0">
                <a:solidFill>
                  <a:schemeClr val="bg1"/>
                </a:solidFill>
                <a:effectLst/>
                <a:latin typeface="Söhne"/>
              </a:rPr>
              <a:t>Optimizing an Oracle RDS Instance is crucial for several reasons. Firstly, it significantly improves the performance of the database, ensuring faster query response times and enhanced user experience. Secondly, optimization enhances scalability, allowing the database to handle increasing data volumes and user loads effectively. Moreover, optimization enhances the reliability and stability of the database, minimizing downtime and ensuring smooth operations. Ultimately, optimizing an Oracle RDS Instance maximizes the value of the database investment and enables organizations to meet their business objectives efficiently.</a:t>
            </a:r>
            <a:endParaRPr lang="en-US" dirty="0">
              <a:solidFill>
                <a:schemeClr val="bg1"/>
              </a:solidFill>
            </a:endParaRPr>
          </a:p>
        </p:txBody>
      </p:sp>
      <p:sp>
        <p:nvSpPr>
          <p:cNvPr id="13" name="TextBox 12">
            <a:extLst>
              <a:ext uri="{FF2B5EF4-FFF2-40B4-BE49-F238E27FC236}">
                <a16:creationId xmlns:a16="http://schemas.microsoft.com/office/drawing/2014/main" id="{466A76AA-E440-2A99-22AE-556994D5B9CE}"/>
              </a:ext>
            </a:extLst>
          </p:cNvPr>
          <p:cNvSpPr txBox="1"/>
          <p:nvPr/>
        </p:nvSpPr>
        <p:spPr>
          <a:xfrm>
            <a:off x="523292" y="2503153"/>
            <a:ext cx="6097554" cy="2308324"/>
          </a:xfrm>
          <a:prstGeom prst="rect">
            <a:avLst/>
          </a:prstGeom>
          <a:noFill/>
        </p:spPr>
        <p:txBody>
          <a:bodyPr wrap="square">
            <a:spAutoFit/>
          </a:bodyPr>
          <a:lstStyle/>
          <a:p>
            <a:r>
              <a:rPr lang="en-US" b="1" i="0" dirty="0">
                <a:solidFill>
                  <a:srgbClr val="FFC000"/>
                </a:solidFill>
                <a:effectLst/>
                <a:latin typeface="Söhne"/>
              </a:rPr>
              <a:t>Key Areas for Optimization</a:t>
            </a:r>
            <a:r>
              <a:rPr lang="en-US" b="1" dirty="0">
                <a:solidFill>
                  <a:srgbClr val="FFC000"/>
                </a:solidFill>
              </a:rPr>
              <a:t>:</a:t>
            </a:r>
          </a:p>
          <a:p>
            <a:pPr marL="285750" indent="-285750">
              <a:buFont typeface="Arial" panose="020B0604020202020204" pitchFamily="34" charset="0"/>
              <a:buChar char="•"/>
            </a:pPr>
            <a:r>
              <a:rPr lang="en-US" b="0" i="0" dirty="0">
                <a:solidFill>
                  <a:schemeClr val="bg1"/>
                </a:solidFill>
                <a:effectLst/>
                <a:latin typeface="Söhne"/>
              </a:rPr>
              <a:t>Parameter Tuning for Oracle RDS Optimization</a:t>
            </a:r>
          </a:p>
          <a:p>
            <a:pPr marL="285750" indent="-285750">
              <a:buFont typeface="Arial" panose="020B0604020202020204" pitchFamily="34" charset="0"/>
              <a:buChar char="•"/>
            </a:pPr>
            <a:r>
              <a:rPr lang="en-US" b="0" i="0" dirty="0">
                <a:solidFill>
                  <a:schemeClr val="bg1"/>
                </a:solidFill>
                <a:effectLst/>
                <a:latin typeface="Söhne"/>
              </a:rPr>
              <a:t>Optimization and Performance</a:t>
            </a:r>
            <a:endParaRPr lang="en-US" b="1" i="0" dirty="0">
              <a:solidFill>
                <a:schemeClr val="bg1"/>
              </a:solidFill>
              <a:effectLst/>
              <a:latin typeface="Söhne"/>
            </a:endParaRPr>
          </a:p>
          <a:p>
            <a:pPr marL="285750" indent="-285750">
              <a:buFont typeface="Arial" panose="020B0604020202020204" pitchFamily="34" charset="0"/>
              <a:buChar char="•"/>
            </a:pPr>
            <a:r>
              <a:rPr lang="en-US" b="0" i="0" dirty="0">
                <a:solidFill>
                  <a:schemeClr val="bg1"/>
                </a:solidFill>
                <a:effectLst/>
                <a:latin typeface="Söhne"/>
              </a:rPr>
              <a:t>Maintenance and Backup Procedure</a:t>
            </a:r>
            <a:endParaRPr lang="en-US" b="1" i="0" dirty="0">
              <a:solidFill>
                <a:schemeClr val="bg1"/>
              </a:solidFill>
              <a:effectLst/>
              <a:latin typeface="Söhne"/>
            </a:endParaRPr>
          </a:p>
          <a:p>
            <a:pPr marL="285750" indent="-285750">
              <a:buFont typeface="Arial" panose="020B0604020202020204" pitchFamily="34" charset="0"/>
              <a:buChar char="•"/>
            </a:pPr>
            <a:r>
              <a:rPr lang="en-US" b="0" i="0" dirty="0">
                <a:solidFill>
                  <a:schemeClr val="bg1"/>
                </a:solidFill>
                <a:effectLst/>
                <a:latin typeface="Söhne"/>
              </a:rPr>
              <a:t>Security and High Availability</a:t>
            </a:r>
            <a:endParaRPr lang="en-US" b="1" dirty="0">
              <a:solidFill>
                <a:schemeClr val="bg1"/>
              </a:solidFill>
              <a:latin typeface="Söhne"/>
            </a:endParaRPr>
          </a:p>
          <a:p>
            <a:pPr marL="285750" indent="-285750">
              <a:buFont typeface="Arial" panose="020B0604020202020204" pitchFamily="34" charset="0"/>
              <a:buChar char="•"/>
            </a:pPr>
            <a:r>
              <a:rPr lang="en-US" b="0" i="0" dirty="0">
                <a:solidFill>
                  <a:schemeClr val="bg1"/>
                </a:solidFill>
                <a:effectLst/>
                <a:latin typeface="Söhne"/>
              </a:rPr>
              <a:t>Recovery and Disaster Planning</a:t>
            </a:r>
          </a:p>
          <a:p>
            <a:pPr marL="285750" indent="-285750">
              <a:buFont typeface="Arial" panose="020B0604020202020204" pitchFamily="34" charset="0"/>
              <a:buChar char="•"/>
            </a:pPr>
            <a:r>
              <a:rPr lang="en-US" b="0" i="0" dirty="0">
                <a:solidFill>
                  <a:schemeClr val="bg1"/>
                </a:solidFill>
                <a:effectLst/>
                <a:latin typeface="Söhne"/>
              </a:rPr>
              <a:t>AWS-specific Recommendations</a:t>
            </a:r>
          </a:p>
          <a:p>
            <a:pPr marL="285750" indent="-285750">
              <a:buFont typeface="Arial" panose="020B0604020202020204" pitchFamily="34" charset="0"/>
              <a:buChar char="•"/>
            </a:pPr>
            <a:r>
              <a:rPr lang="en-US" b="0" i="0" dirty="0">
                <a:solidFill>
                  <a:schemeClr val="bg1"/>
                </a:solidFill>
                <a:effectLst/>
                <a:latin typeface="Söhne"/>
              </a:rPr>
              <a:t>Benefits of Optimization for Oracle RDS on AWS</a:t>
            </a:r>
            <a:endParaRPr lang="en-US" b="1" dirty="0">
              <a:solidFill>
                <a:schemeClr val="bg1"/>
              </a:solidFill>
            </a:endParaRPr>
          </a:p>
        </p:txBody>
      </p:sp>
    </p:spTree>
    <p:extLst>
      <p:ext uri="{BB962C8B-B14F-4D97-AF65-F5344CB8AC3E}">
        <p14:creationId xmlns:p14="http://schemas.microsoft.com/office/powerpoint/2010/main" val="3525548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A7E0E6-AD3F-DD53-DFAA-539FD9E73942}"/>
              </a:ext>
            </a:extLst>
          </p:cNvPr>
          <p:cNvSpPr txBox="1"/>
          <p:nvPr/>
        </p:nvSpPr>
        <p:spPr>
          <a:xfrm>
            <a:off x="3684425" y="118579"/>
            <a:ext cx="4686300" cy="369332"/>
          </a:xfrm>
          <a:prstGeom prst="rect">
            <a:avLst/>
          </a:prstGeom>
          <a:noFill/>
        </p:spPr>
        <p:txBody>
          <a:bodyPr wrap="square">
            <a:spAutoFit/>
          </a:bodyPr>
          <a:lstStyle/>
          <a:p>
            <a:r>
              <a:rPr lang="en-US" b="1" i="0" dirty="0">
                <a:solidFill>
                  <a:srgbClr val="FFC000"/>
                </a:solidFill>
                <a:effectLst/>
                <a:latin typeface="Söhne"/>
              </a:rPr>
              <a:t>Parameter Tuning for Oracle RDS Optimization</a:t>
            </a:r>
          </a:p>
        </p:txBody>
      </p:sp>
      <p:sp>
        <p:nvSpPr>
          <p:cNvPr id="5" name="TextBox 4">
            <a:extLst>
              <a:ext uri="{FF2B5EF4-FFF2-40B4-BE49-F238E27FC236}">
                <a16:creationId xmlns:a16="http://schemas.microsoft.com/office/drawing/2014/main" id="{A77621CA-8E90-1E94-A0FA-68DF09E67723}"/>
              </a:ext>
            </a:extLst>
          </p:cNvPr>
          <p:cNvSpPr txBox="1"/>
          <p:nvPr/>
        </p:nvSpPr>
        <p:spPr>
          <a:xfrm>
            <a:off x="587828" y="487911"/>
            <a:ext cx="10879494" cy="5632311"/>
          </a:xfrm>
          <a:prstGeom prst="rect">
            <a:avLst/>
          </a:prstGeom>
          <a:noFill/>
        </p:spPr>
        <p:txBody>
          <a:bodyPr wrap="square">
            <a:spAutoFit/>
          </a:bodyPr>
          <a:lstStyle/>
          <a:p>
            <a:pPr algn="l"/>
            <a:r>
              <a:rPr lang="en-US" b="0" i="0" dirty="0">
                <a:solidFill>
                  <a:schemeClr val="bg1"/>
                </a:solidFill>
                <a:effectLst/>
                <a:latin typeface="Söhne"/>
              </a:rPr>
              <a:t>Fine-Tuning Database Parameters for Improved Performance</a:t>
            </a:r>
          </a:p>
          <a:p>
            <a:pPr algn="l"/>
            <a:endParaRPr lang="en-US" b="0" i="0" dirty="0">
              <a:solidFill>
                <a:schemeClr val="bg1"/>
              </a:solidFill>
              <a:effectLst/>
              <a:latin typeface="Söhne"/>
            </a:endParaRPr>
          </a:p>
          <a:p>
            <a:pPr algn="l">
              <a:buFont typeface="+mj-lt"/>
              <a:buAutoNum type="arabicPeriod"/>
            </a:pPr>
            <a:r>
              <a:rPr lang="en-US" b="0" i="0" dirty="0">
                <a:solidFill>
                  <a:schemeClr val="bg1"/>
                </a:solidFill>
                <a:effectLst/>
                <a:latin typeface="Söhne"/>
              </a:rPr>
              <a:t>Memory Allocation:</a:t>
            </a:r>
          </a:p>
          <a:p>
            <a:pPr algn="l">
              <a:buFont typeface="Arial" panose="020B0604020202020204" pitchFamily="34" charset="0"/>
              <a:buChar char="•"/>
            </a:pPr>
            <a:r>
              <a:rPr lang="en-US" b="0" i="0" dirty="0">
                <a:solidFill>
                  <a:schemeClr val="bg1"/>
                </a:solidFill>
                <a:effectLst/>
                <a:latin typeface="Söhne"/>
              </a:rPr>
              <a:t>Adjust parameters related to memory allocation, such as </a:t>
            </a:r>
            <a:r>
              <a:rPr lang="en-US" b="0" i="0" dirty="0" err="1">
                <a:solidFill>
                  <a:schemeClr val="bg1"/>
                </a:solidFill>
                <a:effectLst/>
                <a:latin typeface="Söhne"/>
              </a:rPr>
              <a:t>shared_pool_size</a:t>
            </a:r>
            <a:r>
              <a:rPr lang="en-US" b="0" i="0" dirty="0">
                <a:solidFill>
                  <a:schemeClr val="bg1"/>
                </a:solidFill>
                <a:effectLst/>
                <a:latin typeface="Söhne"/>
              </a:rPr>
              <a:t>, </a:t>
            </a:r>
            <a:r>
              <a:rPr lang="en-US" b="0" i="0" dirty="0" err="1">
                <a:solidFill>
                  <a:schemeClr val="bg1"/>
                </a:solidFill>
                <a:effectLst/>
                <a:latin typeface="Söhne"/>
              </a:rPr>
              <a:t>db_cache_size</a:t>
            </a:r>
            <a:r>
              <a:rPr lang="en-US" b="0" i="0" dirty="0">
                <a:solidFill>
                  <a:schemeClr val="bg1"/>
                </a:solidFill>
                <a:effectLst/>
                <a:latin typeface="Söhne"/>
              </a:rPr>
              <a:t>, and </a:t>
            </a:r>
            <a:r>
              <a:rPr lang="en-US" b="0" i="0" dirty="0" err="1">
                <a:solidFill>
                  <a:schemeClr val="bg1"/>
                </a:solidFill>
                <a:effectLst/>
                <a:latin typeface="Söhne"/>
              </a:rPr>
              <a:t>large_pool_size</a:t>
            </a:r>
            <a:r>
              <a:rPr lang="en-US" b="0" i="0" dirty="0">
                <a:solidFill>
                  <a:schemeClr val="bg1"/>
                </a:solidFill>
                <a:effectLst/>
                <a:latin typeface="Söhne"/>
              </a:rPr>
              <a:t>.</a:t>
            </a:r>
          </a:p>
          <a:p>
            <a:pPr algn="l">
              <a:buFont typeface="Arial" panose="020B0604020202020204" pitchFamily="34" charset="0"/>
              <a:buChar char="•"/>
            </a:pPr>
            <a:r>
              <a:rPr lang="en-US" b="0" i="0" dirty="0">
                <a:solidFill>
                  <a:schemeClr val="bg1"/>
                </a:solidFill>
                <a:effectLst/>
                <a:latin typeface="Söhne"/>
              </a:rPr>
              <a:t>Increase these parameters if the database frequently encounters memory-related issues or if there is available memory in the system.</a:t>
            </a:r>
          </a:p>
          <a:p>
            <a:pPr algn="l">
              <a:buFont typeface="Arial" panose="020B0604020202020204" pitchFamily="34" charset="0"/>
              <a:buChar char="•"/>
            </a:pPr>
            <a:r>
              <a:rPr lang="en-US" b="0" i="0" dirty="0">
                <a:solidFill>
                  <a:schemeClr val="bg1"/>
                </a:solidFill>
                <a:effectLst/>
                <a:latin typeface="Söhne"/>
              </a:rPr>
              <a:t>Monitor memory usage and performance to find the optimal values that balance memory allocation for efficient database operations.</a:t>
            </a:r>
          </a:p>
          <a:p>
            <a:pPr algn="l">
              <a:buFont typeface="Arial" panose="020B0604020202020204" pitchFamily="34" charset="0"/>
              <a:buChar char="•"/>
            </a:pPr>
            <a:endParaRPr lang="en-US" b="0" i="0" dirty="0">
              <a:solidFill>
                <a:schemeClr val="bg1"/>
              </a:solidFill>
              <a:effectLst/>
              <a:latin typeface="Söhne"/>
            </a:endParaRPr>
          </a:p>
          <a:p>
            <a:pPr algn="l">
              <a:buFont typeface="+mj-lt"/>
              <a:buAutoNum type="arabicPeriod" startAt="2"/>
            </a:pPr>
            <a:r>
              <a:rPr lang="en-US" b="0" i="0" dirty="0">
                <a:solidFill>
                  <a:schemeClr val="bg1"/>
                </a:solidFill>
                <a:effectLst/>
                <a:latin typeface="Söhne"/>
              </a:rPr>
              <a:t>Caching:</a:t>
            </a:r>
          </a:p>
          <a:p>
            <a:pPr algn="l">
              <a:buFont typeface="Arial" panose="020B0604020202020204" pitchFamily="34" charset="0"/>
              <a:buChar char="•"/>
            </a:pPr>
            <a:r>
              <a:rPr lang="en-US" b="0" i="0" dirty="0">
                <a:solidFill>
                  <a:schemeClr val="bg1"/>
                </a:solidFill>
                <a:effectLst/>
                <a:latin typeface="Söhne"/>
              </a:rPr>
              <a:t>Fine-tune parameters related to caching, such as </a:t>
            </a:r>
            <a:r>
              <a:rPr lang="en-US" b="0" i="0" dirty="0" err="1">
                <a:solidFill>
                  <a:schemeClr val="bg1"/>
                </a:solidFill>
                <a:effectLst/>
                <a:latin typeface="Söhne"/>
              </a:rPr>
              <a:t>db_keep_cache_size</a:t>
            </a:r>
            <a:r>
              <a:rPr lang="en-US" b="0" i="0" dirty="0">
                <a:solidFill>
                  <a:schemeClr val="bg1"/>
                </a:solidFill>
                <a:effectLst/>
                <a:latin typeface="Söhne"/>
              </a:rPr>
              <a:t> and </a:t>
            </a:r>
            <a:r>
              <a:rPr lang="en-US" b="0" i="0" dirty="0" err="1">
                <a:solidFill>
                  <a:schemeClr val="bg1"/>
                </a:solidFill>
                <a:effectLst/>
                <a:latin typeface="Söhne"/>
              </a:rPr>
              <a:t>db_recycle_cache_size</a:t>
            </a:r>
            <a:r>
              <a:rPr lang="en-US" b="0" i="0" dirty="0">
                <a:solidFill>
                  <a:schemeClr val="bg1"/>
                </a:solidFill>
                <a:effectLst/>
                <a:latin typeface="Söhne"/>
              </a:rPr>
              <a:t>.</a:t>
            </a:r>
          </a:p>
          <a:p>
            <a:pPr algn="l">
              <a:buFont typeface="Arial" panose="020B0604020202020204" pitchFamily="34" charset="0"/>
              <a:buChar char="•"/>
            </a:pPr>
            <a:r>
              <a:rPr lang="en-US" b="0" i="0" dirty="0">
                <a:solidFill>
                  <a:schemeClr val="bg1"/>
                </a:solidFill>
                <a:effectLst/>
                <a:latin typeface="Söhne"/>
              </a:rPr>
              <a:t>Increase these parameters to allocate more memory for caching frequently accessed data blocks.</a:t>
            </a:r>
          </a:p>
          <a:p>
            <a:pPr algn="l">
              <a:buFont typeface="Arial" panose="020B0604020202020204" pitchFamily="34" charset="0"/>
              <a:buChar char="•"/>
            </a:pPr>
            <a:r>
              <a:rPr lang="en-US" b="0" i="0" dirty="0">
                <a:solidFill>
                  <a:schemeClr val="bg1"/>
                </a:solidFill>
                <a:effectLst/>
                <a:latin typeface="Söhne"/>
              </a:rPr>
              <a:t>Caching enhances performance by reducing I/O operations and improving data retrieval speed.</a:t>
            </a:r>
          </a:p>
          <a:p>
            <a:pPr algn="l">
              <a:buFont typeface="Arial" panose="020B0604020202020204" pitchFamily="34" charset="0"/>
              <a:buChar char="•"/>
            </a:pPr>
            <a:endParaRPr lang="en-US" b="0" i="0" dirty="0">
              <a:solidFill>
                <a:schemeClr val="bg1"/>
              </a:solidFill>
              <a:effectLst/>
              <a:latin typeface="Söhne"/>
            </a:endParaRPr>
          </a:p>
          <a:p>
            <a:pPr algn="l">
              <a:buFont typeface="+mj-lt"/>
              <a:buAutoNum type="arabicPeriod" startAt="3"/>
            </a:pPr>
            <a:r>
              <a:rPr lang="en-US" b="0" i="0" dirty="0">
                <a:solidFill>
                  <a:schemeClr val="bg1"/>
                </a:solidFill>
                <a:effectLst/>
                <a:latin typeface="Söhne"/>
              </a:rPr>
              <a:t>Concurrency Settings:</a:t>
            </a:r>
          </a:p>
          <a:p>
            <a:pPr algn="l">
              <a:buFont typeface="Arial" panose="020B0604020202020204" pitchFamily="34" charset="0"/>
              <a:buChar char="•"/>
            </a:pPr>
            <a:r>
              <a:rPr lang="en-US" b="0" i="0" dirty="0">
                <a:solidFill>
                  <a:schemeClr val="bg1"/>
                </a:solidFill>
                <a:effectLst/>
                <a:latin typeface="Söhne"/>
              </a:rPr>
              <a:t>Evaluate parameters related to concurrency, such as sessions, processes, and parallelism settings.</a:t>
            </a:r>
          </a:p>
          <a:p>
            <a:pPr algn="l">
              <a:buFont typeface="Arial" panose="020B0604020202020204" pitchFamily="34" charset="0"/>
              <a:buChar char="•"/>
            </a:pPr>
            <a:r>
              <a:rPr lang="en-US" b="0" i="0" dirty="0">
                <a:solidFill>
                  <a:schemeClr val="bg1"/>
                </a:solidFill>
                <a:effectLst/>
                <a:latin typeface="Söhne"/>
              </a:rPr>
              <a:t>Increase values for parameters like processes and sessions to accommodate a higher number of concurrent connections.</a:t>
            </a:r>
          </a:p>
          <a:p>
            <a:pPr algn="l">
              <a:buFont typeface="Arial" panose="020B0604020202020204" pitchFamily="34" charset="0"/>
              <a:buChar char="•"/>
            </a:pPr>
            <a:r>
              <a:rPr lang="en-US" b="0" i="0" dirty="0">
                <a:solidFill>
                  <a:schemeClr val="bg1"/>
                </a:solidFill>
                <a:effectLst/>
                <a:latin typeface="Söhne"/>
              </a:rPr>
              <a:t>Adjust parallelism-related parameters, such as </a:t>
            </a:r>
            <a:r>
              <a:rPr lang="en-US" b="0" i="0" dirty="0" err="1">
                <a:solidFill>
                  <a:schemeClr val="bg1"/>
                </a:solidFill>
                <a:effectLst/>
                <a:latin typeface="Söhne"/>
              </a:rPr>
              <a:t>parallel_max_servers</a:t>
            </a:r>
            <a:r>
              <a:rPr lang="en-US" b="0" i="0" dirty="0">
                <a:solidFill>
                  <a:schemeClr val="bg1"/>
                </a:solidFill>
                <a:effectLst/>
                <a:latin typeface="Söhne"/>
              </a:rPr>
              <a:t> and </a:t>
            </a:r>
            <a:r>
              <a:rPr lang="en-US" b="0" i="0" dirty="0" err="1">
                <a:solidFill>
                  <a:schemeClr val="bg1"/>
                </a:solidFill>
                <a:effectLst/>
                <a:latin typeface="Söhne"/>
              </a:rPr>
              <a:t>parallel_threads_per_cpu</a:t>
            </a:r>
            <a:r>
              <a:rPr lang="en-US" b="0" i="0" dirty="0">
                <a:solidFill>
                  <a:schemeClr val="bg1"/>
                </a:solidFill>
                <a:effectLst/>
                <a:latin typeface="Söhne"/>
              </a:rPr>
              <a:t>, to optimize parallel query execution.</a:t>
            </a:r>
          </a:p>
        </p:txBody>
      </p:sp>
    </p:spTree>
    <p:extLst>
      <p:ext uri="{BB962C8B-B14F-4D97-AF65-F5344CB8AC3E}">
        <p14:creationId xmlns:p14="http://schemas.microsoft.com/office/powerpoint/2010/main" val="3887993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481445-849E-3606-58B8-A6BA79288878}"/>
              </a:ext>
            </a:extLst>
          </p:cNvPr>
          <p:cNvSpPr txBox="1"/>
          <p:nvPr/>
        </p:nvSpPr>
        <p:spPr>
          <a:xfrm>
            <a:off x="580831" y="408716"/>
            <a:ext cx="10886492" cy="1754326"/>
          </a:xfrm>
          <a:prstGeom prst="rect">
            <a:avLst/>
          </a:prstGeom>
          <a:noFill/>
        </p:spPr>
        <p:txBody>
          <a:bodyPr wrap="square">
            <a:spAutoFit/>
          </a:bodyPr>
          <a:lstStyle/>
          <a:p>
            <a:pPr algn="l">
              <a:buFont typeface="+mj-lt"/>
              <a:buAutoNum type="arabicPeriod" startAt="4"/>
            </a:pPr>
            <a:r>
              <a:rPr lang="en-US" b="0" i="0" dirty="0">
                <a:solidFill>
                  <a:schemeClr val="bg1"/>
                </a:solidFill>
                <a:effectLst/>
                <a:latin typeface="Söhne"/>
              </a:rPr>
              <a:t>Testing and Monitoring:</a:t>
            </a:r>
          </a:p>
          <a:p>
            <a:pPr algn="l">
              <a:buFont typeface="Arial" panose="020B0604020202020204" pitchFamily="34" charset="0"/>
              <a:buChar char="•"/>
            </a:pPr>
            <a:r>
              <a:rPr lang="en-US" b="0" i="0" dirty="0">
                <a:solidFill>
                  <a:schemeClr val="bg1"/>
                </a:solidFill>
                <a:effectLst/>
                <a:latin typeface="Söhne"/>
              </a:rPr>
              <a:t>Test and monitor the impact of parameter changes to ensure they align with the specific workload and requirements.</a:t>
            </a:r>
          </a:p>
          <a:p>
            <a:pPr algn="l">
              <a:buFont typeface="Arial" panose="020B0604020202020204" pitchFamily="34" charset="0"/>
              <a:buChar char="•"/>
            </a:pPr>
            <a:r>
              <a:rPr lang="en-US" b="0" i="0" dirty="0">
                <a:solidFill>
                  <a:schemeClr val="bg1"/>
                </a:solidFill>
                <a:effectLst/>
                <a:latin typeface="Söhne"/>
              </a:rPr>
              <a:t>Monitor database performance using tools like Oracle Enterprise Manager or AWS CloudWatch to identify bottlenecks and performance degradation.</a:t>
            </a:r>
          </a:p>
          <a:p>
            <a:pPr algn="l">
              <a:buFont typeface="Arial" panose="020B0604020202020204" pitchFamily="34" charset="0"/>
              <a:buChar char="•"/>
            </a:pPr>
            <a:r>
              <a:rPr lang="en-US" b="0" i="0" dirty="0">
                <a:solidFill>
                  <a:schemeClr val="bg1"/>
                </a:solidFill>
                <a:effectLst/>
                <a:latin typeface="Söhne"/>
              </a:rPr>
              <a:t>Continuously fine-tune parameters based on workload changes and performance observations.</a:t>
            </a:r>
          </a:p>
        </p:txBody>
      </p:sp>
    </p:spTree>
    <p:extLst>
      <p:ext uri="{BB962C8B-B14F-4D97-AF65-F5344CB8AC3E}">
        <p14:creationId xmlns:p14="http://schemas.microsoft.com/office/powerpoint/2010/main" val="2271281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C4318B0-A140-CCCE-5DE1-2EE42BE31F6E}"/>
              </a:ext>
            </a:extLst>
          </p:cNvPr>
          <p:cNvSpPr txBox="1"/>
          <p:nvPr/>
        </p:nvSpPr>
        <p:spPr>
          <a:xfrm>
            <a:off x="4587940" y="69207"/>
            <a:ext cx="3016120" cy="400110"/>
          </a:xfrm>
          <a:prstGeom prst="rect">
            <a:avLst/>
          </a:prstGeom>
          <a:noFill/>
        </p:spPr>
        <p:txBody>
          <a:bodyPr wrap="square">
            <a:spAutoFit/>
          </a:bodyPr>
          <a:lstStyle/>
          <a:p>
            <a:r>
              <a:rPr lang="en-US" sz="2000" b="1" i="0" dirty="0">
                <a:solidFill>
                  <a:srgbClr val="FFC000"/>
                </a:solidFill>
                <a:effectLst/>
                <a:latin typeface="Söhne"/>
              </a:rPr>
              <a:t>Optimization Strategies</a:t>
            </a:r>
            <a:endParaRPr lang="en-US" sz="2000" b="1" dirty="0">
              <a:solidFill>
                <a:srgbClr val="FFC000"/>
              </a:solidFill>
            </a:endParaRPr>
          </a:p>
        </p:txBody>
      </p:sp>
      <p:sp>
        <p:nvSpPr>
          <p:cNvPr id="9" name="TextBox 8">
            <a:extLst>
              <a:ext uri="{FF2B5EF4-FFF2-40B4-BE49-F238E27FC236}">
                <a16:creationId xmlns:a16="http://schemas.microsoft.com/office/drawing/2014/main" id="{6E92C4E4-8DD3-CD52-C18F-6851892E597A}"/>
              </a:ext>
            </a:extLst>
          </p:cNvPr>
          <p:cNvSpPr txBox="1"/>
          <p:nvPr/>
        </p:nvSpPr>
        <p:spPr>
          <a:xfrm>
            <a:off x="401216" y="381039"/>
            <a:ext cx="11579290" cy="5909310"/>
          </a:xfrm>
          <a:prstGeom prst="rect">
            <a:avLst/>
          </a:prstGeom>
          <a:noFill/>
        </p:spPr>
        <p:txBody>
          <a:bodyPr wrap="square">
            <a:spAutoFit/>
          </a:bodyPr>
          <a:lstStyle/>
          <a:p>
            <a:pPr algn="l"/>
            <a:r>
              <a:rPr lang="en-US" b="0" i="0" dirty="0">
                <a:solidFill>
                  <a:schemeClr val="bg1"/>
                </a:solidFill>
                <a:effectLst/>
                <a:latin typeface="Söhne"/>
              </a:rPr>
              <a:t>Key Strategies for Optimizing an Oracle RDS Instance.</a:t>
            </a:r>
          </a:p>
          <a:p>
            <a:pPr algn="l"/>
            <a:endParaRPr lang="en-US" b="0" i="0" dirty="0">
              <a:solidFill>
                <a:schemeClr val="bg1"/>
              </a:solidFill>
              <a:effectLst/>
              <a:latin typeface="Söhne"/>
            </a:endParaRPr>
          </a:p>
          <a:p>
            <a:pPr algn="l">
              <a:buFont typeface="+mj-lt"/>
              <a:buAutoNum type="arabicPeriod"/>
            </a:pPr>
            <a:r>
              <a:rPr lang="en-US" b="0" i="0" dirty="0">
                <a:solidFill>
                  <a:schemeClr val="bg1"/>
                </a:solidFill>
                <a:effectLst/>
                <a:latin typeface="Söhne"/>
              </a:rPr>
              <a:t>Parameter Tuning:</a:t>
            </a:r>
          </a:p>
          <a:p>
            <a:pPr algn="l">
              <a:buFont typeface="Arial" panose="020B0604020202020204" pitchFamily="34" charset="0"/>
              <a:buChar char="•"/>
            </a:pPr>
            <a:r>
              <a:rPr lang="en-US" b="0" i="0" dirty="0">
                <a:solidFill>
                  <a:schemeClr val="bg1"/>
                </a:solidFill>
                <a:effectLst/>
                <a:latin typeface="Söhne"/>
              </a:rPr>
              <a:t>Fine-tuning database parameters to optimize performance and resource allocation.</a:t>
            </a:r>
          </a:p>
          <a:p>
            <a:pPr algn="l">
              <a:buFont typeface="Arial" panose="020B0604020202020204" pitchFamily="34" charset="0"/>
              <a:buChar char="•"/>
            </a:pPr>
            <a:r>
              <a:rPr lang="en-US" b="0" i="0" dirty="0">
                <a:solidFill>
                  <a:schemeClr val="bg1"/>
                </a:solidFill>
                <a:effectLst/>
                <a:latin typeface="Söhne"/>
              </a:rPr>
              <a:t>Key parameters to consider include memory-related parameters (e.g., </a:t>
            </a:r>
            <a:r>
              <a:rPr lang="en-US" b="0" i="0" dirty="0" err="1">
                <a:solidFill>
                  <a:schemeClr val="bg1"/>
                </a:solidFill>
                <a:effectLst/>
                <a:latin typeface="Söhne"/>
              </a:rPr>
              <a:t>shared_pool_sixe</a:t>
            </a:r>
            <a:r>
              <a:rPr lang="en-US" b="0" i="0" dirty="0">
                <a:solidFill>
                  <a:schemeClr val="bg1"/>
                </a:solidFill>
                <a:effectLst/>
                <a:latin typeface="Söhne"/>
              </a:rPr>
              <a:t>, </a:t>
            </a:r>
            <a:r>
              <a:rPr lang="en-US" b="0" i="0" dirty="0" err="1">
                <a:solidFill>
                  <a:schemeClr val="bg1"/>
                </a:solidFill>
                <a:effectLst/>
                <a:latin typeface="Söhne"/>
              </a:rPr>
              <a:t>db_cache</a:t>
            </a:r>
            <a:r>
              <a:rPr lang="en-US" b="0" i="0" dirty="0">
                <a:solidFill>
                  <a:schemeClr val="bg1"/>
                </a:solidFill>
                <a:effectLst/>
                <a:latin typeface="Söhne"/>
              </a:rPr>
              <a:t>_ size) and parallelism settings (e.g., parallel _max _servers).</a:t>
            </a:r>
          </a:p>
          <a:p>
            <a:pPr algn="l">
              <a:buFont typeface="Arial" panose="020B0604020202020204" pitchFamily="34" charset="0"/>
              <a:buChar char="•"/>
            </a:pPr>
            <a:endParaRPr lang="en-US" b="0" i="0" dirty="0">
              <a:solidFill>
                <a:schemeClr val="bg1"/>
              </a:solidFill>
              <a:effectLst/>
              <a:latin typeface="Söhne"/>
            </a:endParaRPr>
          </a:p>
          <a:p>
            <a:pPr algn="l">
              <a:buFont typeface="+mj-lt"/>
              <a:buAutoNum type="arabicPeriod" startAt="2"/>
            </a:pPr>
            <a:r>
              <a:rPr lang="en-US" b="0" i="0" dirty="0">
                <a:solidFill>
                  <a:schemeClr val="bg1"/>
                </a:solidFill>
                <a:effectLst/>
                <a:latin typeface="Söhne"/>
              </a:rPr>
              <a:t>Indexing:</a:t>
            </a:r>
          </a:p>
          <a:p>
            <a:pPr algn="l">
              <a:buFont typeface="Arial" panose="020B0604020202020204" pitchFamily="34" charset="0"/>
              <a:buChar char="•"/>
            </a:pPr>
            <a:r>
              <a:rPr lang="en-US" b="0" i="0" dirty="0">
                <a:solidFill>
                  <a:schemeClr val="bg1"/>
                </a:solidFill>
                <a:effectLst/>
                <a:latin typeface="Söhne"/>
              </a:rPr>
              <a:t>Designing and implementing appropriate indexes to enhance query performance.</a:t>
            </a:r>
          </a:p>
          <a:p>
            <a:pPr algn="l">
              <a:buFont typeface="Arial" panose="020B0604020202020204" pitchFamily="34" charset="0"/>
              <a:buChar char="•"/>
            </a:pPr>
            <a:r>
              <a:rPr lang="en-US" b="0" i="0" dirty="0">
                <a:solidFill>
                  <a:schemeClr val="bg1"/>
                </a:solidFill>
                <a:effectLst/>
                <a:latin typeface="Söhne"/>
              </a:rPr>
              <a:t>Identify frequently accessed columns and create indexes to speed up data retrieval.</a:t>
            </a:r>
          </a:p>
          <a:p>
            <a:pPr algn="l">
              <a:buFont typeface="Arial" panose="020B0604020202020204" pitchFamily="34" charset="0"/>
              <a:buChar char="•"/>
            </a:pPr>
            <a:r>
              <a:rPr lang="en-US" b="0" i="0" dirty="0">
                <a:solidFill>
                  <a:schemeClr val="bg1"/>
                </a:solidFill>
                <a:effectLst/>
                <a:latin typeface="Söhne"/>
              </a:rPr>
              <a:t>Regularly review and maintain indexes to ensure they remain effective as data and workload change.</a:t>
            </a:r>
          </a:p>
          <a:p>
            <a:pPr algn="l">
              <a:buFont typeface="Arial" panose="020B0604020202020204" pitchFamily="34" charset="0"/>
              <a:buChar char="•"/>
            </a:pPr>
            <a:endParaRPr lang="en-US" b="0" i="0" dirty="0">
              <a:solidFill>
                <a:schemeClr val="bg1"/>
              </a:solidFill>
              <a:effectLst/>
              <a:latin typeface="Söhne"/>
            </a:endParaRPr>
          </a:p>
          <a:p>
            <a:pPr algn="l">
              <a:buFont typeface="+mj-lt"/>
              <a:buAutoNum type="arabicPeriod" startAt="3"/>
            </a:pPr>
            <a:r>
              <a:rPr lang="en-US" b="0" i="0" dirty="0">
                <a:solidFill>
                  <a:schemeClr val="bg1"/>
                </a:solidFill>
                <a:effectLst/>
                <a:latin typeface="Söhne"/>
              </a:rPr>
              <a:t>Query Optimization:</a:t>
            </a:r>
          </a:p>
          <a:p>
            <a:pPr algn="l">
              <a:buFont typeface="Arial" panose="020B0604020202020204" pitchFamily="34" charset="0"/>
              <a:buChar char="•"/>
            </a:pPr>
            <a:r>
              <a:rPr lang="en-US" b="0" i="0" dirty="0">
                <a:solidFill>
                  <a:schemeClr val="bg1"/>
                </a:solidFill>
                <a:effectLst/>
                <a:latin typeface="Söhne"/>
              </a:rPr>
              <a:t>Analyzing and optimizing SQL queries for better execution and performance.</a:t>
            </a:r>
          </a:p>
          <a:p>
            <a:pPr algn="l">
              <a:buFont typeface="Arial" panose="020B0604020202020204" pitchFamily="34" charset="0"/>
              <a:buChar char="•"/>
            </a:pPr>
            <a:r>
              <a:rPr lang="en-US" b="0" i="0" dirty="0">
                <a:solidFill>
                  <a:schemeClr val="bg1"/>
                </a:solidFill>
                <a:effectLst/>
                <a:latin typeface="Söhne"/>
              </a:rPr>
              <a:t>Use query optimization techniques like rewriting queries, adding hints, or restructuring SQL statements.</a:t>
            </a:r>
          </a:p>
          <a:p>
            <a:pPr algn="l">
              <a:buFont typeface="Arial" panose="020B0604020202020204" pitchFamily="34" charset="0"/>
              <a:buChar char="•"/>
            </a:pPr>
            <a:r>
              <a:rPr lang="en-US" b="0" i="0" dirty="0">
                <a:solidFill>
                  <a:schemeClr val="bg1"/>
                </a:solidFill>
                <a:effectLst/>
                <a:latin typeface="Söhne"/>
              </a:rPr>
              <a:t>Monitor query execution plans and identify opportunities for optimization.</a:t>
            </a:r>
          </a:p>
          <a:p>
            <a:pPr algn="l">
              <a:buFont typeface="Arial" panose="020B0604020202020204" pitchFamily="34" charset="0"/>
              <a:buChar char="•"/>
            </a:pPr>
            <a:endParaRPr lang="en-US" b="0" i="0" dirty="0">
              <a:solidFill>
                <a:schemeClr val="bg1"/>
              </a:solidFill>
              <a:effectLst/>
              <a:latin typeface="Söhne"/>
            </a:endParaRPr>
          </a:p>
          <a:p>
            <a:pPr algn="l">
              <a:buFont typeface="+mj-lt"/>
              <a:buAutoNum type="arabicPeriod" startAt="4"/>
            </a:pPr>
            <a:r>
              <a:rPr lang="en-US" b="0" i="0" dirty="0">
                <a:solidFill>
                  <a:schemeClr val="bg1"/>
                </a:solidFill>
                <a:effectLst/>
                <a:latin typeface="Söhne"/>
              </a:rPr>
              <a:t>Database Maintenance:</a:t>
            </a:r>
          </a:p>
          <a:p>
            <a:pPr algn="l">
              <a:buFont typeface="Arial" panose="020B0604020202020204" pitchFamily="34" charset="0"/>
              <a:buChar char="•"/>
            </a:pPr>
            <a:r>
              <a:rPr lang="en-US" b="0" i="0" dirty="0">
                <a:solidFill>
                  <a:schemeClr val="bg1"/>
                </a:solidFill>
                <a:effectLst/>
                <a:latin typeface="Söhne"/>
              </a:rPr>
              <a:t>Implement regular database maintenance tasks to ensure optimal performance and data integrity.</a:t>
            </a:r>
          </a:p>
          <a:p>
            <a:pPr algn="l">
              <a:buFont typeface="Arial" panose="020B0604020202020204" pitchFamily="34" charset="0"/>
              <a:buChar char="•"/>
            </a:pPr>
            <a:r>
              <a:rPr lang="en-US" b="0" i="0" dirty="0">
                <a:solidFill>
                  <a:schemeClr val="bg1"/>
                </a:solidFill>
                <a:effectLst/>
                <a:latin typeface="Söhne"/>
              </a:rPr>
              <a:t>Perform routine tasks such as statistics gathering, index maintenance, and database reorganization.</a:t>
            </a:r>
          </a:p>
          <a:p>
            <a:pPr algn="l">
              <a:buFont typeface="Arial" panose="020B0604020202020204" pitchFamily="34" charset="0"/>
              <a:buChar char="•"/>
            </a:pPr>
            <a:r>
              <a:rPr lang="en-US" b="0" i="0" dirty="0">
                <a:solidFill>
                  <a:schemeClr val="bg1"/>
                </a:solidFill>
                <a:effectLst/>
                <a:latin typeface="Söhne"/>
              </a:rPr>
              <a:t>Regularly review and tune database configuration settings to align with changing workload patterns.</a:t>
            </a:r>
          </a:p>
        </p:txBody>
      </p:sp>
    </p:spTree>
    <p:extLst>
      <p:ext uri="{BB962C8B-B14F-4D97-AF65-F5344CB8AC3E}">
        <p14:creationId xmlns:p14="http://schemas.microsoft.com/office/powerpoint/2010/main" val="3069636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AF2A38-773B-6BF0-F91D-83AB96BB5CE9}"/>
              </a:ext>
            </a:extLst>
          </p:cNvPr>
          <p:cNvSpPr txBox="1"/>
          <p:nvPr/>
        </p:nvSpPr>
        <p:spPr>
          <a:xfrm>
            <a:off x="4224046" y="134522"/>
            <a:ext cx="3743908" cy="369332"/>
          </a:xfrm>
          <a:prstGeom prst="rect">
            <a:avLst/>
          </a:prstGeom>
          <a:noFill/>
        </p:spPr>
        <p:txBody>
          <a:bodyPr wrap="square">
            <a:spAutoFit/>
          </a:bodyPr>
          <a:lstStyle/>
          <a:p>
            <a:r>
              <a:rPr lang="en-US" b="1" i="0" dirty="0">
                <a:solidFill>
                  <a:srgbClr val="FFC000"/>
                </a:solidFill>
                <a:effectLst/>
                <a:latin typeface="Söhne"/>
              </a:rPr>
              <a:t>Maintenance and Backup Procedure</a:t>
            </a:r>
          </a:p>
        </p:txBody>
      </p:sp>
      <p:sp>
        <p:nvSpPr>
          <p:cNvPr id="5" name="TextBox 4">
            <a:extLst>
              <a:ext uri="{FF2B5EF4-FFF2-40B4-BE49-F238E27FC236}">
                <a16:creationId xmlns:a16="http://schemas.microsoft.com/office/drawing/2014/main" id="{DA80CC5E-ADCC-644B-D129-13DDAB476EE9}"/>
              </a:ext>
            </a:extLst>
          </p:cNvPr>
          <p:cNvSpPr txBox="1"/>
          <p:nvPr/>
        </p:nvSpPr>
        <p:spPr>
          <a:xfrm>
            <a:off x="474306" y="477951"/>
            <a:ext cx="11243388" cy="5632311"/>
          </a:xfrm>
          <a:prstGeom prst="rect">
            <a:avLst/>
          </a:prstGeom>
          <a:noFill/>
        </p:spPr>
        <p:txBody>
          <a:bodyPr wrap="square">
            <a:spAutoFit/>
          </a:bodyPr>
          <a:lstStyle/>
          <a:p>
            <a:pPr algn="l"/>
            <a:r>
              <a:rPr lang="en-US" b="0" i="0" dirty="0">
                <a:solidFill>
                  <a:schemeClr val="bg1">
                    <a:lumMod val="95000"/>
                  </a:schemeClr>
                </a:solidFill>
                <a:effectLst/>
                <a:latin typeface="Söhne"/>
              </a:rPr>
              <a:t>Ensuring Database Health and Data Protection</a:t>
            </a:r>
          </a:p>
          <a:p>
            <a:pPr algn="l"/>
            <a:endParaRPr lang="en-US" b="0" i="0" dirty="0">
              <a:solidFill>
                <a:schemeClr val="bg1">
                  <a:lumMod val="95000"/>
                </a:schemeClr>
              </a:solidFill>
              <a:effectLst/>
              <a:latin typeface="Söhne"/>
            </a:endParaRPr>
          </a:p>
          <a:p>
            <a:pPr algn="l">
              <a:buFont typeface="+mj-lt"/>
              <a:buAutoNum type="arabicPeriod"/>
            </a:pPr>
            <a:r>
              <a:rPr lang="en-US" b="0" i="0" dirty="0">
                <a:solidFill>
                  <a:schemeClr val="bg1">
                    <a:lumMod val="95000"/>
                  </a:schemeClr>
                </a:solidFill>
                <a:effectLst/>
                <a:latin typeface="Söhne"/>
              </a:rPr>
              <a:t>Regular Database Maintenance:</a:t>
            </a:r>
          </a:p>
          <a:p>
            <a:pPr algn="l">
              <a:buFont typeface="Arial" panose="020B0604020202020204" pitchFamily="34" charset="0"/>
              <a:buChar char="•"/>
            </a:pPr>
            <a:r>
              <a:rPr lang="en-US" b="0" i="0" dirty="0">
                <a:solidFill>
                  <a:schemeClr val="bg1">
                    <a:lumMod val="95000"/>
                  </a:schemeClr>
                </a:solidFill>
                <a:effectLst/>
                <a:latin typeface="Söhne"/>
              </a:rPr>
              <a:t>Implement routine maintenance tasks to optimize performance and ensure data integrity.</a:t>
            </a:r>
          </a:p>
          <a:p>
            <a:pPr algn="l">
              <a:buFont typeface="Arial" panose="020B0604020202020204" pitchFamily="34" charset="0"/>
              <a:buChar char="•"/>
            </a:pPr>
            <a:r>
              <a:rPr lang="en-US" b="0" i="0" dirty="0">
                <a:solidFill>
                  <a:schemeClr val="bg1">
                    <a:lumMod val="95000"/>
                  </a:schemeClr>
                </a:solidFill>
                <a:effectLst/>
                <a:latin typeface="Söhne"/>
              </a:rPr>
              <a:t>Perform statistics gathering to keep optimizer statistics up to date for accurate query optimization.</a:t>
            </a:r>
          </a:p>
          <a:p>
            <a:pPr algn="l">
              <a:buFont typeface="Arial" panose="020B0604020202020204" pitchFamily="34" charset="0"/>
              <a:buChar char="•"/>
            </a:pPr>
            <a:r>
              <a:rPr lang="en-US" b="0" i="0" dirty="0">
                <a:solidFill>
                  <a:schemeClr val="bg1">
                    <a:lumMod val="95000"/>
                  </a:schemeClr>
                </a:solidFill>
                <a:effectLst/>
                <a:latin typeface="Söhne"/>
              </a:rPr>
              <a:t>Schedule index rebuilding or reorganization to improve query performance and reduce fragmentation.</a:t>
            </a:r>
          </a:p>
          <a:p>
            <a:pPr algn="l">
              <a:buFont typeface="Arial" panose="020B0604020202020204" pitchFamily="34" charset="0"/>
              <a:buChar char="•"/>
            </a:pPr>
            <a:endParaRPr lang="en-US" b="0" i="0" dirty="0">
              <a:solidFill>
                <a:schemeClr val="bg1">
                  <a:lumMod val="95000"/>
                </a:schemeClr>
              </a:solidFill>
              <a:effectLst/>
              <a:latin typeface="Söhne"/>
            </a:endParaRPr>
          </a:p>
          <a:p>
            <a:pPr algn="l">
              <a:buFont typeface="+mj-lt"/>
              <a:buAutoNum type="arabicPeriod" startAt="2"/>
            </a:pPr>
            <a:r>
              <a:rPr lang="en-US" b="0" i="0" dirty="0">
                <a:solidFill>
                  <a:schemeClr val="bg1">
                    <a:lumMod val="95000"/>
                  </a:schemeClr>
                </a:solidFill>
                <a:effectLst/>
                <a:latin typeface="Söhne"/>
              </a:rPr>
              <a:t>Automated Backups with Amazon RDS:</a:t>
            </a:r>
          </a:p>
          <a:p>
            <a:pPr algn="l">
              <a:buFont typeface="Arial" panose="020B0604020202020204" pitchFamily="34" charset="0"/>
              <a:buChar char="•"/>
            </a:pPr>
            <a:r>
              <a:rPr lang="en-US" b="0" i="0" dirty="0">
                <a:solidFill>
                  <a:schemeClr val="bg1">
                    <a:lumMod val="95000"/>
                  </a:schemeClr>
                </a:solidFill>
                <a:effectLst/>
                <a:latin typeface="Söhne"/>
              </a:rPr>
              <a:t>Configure automated backups using the built-in backup feature of Amazon RDS.</a:t>
            </a:r>
          </a:p>
          <a:p>
            <a:pPr algn="l">
              <a:buFont typeface="Arial" panose="020B0604020202020204" pitchFamily="34" charset="0"/>
              <a:buChar char="•"/>
            </a:pPr>
            <a:r>
              <a:rPr lang="en-US" b="0" i="0" dirty="0">
                <a:solidFill>
                  <a:schemeClr val="bg1">
                    <a:lumMod val="95000"/>
                  </a:schemeClr>
                </a:solidFill>
                <a:effectLst/>
                <a:latin typeface="Söhne"/>
              </a:rPr>
              <a:t>Set an appropriate retention period to retain backups for a specified duration.</a:t>
            </a:r>
          </a:p>
          <a:p>
            <a:pPr algn="l">
              <a:buFont typeface="Arial" panose="020B0604020202020204" pitchFamily="34" charset="0"/>
              <a:buChar char="•"/>
            </a:pPr>
            <a:r>
              <a:rPr lang="en-US" b="0" i="0" dirty="0">
                <a:solidFill>
                  <a:schemeClr val="bg1">
                    <a:lumMod val="95000"/>
                  </a:schemeClr>
                </a:solidFill>
                <a:effectLst/>
                <a:latin typeface="Söhne"/>
              </a:rPr>
              <a:t>Automated backups provide a point-in-time recovery option and simplify the backup process.</a:t>
            </a:r>
          </a:p>
          <a:p>
            <a:pPr algn="l">
              <a:buFont typeface="Arial" panose="020B0604020202020204" pitchFamily="34" charset="0"/>
              <a:buChar char="•"/>
            </a:pPr>
            <a:endParaRPr lang="en-US" b="0" i="0" dirty="0">
              <a:solidFill>
                <a:schemeClr val="bg1">
                  <a:lumMod val="95000"/>
                </a:schemeClr>
              </a:solidFill>
              <a:effectLst/>
              <a:latin typeface="Söhne"/>
            </a:endParaRPr>
          </a:p>
          <a:p>
            <a:pPr algn="l">
              <a:buFont typeface="+mj-lt"/>
              <a:buAutoNum type="arabicPeriod" startAt="3"/>
            </a:pPr>
            <a:r>
              <a:rPr lang="en-US" b="0" i="0" dirty="0">
                <a:solidFill>
                  <a:schemeClr val="bg1">
                    <a:lumMod val="95000"/>
                  </a:schemeClr>
                </a:solidFill>
                <a:effectLst/>
                <a:latin typeface="Söhne"/>
              </a:rPr>
              <a:t>Manual Backups and Restore Testing:</a:t>
            </a:r>
          </a:p>
          <a:p>
            <a:pPr algn="l">
              <a:buFont typeface="Arial" panose="020B0604020202020204" pitchFamily="34" charset="0"/>
              <a:buChar char="•"/>
            </a:pPr>
            <a:r>
              <a:rPr lang="en-US" b="0" i="0" dirty="0">
                <a:solidFill>
                  <a:schemeClr val="bg1">
                    <a:lumMod val="95000"/>
                  </a:schemeClr>
                </a:solidFill>
                <a:effectLst/>
                <a:latin typeface="Söhne"/>
              </a:rPr>
              <a:t>Consider performing regular manual backups as an additional data protection measure.</a:t>
            </a:r>
          </a:p>
          <a:p>
            <a:pPr algn="l">
              <a:buFont typeface="Arial" panose="020B0604020202020204" pitchFamily="34" charset="0"/>
              <a:buChar char="•"/>
            </a:pPr>
            <a:r>
              <a:rPr lang="en-US" b="0" i="0" dirty="0">
                <a:solidFill>
                  <a:schemeClr val="bg1">
                    <a:lumMod val="95000"/>
                  </a:schemeClr>
                </a:solidFill>
                <a:effectLst/>
                <a:latin typeface="Söhne"/>
              </a:rPr>
              <a:t>Store manual backups in a separate location to protect against infrastructure failures.</a:t>
            </a:r>
          </a:p>
          <a:p>
            <a:pPr algn="l">
              <a:buFont typeface="Arial" panose="020B0604020202020204" pitchFamily="34" charset="0"/>
              <a:buChar char="•"/>
            </a:pPr>
            <a:r>
              <a:rPr lang="en-US" b="0" i="0" dirty="0">
                <a:solidFill>
                  <a:schemeClr val="bg1">
                    <a:lumMod val="95000"/>
                  </a:schemeClr>
                </a:solidFill>
                <a:effectLst/>
                <a:latin typeface="Söhne"/>
              </a:rPr>
              <a:t>Test the restore process periodically to ensure data recoverability in case of disasters.</a:t>
            </a:r>
          </a:p>
          <a:p>
            <a:pPr algn="l">
              <a:buFont typeface="Arial" panose="020B0604020202020204" pitchFamily="34" charset="0"/>
              <a:buChar char="•"/>
            </a:pPr>
            <a:endParaRPr lang="en-US" b="0" i="0" dirty="0">
              <a:solidFill>
                <a:schemeClr val="bg1">
                  <a:lumMod val="95000"/>
                </a:schemeClr>
              </a:solidFill>
              <a:effectLst/>
              <a:latin typeface="Söhne"/>
            </a:endParaRPr>
          </a:p>
          <a:p>
            <a:pPr algn="l"/>
            <a:r>
              <a:rPr lang="en-US" b="0" i="0" dirty="0">
                <a:solidFill>
                  <a:schemeClr val="bg1">
                    <a:lumMod val="95000"/>
                  </a:schemeClr>
                </a:solidFill>
                <a:effectLst/>
                <a:latin typeface="Söhne"/>
              </a:rPr>
              <a:t>It's essential to define a backup strategy that aligns with your organization's recovery point objectives (RPO) and recovery time objectives (RTO). Customize the design and layout of the slide as per your preference, incorporating visuals or examples to illustrate the maintenance and backup procedures.</a:t>
            </a:r>
          </a:p>
        </p:txBody>
      </p:sp>
    </p:spTree>
    <p:extLst>
      <p:ext uri="{BB962C8B-B14F-4D97-AF65-F5344CB8AC3E}">
        <p14:creationId xmlns:p14="http://schemas.microsoft.com/office/powerpoint/2010/main" val="2852503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CCA1F45-8E2D-2278-1190-9975A6BAC25F}"/>
              </a:ext>
            </a:extLst>
          </p:cNvPr>
          <p:cNvSpPr txBox="1"/>
          <p:nvPr/>
        </p:nvSpPr>
        <p:spPr>
          <a:xfrm>
            <a:off x="4491523" y="118579"/>
            <a:ext cx="3146749" cy="369332"/>
          </a:xfrm>
          <a:prstGeom prst="rect">
            <a:avLst/>
          </a:prstGeom>
          <a:noFill/>
        </p:spPr>
        <p:txBody>
          <a:bodyPr wrap="square">
            <a:spAutoFit/>
          </a:bodyPr>
          <a:lstStyle/>
          <a:p>
            <a:r>
              <a:rPr lang="en-US" b="1" i="0" dirty="0">
                <a:solidFill>
                  <a:srgbClr val="FFC000"/>
                </a:solidFill>
                <a:effectLst/>
                <a:latin typeface="Söhne"/>
              </a:rPr>
              <a:t>Security and High Availability</a:t>
            </a:r>
            <a:endParaRPr lang="en-US" b="1" dirty="0">
              <a:solidFill>
                <a:srgbClr val="FFC000"/>
              </a:solidFill>
            </a:endParaRPr>
          </a:p>
        </p:txBody>
      </p:sp>
      <p:sp>
        <p:nvSpPr>
          <p:cNvPr id="5" name="TextBox 4">
            <a:extLst>
              <a:ext uri="{FF2B5EF4-FFF2-40B4-BE49-F238E27FC236}">
                <a16:creationId xmlns:a16="http://schemas.microsoft.com/office/drawing/2014/main" id="{73988183-31D9-3FBD-E005-A02FCDA22D35}"/>
              </a:ext>
            </a:extLst>
          </p:cNvPr>
          <p:cNvSpPr txBox="1"/>
          <p:nvPr/>
        </p:nvSpPr>
        <p:spPr>
          <a:xfrm>
            <a:off x="447869" y="487911"/>
            <a:ext cx="11234058" cy="5632311"/>
          </a:xfrm>
          <a:prstGeom prst="rect">
            <a:avLst/>
          </a:prstGeom>
          <a:noFill/>
        </p:spPr>
        <p:txBody>
          <a:bodyPr wrap="square">
            <a:spAutoFit/>
          </a:bodyPr>
          <a:lstStyle/>
          <a:p>
            <a:pPr algn="l"/>
            <a:r>
              <a:rPr lang="en-US" b="0" i="0" dirty="0">
                <a:solidFill>
                  <a:schemeClr val="bg1"/>
                </a:solidFill>
                <a:effectLst/>
                <a:latin typeface="Söhne"/>
              </a:rPr>
              <a:t>Ensuring Data Security and Availability</a:t>
            </a:r>
          </a:p>
          <a:p>
            <a:pPr algn="l"/>
            <a:endParaRPr lang="en-US" b="0" i="0" dirty="0">
              <a:solidFill>
                <a:schemeClr val="bg1"/>
              </a:solidFill>
              <a:effectLst/>
              <a:latin typeface="Söhne"/>
            </a:endParaRPr>
          </a:p>
          <a:p>
            <a:pPr algn="l">
              <a:buFont typeface="+mj-lt"/>
              <a:buAutoNum type="arabicPeriod"/>
            </a:pPr>
            <a:r>
              <a:rPr lang="en-US" b="0" i="0" dirty="0">
                <a:solidFill>
                  <a:schemeClr val="bg1"/>
                </a:solidFill>
                <a:effectLst/>
                <a:latin typeface="Söhne"/>
              </a:rPr>
              <a:t>AWS Identity and Access Management (IAM) Roles:</a:t>
            </a:r>
          </a:p>
          <a:p>
            <a:pPr algn="l">
              <a:buFont typeface="Arial" panose="020B0604020202020204" pitchFamily="34" charset="0"/>
              <a:buChar char="•"/>
            </a:pPr>
            <a:r>
              <a:rPr lang="en-US" b="0" i="0" dirty="0">
                <a:solidFill>
                  <a:schemeClr val="bg1"/>
                </a:solidFill>
                <a:effectLst/>
                <a:latin typeface="Söhne"/>
              </a:rPr>
              <a:t>Utilize IAM roles to enforce fine-grained access control to the Oracle RDS instance.</a:t>
            </a:r>
          </a:p>
          <a:p>
            <a:pPr algn="l">
              <a:buFont typeface="Arial" panose="020B0604020202020204" pitchFamily="34" charset="0"/>
              <a:buChar char="•"/>
            </a:pPr>
            <a:r>
              <a:rPr lang="en-US" b="0" i="0" dirty="0">
                <a:solidFill>
                  <a:schemeClr val="bg1"/>
                </a:solidFill>
                <a:effectLst/>
                <a:latin typeface="Söhne"/>
              </a:rPr>
              <a:t>Define roles with specific permissions, granting only necessary privileges to users or applications.</a:t>
            </a:r>
          </a:p>
          <a:p>
            <a:pPr algn="l">
              <a:buFont typeface="Arial" panose="020B0604020202020204" pitchFamily="34" charset="0"/>
              <a:buChar char="•"/>
            </a:pPr>
            <a:r>
              <a:rPr lang="en-US" b="0" i="0" dirty="0">
                <a:solidFill>
                  <a:schemeClr val="bg1"/>
                </a:solidFill>
                <a:effectLst/>
                <a:latin typeface="Söhne"/>
              </a:rPr>
              <a:t>IAM roles enhance security by minimizing the risk of unauthorized access to the RDS instance.</a:t>
            </a:r>
          </a:p>
          <a:p>
            <a:pPr algn="l">
              <a:buFont typeface="Arial" panose="020B0604020202020204" pitchFamily="34" charset="0"/>
              <a:buChar char="•"/>
            </a:pPr>
            <a:endParaRPr lang="en-US" b="0" i="0" dirty="0">
              <a:solidFill>
                <a:schemeClr val="bg1"/>
              </a:solidFill>
              <a:effectLst/>
              <a:latin typeface="Söhne"/>
            </a:endParaRPr>
          </a:p>
          <a:p>
            <a:pPr algn="l">
              <a:buFont typeface="+mj-lt"/>
              <a:buAutoNum type="arabicPeriod" startAt="2"/>
            </a:pPr>
            <a:r>
              <a:rPr lang="en-US" b="0" i="0" dirty="0">
                <a:solidFill>
                  <a:schemeClr val="bg1"/>
                </a:solidFill>
                <a:effectLst/>
                <a:latin typeface="Söhne"/>
              </a:rPr>
              <a:t>Network Security Measures:</a:t>
            </a:r>
          </a:p>
          <a:p>
            <a:pPr algn="l">
              <a:buFont typeface="Arial" panose="020B0604020202020204" pitchFamily="34" charset="0"/>
              <a:buChar char="•"/>
            </a:pPr>
            <a:r>
              <a:rPr lang="en-US" b="0" i="0" dirty="0">
                <a:solidFill>
                  <a:schemeClr val="bg1"/>
                </a:solidFill>
                <a:effectLst/>
                <a:latin typeface="Söhne"/>
              </a:rPr>
              <a:t>Implement Virtual Private Cloud (VPC) security groups to control inbound and outbound traffic to the RDS instance.</a:t>
            </a:r>
          </a:p>
          <a:p>
            <a:pPr algn="l">
              <a:buFont typeface="Arial" panose="020B0604020202020204" pitchFamily="34" charset="0"/>
              <a:buChar char="•"/>
            </a:pPr>
            <a:r>
              <a:rPr lang="en-US" b="0" i="0" dirty="0">
                <a:solidFill>
                  <a:schemeClr val="bg1"/>
                </a:solidFill>
                <a:effectLst/>
                <a:latin typeface="Söhne"/>
              </a:rPr>
              <a:t>Configure security group rules to allow access only from trusted sources, such as specific IP addresses or other AWS resources.</a:t>
            </a:r>
          </a:p>
          <a:p>
            <a:pPr algn="l">
              <a:buFont typeface="Arial" panose="020B0604020202020204" pitchFamily="34" charset="0"/>
              <a:buChar char="•"/>
            </a:pPr>
            <a:r>
              <a:rPr lang="en-US" b="0" i="0" dirty="0">
                <a:solidFill>
                  <a:schemeClr val="bg1"/>
                </a:solidFill>
                <a:effectLst/>
                <a:latin typeface="Söhne"/>
              </a:rPr>
              <a:t>Use network access control lists (ACLs) to provide an additional layer of security by filtering traffic at the subnet level.</a:t>
            </a:r>
          </a:p>
          <a:p>
            <a:pPr algn="l">
              <a:buFont typeface="Arial" panose="020B0604020202020204" pitchFamily="34" charset="0"/>
              <a:buChar char="•"/>
            </a:pPr>
            <a:endParaRPr lang="en-US" b="0" i="0" dirty="0">
              <a:solidFill>
                <a:schemeClr val="bg1"/>
              </a:solidFill>
              <a:effectLst/>
              <a:latin typeface="Söhne"/>
            </a:endParaRPr>
          </a:p>
          <a:p>
            <a:pPr algn="l">
              <a:buFont typeface="+mj-lt"/>
              <a:buAutoNum type="arabicPeriod" startAt="3"/>
            </a:pPr>
            <a:r>
              <a:rPr lang="en-US" b="0" i="0" dirty="0">
                <a:solidFill>
                  <a:schemeClr val="bg1"/>
                </a:solidFill>
                <a:effectLst/>
                <a:latin typeface="Söhne"/>
              </a:rPr>
              <a:t>Data Encryption:</a:t>
            </a:r>
          </a:p>
          <a:p>
            <a:pPr algn="l">
              <a:buFont typeface="Arial" panose="020B0604020202020204" pitchFamily="34" charset="0"/>
              <a:buChar char="•"/>
            </a:pPr>
            <a:r>
              <a:rPr lang="en-US" b="0" i="0" dirty="0">
                <a:solidFill>
                  <a:schemeClr val="bg1"/>
                </a:solidFill>
                <a:effectLst/>
                <a:latin typeface="Söhne"/>
              </a:rPr>
              <a:t>Enable encryption for data at rest using AWS Key Management Service (KMS) or Transparent Data Encryption (TDE).</a:t>
            </a:r>
          </a:p>
          <a:p>
            <a:pPr algn="l">
              <a:buFont typeface="Arial" panose="020B0604020202020204" pitchFamily="34" charset="0"/>
              <a:buChar char="•"/>
            </a:pPr>
            <a:r>
              <a:rPr lang="en-US" b="0" i="0" dirty="0">
                <a:solidFill>
                  <a:schemeClr val="bg1"/>
                </a:solidFill>
                <a:effectLst/>
                <a:latin typeface="Söhne"/>
              </a:rPr>
              <a:t>Encrypting data adds an extra layer of protection against unauthorized access or data breaches.</a:t>
            </a:r>
          </a:p>
          <a:p>
            <a:pPr algn="l">
              <a:buFont typeface="+mj-lt"/>
              <a:buAutoNum type="arabicPeriod" startAt="4"/>
            </a:pPr>
            <a:r>
              <a:rPr lang="en-US" b="0" i="0" dirty="0">
                <a:solidFill>
                  <a:schemeClr val="bg1"/>
                </a:solidFill>
                <a:effectLst/>
                <a:latin typeface="Söhne"/>
              </a:rPr>
              <a:t>High Availability:</a:t>
            </a:r>
          </a:p>
          <a:p>
            <a:pPr algn="l">
              <a:buFont typeface="Arial" panose="020B0604020202020204" pitchFamily="34" charset="0"/>
              <a:buChar char="•"/>
            </a:pPr>
            <a:r>
              <a:rPr lang="en-US" b="0" i="0" dirty="0">
                <a:solidFill>
                  <a:schemeClr val="bg1"/>
                </a:solidFill>
                <a:effectLst/>
                <a:latin typeface="Söhne"/>
              </a:rPr>
              <a:t>Configure Multi-AZ deployment for automatic failover and increased availability.</a:t>
            </a:r>
          </a:p>
          <a:p>
            <a:pPr algn="l">
              <a:buFont typeface="Arial" panose="020B0604020202020204" pitchFamily="34" charset="0"/>
              <a:buChar char="•"/>
            </a:pPr>
            <a:r>
              <a:rPr lang="en-US" b="0" i="0" dirty="0">
                <a:solidFill>
                  <a:schemeClr val="bg1"/>
                </a:solidFill>
                <a:effectLst/>
                <a:latin typeface="Söhne"/>
              </a:rPr>
              <a:t>Multi-AZ deployment maintains a standby replica in a different Availability Zone to ensure continuity in the event of a failure.</a:t>
            </a:r>
          </a:p>
        </p:txBody>
      </p:sp>
    </p:spTree>
    <p:extLst>
      <p:ext uri="{BB962C8B-B14F-4D97-AF65-F5344CB8AC3E}">
        <p14:creationId xmlns:p14="http://schemas.microsoft.com/office/powerpoint/2010/main" val="2801722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07D9EB-4279-1D5E-40E7-F59C0C965979}"/>
              </a:ext>
            </a:extLst>
          </p:cNvPr>
          <p:cNvSpPr txBox="1"/>
          <p:nvPr/>
        </p:nvSpPr>
        <p:spPr>
          <a:xfrm>
            <a:off x="4420572" y="143851"/>
            <a:ext cx="3350856" cy="369332"/>
          </a:xfrm>
          <a:prstGeom prst="rect">
            <a:avLst/>
          </a:prstGeom>
          <a:noFill/>
        </p:spPr>
        <p:txBody>
          <a:bodyPr wrap="square">
            <a:spAutoFit/>
          </a:bodyPr>
          <a:lstStyle/>
          <a:p>
            <a:r>
              <a:rPr lang="en-US" b="1" i="0" dirty="0">
                <a:solidFill>
                  <a:srgbClr val="FFC000"/>
                </a:solidFill>
                <a:effectLst/>
                <a:latin typeface="Söhne"/>
              </a:rPr>
              <a:t>Recovery and Disaster Planning</a:t>
            </a:r>
            <a:endParaRPr lang="en-US" b="1" dirty="0">
              <a:solidFill>
                <a:srgbClr val="FFC000"/>
              </a:solidFill>
            </a:endParaRPr>
          </a:p>
        </p:txBody>
      </p:sp>
      <p:sp>
        <p:nvSpPr>
          <p:cNvPr id="5" name="TextBox 4">
            <a:extLst>
              <a:ext uri="{FF2B5EF4-FFF2-40B4-BE49-F238E27FC236}">
                <a16:creationId xmlns:a16="http://schemas.microsoft.com/office/drawing/2014/main" id="{0CF065AF-A180-7AFC-8B0D-9249DEBEFF4E}"/>
              </a:ext>
            </a:extLst>
          </p:cNvPr>
          <p:cNvSpPr txBox="1"/>
          <p:nvPr/>
        </p:nvSpPr>
        <p:spPr>
          <a:xfrm>
            <a:off x="390329" y="513183"/>
            <a:ext cx="11411339" cy="5632311"/>
          </a:xfrm>
          <a:prstGeom prst="rect">
            <a:avLst/>
          </a:prstGeom>
          <a:noFill/>
        </p:spPr>
        <p:txBody>
          <a:bodyPr wrap="square">
            <a:spAutoFit/>
          </a:bodyPr>
          <a:lstStyle/>
          <a:p>
            <a:pPr algn="l"/>
            <a:r>
              <a:rPr lang="en-US" b="0" i="0" dirty="0">
                <a:solidFill>
                  <a:schemeClr val="bg1"/>
                </a:solidFill>
                <a:effectLst/>
                <a:latin typeface="Söhne"/>
              </a:rPr>
              <a:t>Ensuring Data Protection and Business Continuity.</a:t>
            </a:r>
          </a:p>
          <a:p>
            <a:pPr algn="l"/>
            <a:endParaRPr lang="en-US" b="0" i="0" dirty="0">
              <a:solidFill>
                <a:schemeClr val="bg1"/>
              </a:solidFill>
              <a:effectLst/>
              <a:latin typeface="Söhne"/>
            </a:endParaRPr>
          </a:p>
          <a:p>
            <a:pPr algn="l">
              <a:buFont typeface="+mj-lt"/>
              <a:buAutoNum type="arabicPeriod"/>
            </a:pPr>
            <a:r>
              <a:rPr lang="en-US" b="0" i="0" dirty="0">
                <a:solidFill>
                  <a:schemeClr val="bg1"/>
                </a:solidFill>
                <a:effectLst/>
                <a:latin typeface="Söhne"/>
              </a:rPr>
              <a:t>Importance of Recovery Strategy:</a:t>
            </a:r>
          </a:p>
          <a:p>
            <a:pPr algn="l">
              <a:buFont typeface="Arial" panose="020B0604020202020204" pitchFamily="34" charset="0"/>
              <a:buChar char="•"/>
            </a:pPr>
            <a:r>
              <a:rPr lang="en-US" b="0" i="0" dirty="0">
                <a:solidFill>
                  <a:schemeClr val="bg1"/>
                </a:solidFill>
                <a:effectLst/>
                <a:latin typeface="Söhne"/>
              </a:rPr>
              <a:t>Having a robust recovery strategy is crucial for data protection and minimizing downtime.</a:t>
            </a:r>
          </a:p>
          <a:p>
            <a:pPr algn="l">
              <a:buFont typeface="Arial" panose="020B0604020202020204" pitchFamily="34" charset="0"/>
              <a:buChar char="•"/>
            </a:pPr>
            <a:r>
              <a:rPr lang="en-US" b="0" i="0" dirty="0">
                <a:solidFill>
                  <a:schemeClr val="bg1"/>
                </a:solidFill>
                <a:effectLst/>
                <a:latin typeface="Söhne"/>
              </a:rPr>
              <a:t>It ensures the ability to restore the Oracle RDS instance to a previous state in case of data corruption, accidental deletions, or system failures.</a:t>
            </a:r>
          </a:p>
          <a:p>
            <a:pPr algn="l">
              <a:buFont typeface="Arial" panose="020B0604020202020204" pitchFamily="34" charset="0"/>
              <a:buChar char="•"/>
            </a:pPr>
            <a:r>
              <a:rPr lang="en-US" b="0" i="0" dirty="0">
                <a:solidFill>
                  <a:schemeClr val="bg1"/>
                </a:solidFill>
                <a:effectLst/>
                <a:latin typeface="Söhne"/>
              </a:rPr>
              <a:t>A well-defined recovery strategy mitigates the impact of disasters and helps maintain business continuity.</a:t>
            </a:r>
          </a:p>
          <a:p>
            <a:pPr algn="l">
              <a:buFont typeface="Arial" panose="020B0604020202020204" pitchFamily="34" charset="0"/>
              <a:buChar char="•"/>
            </a:pPr>
            <a:endParaRPr lang="en-US" b="0" i="0" dirty="0">
              <a:solidFill>
                <a:schemeClr val="bg1"/>
              </a:solidFill>
              <a:effectLst/>
              <a:latin typeface="Söhne"/>
            </a:endParaRPr>
          </a:p>
          <a:p>
            <a:pPr algn="l">
              <a:buFont typeface="+mj-lt"/>
              <a:buAutoNum type="arabicPeriod" startAt="2"/>
            </a:pPr>
            <a:r>
              <a:rPr lang="en-US" b="0" i="0" dirty="0">
                <a:solidFill>
                  <a:schemeClr val="bg1"/>
                </a:solidFill>
                <a:effectLst/>
                <a:latin typeface="Söhne"/>
              </a:rPr>
              <a:t>Point-in-Time Recovery (PITR):</a:t>
            </a:r>
          </a:p>
          <a:p>
            <a:pPr algn="l">
              <a:buFont typeface="Arial" panose="020B0604020202020204" pitchFamily="34" charset="0"/>
              <a:buChar char="•"/>
            </a:pPr>
            <a:r>
              <a:rPr lang="en-US" b="0" i="0" dirty="0">
                <a:solidFill>
                  <a:schemeClr val="bg1"/>
                </a:solidFill>
                <a:effectLst/>
                <a:latin typeface="Söhne"/>
              </a:rPr>
              <a:t>Point-in-Time Recovery enables restoring the database to a specific point in time before the occurrence of an issue.</a:t>
            </a:r>
          </a:p>
          <a:p>
            <a:pPr algn="l">
              <a:buFont typeface="Arial" panose="020B0604020202020204" pitchFamily="34" charset="0"/>
              <a:buChar char="•"/>
            </a:pPr>
            <a:r>
              <a:rPr lang="en-US" b="0" i="0" dirty="0">
                <a:solidFill>
                  <a:schemeClr val="bg1"/>
                </a:solidFill>
                <a:effectLst/>
                <a:latin typeface="Söhne"/>
              </a:rPr>
              <a:t>With Amazon RDS, PITR leverages automated backups and transaction logs to achieve granular recovery.</a:t>
            </a:r>
          </a:p>
          <a:p>
            <a:pPr algn="l">
              <a:buFont typeface="Arial" panose="020B0604020202020204" pitchFamily="34" charset="0"/>
              <a:buChar char="•"/>
            </a:pPr>
            <a:r>
              <a:rPr lang="en-US" b="0" i="0" dirty="0">
                <a:solidFill>
                  <a:schemeClr val="bg1"/>
                </a:solidFill>
                <a:effectLst/>
                <a:latin typeface="Söhne"/>
              </a:rPr>
              <a:t>PITR provides a reliable mechanism to recover the database to a consistent state, reducing data loss and downtime.</a:t>
            </a:r>
          </a:p>
          <a:p>
            <a:pPr algn="l">
              <a:buFont typeface="Arial" panose="020B0604020202020204" pitchFamily="34" charset="0"/>
              <a:buChar char="•"/>
            </a:pPr>
            <a:endParaRPr lang="en-US" b="0" i="0" dirty="0">
              <a:solidFill>
                <a:schemeClr val="bg1"/>
              </a:solidFill>
              <a:effectLst/>
              <a:latin typeface="Söhne"/>
            </a:endParaRPr>
          </a:p>
          <a:p>
            <a:pPr algn="l">
              <a:buFont typeface="+mj-lt"/>
              <a:buAutoNum type="arabicPeriod" startAt="3"/>
            </a:pPr>
            <a:r>
              <a:rPr lang="en-US" b="0" i="0" dirty="0">
                <a:solidFill>
                  <a:schemeClr val="bg1"/>
                </a:solidFill>
                <a:effectLst/>
                <a:latin typeface="Söhne"/>
              </a:rPr>
              <a:t>Disaster Recovery with AWS Services:</a:t>
            </a:r>
          </a:p>
          <a:p>
            <a:pPr algn="l">
              <a:buFont typeface="Arial" panose="020B0604020202020204" pitchFamily="34" charset="0"/>
              <a:buChar char="•"/>
            </a:pPr>
            <a:r>
              <a:rPr lang="en-US" b="0" i="0" dirty="0">
                <a:solidFill>
                  <a:schemeClr val="bg1"/>
                </a:solidFill>
                <a:effectLst/>
                <a:latin typeface="Söhne"/>
              </a:rPr>
              <a:t>Leverage AWS services like Amazon Aurora Global Database or Amazon RDS Multi-AZ deployment for disaster recovery.</a:t>
            </a:r>
          </a:p>
          <a:p>
            <a:pPr algn="l">
              <a:buFont typeface="Arial" panose="020B0604020202020204" pitchFamily="34" charset="0"/>
              <a:buChar char="•"/>
            </a:pPr>
            <a:r>
              <a:rPr lang="en-US" b="0" i="0" dirty="0">
                <a:solidFill>
                  <a:schemeClr val="bg1"/>
                </a:solidFill>
                <a:effectLst/>
                <a:latin typeface="Söhne"/>
              </a:rPr>
              <a:t>These services provide built-in replication and automatic failover capabilities, ensuring high availability and data redundancy across different regions or availability zones.</a:t>
            </a:r>
          </a:p>
          <a:p>
            <a:pPr algn="l">
              <a:buFont typeface="Arial" panose="020B0604020202020204" pitchFamily="34" charset="0"/>
              <a:buChar char="•"/>
            </a:pPr>
            <a:r>
              <a:rPr lang="en-US" b="0" i="0" dirty="0">
                <a:solidFill>
                  <a:schemeClr val="bg1"/>
                </a:solidFill>
                <a:effectLst/>
                <a:latin typeface="Söhne"/>
              </a:rPr>
              <a:t>Implementing disaster recovery options offered by AWS helps maintain data resilience and minimize the impact of regional outages or catastrophic events.</a:t>
            </a:r>
          </a:p>
          <a:p>
            <a:pPr algn="l">
              <a:buFont typeface="Arial" panose="020B0604020202020204" pitchFamily="34" charset="0"/>
              <a:buChar char="•"/>
            </a:pPr>
            <a:endParaRPr lang="en-US" b="0" i="0" dirty="0">
              <a:solidFill>
                <a:schemeClr val="bg1"/>
              </a:solidFill>
              <a:effectLst/>
              <a:latin typeface="Söhne"/>
            </a:endParaRPr>
          </a:p>
        </p:txBody>
      </p:sp>
    </p:spTree>
    <p:extLst>
      <p:ext uri="{BB962C8B-B14F-4D97-AF65-F5344CB8AC3E}">
        <p14:creationId xmlns:p14="http://schemas.microsoft.com/office/powerpoint/2010/main" val="2174777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C1317F-EDB6-AD23-905E-7EE9CD503C03}"/>
              </a:ext>
            </a:extLst>
          </p:cNvPr>
          <p:cNvSpPr txBox="1"/>
          <p:nvPr/>
        </p:nvSpPr>
        <p:spPr>
          <a:xfrm>
            <a:off x="662474" y="556546"/>
            <a:ext cx="11140751" cy="1477328"/>
          </a:xfrm>
          <a:prstGeom prst="rect">
            <a:avLst/>
          </a:prstGeom>
          <a:noFill/>
        </p:spPr>
        <p:txBody>
          <a:bodyPr wrap="square">
            <a:spAutoFit/>
          </a:bodyPr>
          <a:lstStyle/>
          <a:p>
            <a:pPr algn="l">
              <a:buFont typeface="+mj-lt"/>
              <a:buAutoNum type="arabicPeriod" startAt="4"/>
            </a:pPr>
            <a:r>
              <a:rPr lang="en-US" b="0" i="0" dirty="0">
                <a:solidFill>
                  <a:schemeClr val="bg1"/>
                </a:solidFill>
                <a:effectLst/>
                <a:latin typeface="Söhne"/>
              </a:rPr>
              <a:t>Backup Testing and Documentation:</a:t>
            </a:r>
          </a:p>
          <a:p>
            <a:pPr algn="l">
              <a:buFont typeface="Arial" panose="020B0604020202020204" pitchFamily="34" charset="0"/>
              <a:buChar char="•"/>
            </a:pPr>
            <a:r>
              <a:rPr lang="en-US" b="0" i="0" dirty="0">
                <a:solidFill>
                  <a:schemeClr val="bg1"/>
                </a:solidFill>
                <a:effectLst/>
                <a:latin typeface="Söhne"/>
              </a:rPr>
              <a:t>Regularly test the restore process of backups to verify their integrity and reliability.</a:t>
            </a:r>
          </a:p>
          <a:p>
            <a:pPr algn="l">
              <a:buFont typeface="Arial" panose="020B0604020202020204" pitchFamily="34" charset="0"/>
              <a:buChar char="•"/>
            </a:pPr>
            <a:r>
              <a:rPr lang="en-US" b="0" i="0" dirty="0">
                <a:solidFill>
                  <a:schemeClr val="bg1"/>
                </a:solidFill>
                <a:effectLst/>
                <a:latin typeface="Söhne"/>
              </a:rPr>
              <a:t>Document the recovery procedures and ensure they are well-documented and accessible to the relevant stakeholders.</a:t>
            </a:r>
          </a:p>
          <a:p>
            <a:pPr algn="l">
              <a:buFont typeface="Arial" panose="020B0604020202020204" pitchFamily="34" charset="0"/>
              <a:buChar char="•"/>
            </a:pPr>
            <a:r>
              <a:rPr lang="en-US" b="0" i="0" dirty="0">
                <a:solidFill>
                  <a:schemeClr val="bg1"/>
                </a:solidFill>
                <a:effectLst/>
                <a:latin typeface="Söhne"/>
              </a:rPr>
              <a:t>Conduct periodic reviews and drills to validate the effectiveness of the recovery strategy.</a:t>
            </a:r>
          </a:p>
        </p:txBody>
      </p:sp>
    </p:spTree>
    <p:extLst>
      <p:ext uri="{BB962C8B-B14F-4D97-AF65-F5344CB8AC3E}">
        <p14:creationId xmlns:p14="http://schemas.microsoft.com/office/powerpoint/2010/main" val="39499260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Title-and-content_DB">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itle-and-content_DB">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83741</TotalTime>
  <Words>2660</Words>
  <Application>Microsoft Office PowerPoint</Application>
  <PresentationFormat>Widescreen</PresentationFormat>
  <Paragraphs>175</Paragraphs>
  <Slides>14</Slides>
  <Notes>2</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14</vt:i4>
      </vt:variant>
    </vt:vector>
  </HeadingPairs>
  <TitlesOfParts>
    <vt:vector size="21" baseType="lpstr">
      <vt:lpstr>Arial</vt:lpstr>
      <vt:lpstr>Calibri</vt:lpstr>
      <vt:lpstr>Calibri Light</vt:lpstr>
      <vt:lpstr>Söhne</vt:lpstr>
      <vt:lpstr>Office Theme</vt:lpstr>
      <vt:lpstr>1_Title-and-content_DB</vt:lpstr>
      <vt:lpstr>Title-and-content_DB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chandrika c</cp:lastModifiedBy>
  <cp:revision>2759</cp:revision>
  <dcterms:created xsi:type="dcterms:W3CDTF">2020-03-23T21:46:17Z</dcterms:created>
  <dcterms:modified xsi:type="dcterms:W3CDTF">2023-06-18T16:51:39Z</dcterms:modified>
</cp:coreProperties>
</file>