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61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72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B6460-DCA2-4EA6-8FE2-828104BF016A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1299-7580-4D45-A8E6-2012B2AB3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01299-7580-4D45-A8E6-2012B2AB3C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C23C-931F-4FF9-9C28-307221BEB16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8AF5-C19C-49AA-BF27-F9B6FD32B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Roshan Sridhar\Downloads\Global AI Hackathon\Bj_dNgkIEAAxf6l.jpg"/>
          <p:cNvPicPr>
            <a:picLocks noChangeAspect="1" noChangeArrowheads="1"/>
          </p:cNvPicPr>
          <p:nvPr/>
        </p:nvPicPr>
        <p:blipFill>
          <a:blip r:embed="rId2"/>
          <a:srcRect b="77692"/>
          <a:stretch>
            <a:fillRect/>
          </a:stretch>
        </p:blipFill>
        <p:spPr bwMode="auto">
          <a:xfrm>
            <a:off x="1719263" y="952500"/>
            <a:ext cx="5705475" cy="110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Massive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SOURCE: /r/</a:t>
            </a:r>
            <a:r>
              <a:rPr lang="en-US" sz="2000" dirty="0" err="1" smtClean="0"/>
              <a:t>photoshopbattles</a:t>
            </a:r>
            <a:endParaRPr lang="en-US" sz="2000" dirty="0"/>
          </a:p>
        </p:txBody>
      </p:sp>
      <p:pic>
        <p:nvPicPr>
          <p:cNvPr id="18435" name="Picture 3" descr="C:\Users\Roshan Sridha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981080" cy="5105400"/>
          </a:xfrm>
          <a:prstGeom prst="rect">
            <a:avLst/>
          </a:prstGeom>
          <a:noFill/>
        </p:spPr>
      </p:pic>
      <p:pic>
        <p:nvPicPr>
          <p:cNvPr id="6" name="Picture 5" descr="C:\Users\Roshan Sridhar\Pictures\pasted image 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52600" cy="685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image detector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Roshan Sridhar\Pictures\pasted image 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52600" cy="685705"/>
          </a:xfrm>
          <a:prstGeom prst="rect">
            <a:avLst/>
          </a:prstGeom>
          <a:noFill/>
        </p:spPr>
      </p:pic>
      <p:pic>
        <p:nvPicPr>
          <p:cNvPr id="19458" name="Picture 2" descr="C:\Users\Roshan Sridha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6995696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shan Sridhar\Downloads\Global AI Hackathon\Bj_dNgkIEAAxf6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952500"/>
            <a:ext cx="5705475" cy="4953000"/>
          </a:xfrm>
          <a:prstGeom prst="rect">
            <a:avLst/>
          </a:prstGeom>
          <a:noFill/>
        </p:spPr>
      </p:pic>
      <p:pic>
        <p:nvPicPr>
          <p:cNvPr id="1027" name="Picture 3" descr="C:\Users\Roshan Sridhar\Downloads\Global AI Hackathon\Bj_dNgkIEAAxf6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952500"/>
            <a:ext cx="570547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shan Sridhar\Downloads\Global AI Hackathon\images\fake photoshopbattles_redditdataextractor\6hbo6g_comment_1 1 (22).jpg"/>
          <p:cNvPicPr>
            <a:picLocks noChangeAspect="1" noChangeArrowheads="1"/>
          </p:cNvPicPr>
          <p:nvPr/>
        </p:nvPicPr>
        <p:blipFill>
          <a:blip r:embed="rId3" cstate="print"/>
          <a:srcRect l="6557" r="13115"/>
          <a:stretch>
            <a:fillRect/>
          </a:stretch>
        </p:blipFill>
        <p:spPr bwMode="auto">
          <a:xfrm>
            <a:off x="5410200" y="4243387"/>
            <a:ext cx="3733800" cy="2614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shan Sridhar\Downloads\Global AI Hackathon\images\fake photoshopbattles_redditdataextractor\6hbo6g_comment_1 1 (22).jpg"/>
          <p:cNvPicPr>
            <a:picLocks noChangeAspect="1" noChangeArrowheads="1"/>
          </p:cNvPicPr>
          <p:nvPr/>
        </p:nvPicPr>
        <p:blipFill>
          <a:blip r:embed="rId3" cstate="print"/>
          <a:srcRect l="6557" r="13115"/>
          <a:stretch>
            <a:fillRect/>
          </a:stretch>
        </p:blipFill>
        <p:spPr bwMode="auto">
          <a:xfrm>
            <a:off x="5410200" y="4243387"/>
            <a:ext cx="3733800" cy="2614613"/>
          </a:xfrm>
          <a:prstGeom prst="rect">
            <a:avLst/>
          </a:prstGeom>
          <a:noFill/>
        </p:spPr>
      </p:pic>
      <p:pic>
        <p:nvPicPr>
          <p:cNvPr id="1027" name="Picture 3" descr="C:\Users\Roshan Sridhar\Downloads\Global AI Hackathon\images\fake photoshopbattles_redditdataextractor\6hcbs0_comment_1 1 (3).png"/>
          <p:cNvPicPr>
            <a:picLocks noChangeAspect="1" noChangeArrowheads="1"/>
          </p:cNvPicPr>
          <p:nvPr/>
        </p:nvPicPr>
        <p:blipFill>
          <a:blip r:embed="rId4"/>
          <a:srcRect b="38596"/>
          <a:stretch>
            <a:fillRect/>
          </a:stretch>
        </p:blipFill>
        <p:spPr bwMode="auto">
          <a:xfrm>
            <a:off x="0" y="0"/>
            <a:ext cx="4343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Roshan Sridhar\Downloads\Global AI Hackathon\images\fake photoshopbattles_redditdataextractor\6hbo6g_comment_1 1 (22).jpg"/>
          <p:cNvPicPr>
            <a:picLocks noChangeAspect="1" noChangeArrowheads="1"/>
          </p:cNvPicPr>
          <p:nvPr/>
        </p:nvPicPr>
        <p:blipFill>
          <a:blip r:embed="rId4" cstate="print"/>
          <a:srcRect l="6557" r="13115"/>
          <a:stretch>
            <a:fillRect/>
          </a:stretch>
        </p:blipFill>
        <p:spPr bwMode="auto">
          <a:xfrm>
            <a:off x="5410200" y="4243387"/>
            <a:ext cx="3733800" cy="2614613"/>
          </a:xfrm>
          <a:prstGeom prst="rect">
            <a:avLst/>
          </a:prstGeom>
          <a:noFill/>
        </p:spPr>
      </p:pic>
      <p:pic>
        <p:nvPicPr>
          <p:cNvPr id="1027" name="Picture 3" descr="C:\Users\Roshan Sridhar\Downloads\Global AI Hackathon\images\fake photoshopbattles_redditdataextractor\6hcbs0_comment_1 1 (3).png"/>
          <p:cNvPicPr>
            <a:picLocks noChangeAspect="1" noChangeArrowheads="1"/>
          </p:cNvPicPr>
          <p:nvPr/>
        </p:nvPicPr>
        <p:blipFill>
          <a:blip r:embed="rId5"/>
          <a:srcRect b="38596"/>
          <a:stretch>
            <a:fillRect/>
          </a:stretch>
        </p:blipFill>
        <p:spPr bwMode="auto">
          <a:xfrm>
            <a:off x="0" y="0"/>
            <a:ext cx="4343400" cy="2667000"/>
          </a:xfrm>
          <a:prstGeom prst="rect">
            <a:avLst/>
          </a:prstGeom>
          <a:noFill/>
        </p:spPr>
      </p:pic>
      <p:pic>
        <p:nvPicPr>
          <p:cNvPr id="17410" name="Picture 2" descr="C:\Users\Roshan Sridhar\Desktop\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762000"/>
            <a:ext cx="6230938" cy="4762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Antarctica hits record high temperature at balmy 63.5°F</a:t>
            </a:r>
            <a:endParaRPr lang="en-US" b="1" dirty="0">
              <a:ln w="127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shan Sridhar\Downloads\Global AI Hackathon\images\real photoshopbattles dataext\6j826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sp>
        <p:nvSpPr>
          <p:cNvPr id="2050" name="AutoShape 2" descr="Image result for kag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kag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C:\Users\Roshan Sridhar\Pictures\kaggle-logo-gray-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419600" cy="2008909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0" y="1447800"/>
            <a:ext cx="1657581" cy="163852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81600" y="20574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4038600" y="3352800"/>
            <a:ext cx="990600" cy="1066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C:\Users\Roshan Sridhar\Pictures\pasted image 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10000"/>
            <a:ext cx="7315200" cy="2862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Double-fold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Extraction of </a:t>
            </a:r>
            <a:r>
              <a:rPr lang="en-US" b="1" u="sng" dirty="0" smtClean="0"/>
              <a:t>Key Phrases</a:t>
            </a:r>
            <a:r>
              <a:rPr lang="en-US" dirty="0" smtClean="0"/>
              <a:t> from the massive </a:t>
            </a:r>
            <a:r>
              <a:rPr lang="en-US" dirty="0" err="1" smtClean="0"/>
              <a:t>kaggle</a:t>
            </a:r>
            <a:r>
              <a:rPr lang="en-US" dirty="0" smtClean="0"/>
              <a:t> dataset of 13,000 fake news articles.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Clarifai</a:t>
            </a:r>
            <a:r>
              <a:rPr lang="en-US" dirty="0" smtClean="0"/>
              <a:t> API to measure </a:t>
            </a:r>
            <a:r>
              <a:rPr lang="en-US" b="1" u="sng" dirty="0" err="1" smtClean="0"/>
              <a:t>associativity</a:t>
            </a:r>
            <a:r>
              <a:rPr lang="en-US" dirty="0" smtClean="0"/>
              <a:t> between the image to its article.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Feed the tool with </a:t>
            </a:r>
            <a:r>
              <a:rPr lang="en-US" b="1" u="sng" dirty="0" smtClean="0"/>
              <a:t>enormous dataset </a:t>
            </a:r>
            <a:r>
              <a:rPr lang="en-US" dirty="0" smtClean="0"/>
              <a:t>of real and fake images.</a:t>
            </a:r>
          </a:p>
          <a:p>
            <a:r>
              <a:rPr lang="en-US" dirty="0" smtClean="0"/>
              <a:t>Use their advanced image recognition systems to help build a robust classification model.</a:t>
            </a:r>
          </a:p>
          <a:p>
            <a:r>
              <a:rPr lang="en-US" dirty="0" smtClean="0"/>
              <a:t>Detect fake images. </a:t>
            </a:r>
            <a:r>
              <a:rPr lang="en-US" b="1" dirty="0" smtClean="0"/>
              <a:t>PROFIT.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30785" y="1211070"/>
            <a:ext cx="3315789" cy="840821"/>
            <a:chOff x="730785" y="479233"/>
            <a:chExt cx="3315789" cy="840821"/>
          </a:xfrm>
        </p:grpSpPr>
        <p:pic>
          <p:nvPicPr>
            <p:cNvPr id="5" name="Picture 6" descr="C:\Users\Roshan Sridhar\Pictures\kaggle-logo-gray-30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0785" y="479233"/>
              <a:ext cx="1849806" cy="840821"/>
            </a:xfrm>
            <a:prstGeom prst="rect">
              <a:avLst/>
            </a:prstGeom>
            <a:no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2800" y="533400"/>
              <a:ext cx="693774" cy="68580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2743200" y="762000"/>
              <a:ext cx="457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:\Users\Roshan Sridhar\Pictures\pasted image 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884237"/>
            <a:ext cx="3733800" cy="1460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83</Words>
  <Application>Microsoft Office PowerPoint</Application>
  <PresentationFormat>On-screen Show (4:3)</PresentationFormat>
  <Paragraphs>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Antarctica hits record high temperature at balmy 63.5°F</vt:lpstr>
      <vt:lpstr>Slide 7</vt:lpstr>
      <vt:lpstr>Our model</vt:lpstr>
      <vt:lpstr>Double-fold model</vt:lpstr>
      <vt:lpstr>Massive dataset</vt:lpstr>
      <vt:lpstr>Fake image detector performance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Roshan Sridhar</dc:creator>
  <cp:lastModifiedBy>Roshan Sridhar</cp:lastModifiedBy>
  <cp:revision>16</cp:revision>
  <dcterms:created xsi:type="dcterms:W3CDTF">2017-06-24T21:02:41Z</dcterms:created>
  <dcterms:modified xsi:type="dcterms:W3CDTF">2017-06-25T17:02:13Z</dcterms:modified>
</cp:coreProperties>
</file>