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59" r:id="rId9"/>
    <p:sldId id="261" r:id="rId10"/>
    <p:sldId id="269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072" autoAdjust="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B6460-DCA2-4EA6-8FE2-828104BF016A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01299-7580-4D45-A8E6-2012B2AB3C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01299-7580-4D45-A8E6-2012B2AB3C5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Roshan Sridhar\Downloads\Global AI Hackathon\Bj_dNgkIEAAxf6l.jpg"/>
          <p:cNvPicPr>
            <a:picLocks noChangeAspect="1" noChangeArrowheads="1"/>
          </p:cNvPicPr>
          <p:nvPr/>
        </p:nvPicPr>
        <p:blipFill>
          <a:blip r:embed="rId2"/>
          <a:srcRect b="77692"/>
          <a:stretch>
            <a:fillRect/>
          </a:stretch>
        </p:blipFill>
        <p:spPr bwMode="auto">
          <a:xfrm>
            <a:off x="1719263" y="952500"/>
            <a:ext cx="5705475" cy="1104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Achievements and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detailed analysis shows a whooping x% of the fake news articles have unrelated images. Our application now helps provide a way to reduce further analysis of fake news x times by eliminating the 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" y="0"/>
            <a:ext cx="2514599" cy="609599"/>
            <a:chOff x="730785" y="479233"/>
            <a:chExt cx="3315789" cy="840821"/>
          </a:xfrm>
        </p:grpSpPr>
        <p:pic>
          <p:nvPicPr>
            <p:cNvPr id="5" name="Picture 6" descr="C:\Users\Roshan Sridhar\Pictures\kaggle-logo-gray-300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0785" y="479233"/>
              <a:ext cx="1849806" cy="840821"/>
            </a:xfrm>
            <a:prstGeom prst="rect">
              <a:avLst/>
            </a:prstGeom>
            <a:noFill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3352800" y="533400"/>
              <a:ext cx="693774" cy="685800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>
              <a:off x="2743200" y="762000"/>
              <a:ext cx="457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Massive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48400"/>
            <a:ext cx="82296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SOURCE: /r/</a:t>
            </a:r>
            <a:r>
              <a:rPr lang="en-US" sz="2000" dirty="0" err="1" smtClean="0"/>
              <a:t>photoshopbattles</a:t>
            </a:r>
            <a:endParaRPr lang="en-US" sz="2000" dirty="0"/>
          </a:p>
        </p:txBody>
      </p:sp>
      <p:pic>
        <p:nvPicPr>
          <p:cNvPr id="18435" name="Picture 3" descr="C:\Users\Roshan Sridhar\Pictures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981080" cy="5105400"/>
          </a:xfrm>
          <a:prstGeom prst="rect">
            <a:avLst/>
          </a:prstGeom>
          <a:noFill/>
        </p:spPr>
      </p:pic>
      <p:pic>
        <p:nvPicPr>
          <p:cNvPr id="6" name="Picture 5" descr="C:\Users\Roshan Sridhar\Pictures\pasted image 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52600" cy="6857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image detector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Roshan Sridhar\Pictures\pasted image 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52600" cy="685705"/>
          </a:xfrm>
          <a:prstGeom prst="rect">
            <a:avLst/>
          </a:prstGeom>
          <a:noFill/>
        </p:spPr>
      </p:pic>
      <p:pic>
        <p:nvPicPr>
          <p:cNvPr id="19458" name="Picture 2" descr="C:\Users\Roshan Sridhar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0200"/>
            <a:ext cx="6995696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oshan Sridhar\Downloads\Global AI Hackathon\Bj_dNgkIEAAxf6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9263" y="952500"/>
            <a:ext cx="5705475" cy="4953000"/>
          </a:xfrm>
          <a:prstGeom prst="rect">
            <a:avLst/>
          </a:prstGeom>
          <a:noFill/>
        </p:spPr>
      </p:pic>
      <p:pic>
        <p:nvPicPr>
          <p:cNvPr id="1027" name="Picture 3" descr="C:\Users\Roshan Sridhar\Downloads\Global AI Hackathon\Bj_dNgkIEAAxf6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9263" y="952500"/>
            <a:ext cx="5705475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oshan Sridhar\Downloads\Global AI Hackathon\images\real photoshopbattles dataext\6j826y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oshan Sridhar\Downloads\Global AI Hackathon\images\real photoshopbattles dataext\6j826y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Roshan Sridhar\Downloads\Global AI Hackathon\images\fake photoshopbattles_redditdataextractor\6hbo6g_comment_1 1 (22).jpg"/>
          <p:cNvPicPr>
            <a:picLocks noChangeAspect="1" noChangeArrowheads="1"/>
          </p:cNvPicPr>
          <p:nvPr/>
        </p:nvPicPr>
        <p:blipFill>
          <a:blip r:embed="rId3" cstate="print"/>
          <a:srcRect l="6557" r="13115"/>
          <a:stretch>
            <a:fillRect/>
          </a:stretch>
        </p:blipFill>
        <p:spPr bwMode="auto">
          <a:xfrm>
            <a:off x="5410200" y="4243387"/>
            <a:ext cx="3733800" cy="2614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oshan Sridhar\Downloads\Global AI Hackathon\images\real photoshopbattles dataext\6j826y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Roshan Sridhar\Downloads\Global AI Hackathon\images\fake photoshopbattles_redditdataextractor\6hbo6g_comment_1 1 (22).jpg"/>
          <p:cNvPicPr>
            <a:picLocks noChangeAspect="1" noChangeArrowheads="1"/>
          </p:cNvPicPr>
          <p:nvPr/>
        </p:nvPicPr>
        <p:blipFill>
          <a:blip r:embed="rId3" cstate="print"/>
          <a:srcRect l="6557" r="13115"/>
          <a:stretch>
            <a:fillRect/>
          </a:stretch>
        </p:blipFill>
        <p:spPr bwMode="auto">
          <a:xfrm>
            <a:off x="5410200" y="4243387"/>
            <a:ext cx="3733800" cy="2614613"/>
          </a:xfrm>
          <a:prstGeom prst="rect">
            <a:avLst/>
          </a:prstGeom>
          <a:noFill/>
        </p:spPr>
      </p:pic>
      <p:pic>
        <p:nvPicPr>
          <p:cNvPr id="1027" name="Picture 3" descr="C:\Users\Roshan Sridhar\Downloads\Global AI Hackathon\images\fake photoshopbattles_redditdataextractor\6hcbs0_comment_1 1 (3).png"/>
          <p:cNvPicPr>
            <a:picLocks noChangeAspect="1" noChangeArrowheads="1"/>
          </p:cNvPicPr>
          <p:nvPr/>
        </p:nvPicPr>
        <p:blipFill>
          <a:blip r:embed="rId4"/>
          <a:srcRect b="38596"/>
          <a:stretch>
            <a:fillRect/>
          </a:stretch>
        </p:blipFill>
        <p:spPr bwMode="auto">
          <a:xfrm>
            <a:off x="0" y="0"/>
            <a:ext cx="43434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oshan Sridhar\Downloads\Global AI Hackathon\images\real photoshopbattles dataext\6j826y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Roshan Sridhar\Downloads\Global AI Hackathon\images\fake photoshopbattles_redditdataextractor\6hbo6g_comment_1 1 (22).jpg"/>
          <p:cNvPicPr>
            <a:picLocks noChangeAspect="1" noChangeArrowheads="1"/>
          </p:cNvPicPr>
          <p:nvPr/>
        </p:nvPicPr>
        <p:blipFill>
          <a:blip r:embed="rId4" cstate="print"/>
          <a:srcRect l="6557" r="13115"/>
          <a:stretch>
            <a:fillRect/>
          </a:stretch>
        </p:blipFill>
        <p:spPr bwMode="auto">
          <a:xfrm>
            <a:off x="5410200" y="4243387"/>
            <a:ext cx="3733800" cy="2614613"/>
          </a:xfrm>
          <a:prstGeom prst="rect">
            <a:avLst/>
          </a:prstGeom>
          <a:noFill/>
        </p:spPr>
      </p:pic>
      <p:pic>
        <p:nvPicPr>
          <p:cNvPr id="1027" name="Picture 3" descr="C:\Users\Roshan Sridhar\Downloads\Global AI Hackathon\images\fake photoshopbattles_redditdataextractor\6hcbs0_comment_1 1 (3).png"/>
          <p:cNvPicPr>
            <a:picLocks noChangeAspect="1" noChangeArrowheads="1"/>
          </p:cNvPicPr>
          <p:nvPr/>
        </p:nvPicPr>
        <p:blipFill>
          <a:blip r:embed="rId5"/>
          <a:srcRect b="38596"/>
          <a:stretch>
            <a:fillRect/>
          </a:stretch>
        </p:blipFill>
        <p:spPr bwMode="auto">
          <a:xfrm>
            <a:off x="0" y="0"/>
            <a:ext cx="4343400" cy="2667000"/>
          </a:xfrm>
          <a:prstGeom prst="rect">
            <a:avLst/>
          </a:prstGeom>
          <a:noFill/>
        </p:spPr>
      </p:pic>
      <p:pic>
        <p:nvPicPr>
          <p:cNvPr id="17410" name="Picture 2" descr="C:\Users\Roshan Sridhar\Desktop\Untitle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762000"/>
            <a:ext cx="6230938" cy="4762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562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Antarctica hits record high temperature at balmy 63.5°F</a:t>
            </a:r>
            <a:endParaRPr lang="en-US" b="1" dirty="0">
              <a:ln w="127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oshan Sridhar\Downloads\Global AI Hackathon\images\real photoshopbattles dataext\6j826y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Our model</a:t>
            </a:r>
            <a:endParaRPr lang="en-US" dirty="0"/>
          </a:p>
        </p:txBody>
      </p:sp>
      <p:sp>
        <p:nvSpPr>
          <p:cNvPr id="2050" name="AutoShape 2" descr="Image result for kag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kag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C:\Users\Roshan Sridhar\Pictures\kaggle-logo-gray-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4419600" cy="2008909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477000" y="1447800"/>
            <a:ext cx="1657581" cy="163852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181600" y="2057400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4038600" y="3352800"/>
            <a:ext cx="990600" cy="1066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 descr="C:\Users\Roshan Sridhar\Pictures\pasted image 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810000"/>
            <a:ext cx="7315200" cy="2862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Double-fold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Extraction of </a:t>
            </a:r>
            <a:r>
              <a:rPr lang="en-US" b="1" u="sng" dirty="0" smtClean="0"/>
              <a:t>Key Phrases</a:t>
            </a:r>
            <a:r>
              <a:rPr lang="en-US" dirty="0" smtClean="0"/>
              <a:t> from the massive </a:t>
            </a:r>
            <a:r>
              <a:rPr lang="en-US" dirty="0" err="1" smtClean="0"/>
              <a:t>kaggle</a:t>
            </a:r>
            <a:r>
              <a:rPr lang="en-US" dirty="0" smtClean="0"/>
              <a:t> dataset of 13,000 fake news articles.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Clarifai</a:t>
            </a:r>
            <a:r>
              <a:rPr lang="en-US" dirty="0" smtClean="0"/>
              <a:t> API to measure </a:t>
            </a:r>
            <a:r>
              <a:rPr lang="en-US" b="1" u="sng" dirty="0" err="1" smtClean="0"/>
              <a:t>associativity</a:t>
            </a:r>
            <a:r>
              <a:rPr lang="en-US" dirty="0" smtClean="0"/>
              <a:t> between the image to its article.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Feed the tool with </a:t>
            </a:r>
            <a:r>
              <a:rPr lang="en-US" b="1" u="sng" dirty="0" smtClean="0"/>
              <a:t>enormous dataset </a:t>
            </a:r>
            <a:r>
              <a:rPr lang="en-US" dirty="0" smtClean="0"/>
              <a:t>of real and fake images.</a:t>
            </a:r>
          </a:p>
          <a:p>
            <a:r>
              <a:rPr lang="en-US" dirty="0" smtClean="0"/>
              <a:t>Use their advanced image recognition systems to help build a robust classification model.</a:t>
            </a:r>
          </a:p>
          <a:p>
            <a:r>
              <a:rPr lang="en-US" dirty="0" smtClean="0"/>
              <a:t>Detect fake images. </a:t>
            </a:r>
            <a:r>
              <a:rPr lang="en-US" b="1" dirty="0" smtClean="0"/>
              <a:t>PROFIT.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730785" y="1211070"/>
            <a:ext cx="3315789" cy="840821"/>
            <a:chOff x="730785" y="479233"/>
            <a:chExt cx="3315789" cy="840821"/>
          </a:xfrm>
        </p:grpSpPr>
        <p:pic>
          <p:nvPicPr>
            <p:cNvPr id="5" name="Picture 6" descr="C:\Users\Roshan Sridhar\Pictures\kaggle-logo-gray-300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0785" y="479233"/>
              <a:ext cx="1849806" cy="840821"/>
            </a:xfrm>
            <a:prstGeom prst="rect">
              <a:avLst/>
            </a:prstGeom>
            <a:noFill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3352800" y="533400"/>
              <a:ext cx="693774" cy="685800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>
              <a:off x="2743200" y="762000"/>
              <a:ext cx="457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C:\Users\Roshan Sridhar\Pictures\pasted image 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884237"/>
            <a:ext cx="3733800" cy="1460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123</Words>
  <Application>Microsoft Office PowerPoint</Application>
  <PresentationFormat>On-screen Show (4:3)</PresentationFormat>
  <Paragraphs>14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Antarctica hits record high temperature at balmy 63.5°F</vt:lpstr>
      <vt:lpstr>Slide 7</vt:lpstr>
      <vt:lpstr>Our model</vt:lpstr>
      <vt:lpstr>Double-fold model</vt:lpstr>
      <vt:lpstr>Achievements and progress</vt:lpstr>
      <vt:lpstr>Massive dataset</vt:lpstr>
      <vt:lpstr>Fake image detector performance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Roshan Sridhar</dc:creator>
  <cp:lastModifiedBy>Roshan Sridhar</cp:lastModifiedBy>
  <cp:revision>15</cp:revision>
  <dcterms:created xsi:type="dcterms:W3CDTF">2017-06-24T21:02:41Z</dcterms:created>
  <dcterms:modified xsi:type="dcterms:W3CDTF">2017-06-25T16:55:28Z</dcterms:modified>
</cp:coreProperties>
</file>