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1"/>
    <p:restoredTop sz="94375"/>
  </p:normalViewPr>
  <p:slideViewPr>
    <p:cSldViewPr snapToGrid="0">
      <p:cViewPr>
        <p:scale>
          <a:sx n="89" d="100"/>
          <a:sy n="89" d="100"/>
        </p:scale>
        <p:origin x="95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0A30F42-1531-494D-AF18-28F37B3F30E6}" type="datetimeFigureOut">
              <a:rPr lang="en-US" smtClean="0"/>
              <a:pPr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329989-891A-41B1-A0C6-68CDE59F6E0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96753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0F42-1531-494D-AF18-28F37B3F30E6}" type="datetimeFigureOut">
              <a:rPr lang="en-US" smtClean="0"/>
              <a:pPr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9989-891A-41B1-A0C6-68CDE59F6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0F42-1531-494D-AF18-28F37B3F30E6}" type="datetimeFigureOut">
              <a:rPr lang="en-US" smtClean="0"/>
              <a:pPr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9989-891A-41B1-A0C6-68CDE59F6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938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0F42-1531-494D-AF18-28F37B3F30E6}" type="datetimeFigureOut">
              <a:rPr lang="en-US" smtClean="0"/>
              <a:pPr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9989-891A-41B1-A0C6-68CDE59F6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0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A30F42-1531-494D-AF18-28F37B3F30E6}" type="datetimeFigureOut">
              <a:rPr lang="en-US" smtClean="0"/>
              <a:pPr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329989-891A-41B1-A0C6-68CDE59F6E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5370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0F42-1531-494D-AF18-28F37B3F30E6}" type="datetimeFigureOut">
              <a:rPr lang="en-US" smtClean="0"/>
              <a:pPr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9989-891A-41B1-A0C6-68CDE59F6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8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0F42-1531-494D-AF18-28F37B3F30E6}" type="datetimeFigureOut">
              <a:rPr lang="en-US" smtClean="0"/>
              <a:pPr/>
              <a:t>12/21/16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9989-891A-41B1-A0C6-68CDE59F6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5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0F42-1531-494D-AF18-28F37B3F30E6}" type="datetimeFigureOut">
              <a:rPr lang="en-US" smtClean="0"/>
              <a:pPr/>
              <a:t>12/21/16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9989-891A-41B1-A0C6-68CDE59F6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2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0F42-1531-494D-AF18-28F37B3F30E6}" type="datetimeFigureOut">
              <a:rPr lang="en-US" smtClean="0"/>
              <a:pPr/>
              <a:t>12/21/16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9989-891A-41B1-A0C6-68CDE59F6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43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A30F42-1531-494D-AF18-28F37B3F30E6}" type="datetimeFigureOut">
              <a:rPr lang="en-US" smtClean="0"/>
              <a:pPr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329989-891A-41B1-A0C6-68CDE59F6E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92589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A30F42-1531-494D-AF18-28F37B3F30E6}" type="datetimeFigureOut">
              <a:rPr lang="en-US" smtClean="0"/>
              <a:pPr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329989-891A-41B1-A0C6-68CDE59F6E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757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0A30F42-1531-494D-AF18-28F37B3F30E6}" type="datetimeFigureOut">
              <a:rPr lang="en-US" smtClean="0"/>
              <a:pPr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A329989-891A-41B1-A0C6-68CDE59F6E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156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8764" y="1788454"/>
            <a:ext cx="9301162" cy="2098226"/>
          </a:xfrm>
        </p:spPr>
        <p:txBody>
          <a:bodyPr>
            <a:normAutofit fontScale="90000"/>
          </a:bodyPr>
          <a:lstStyle/>
          <a:p>
            <a:r>
              <a:rPr lang="en-US"/>
              <a:t>Speech </a:t>
            </a:r>
            <a:r>
              <a:rPr lang="en-US" smtClean="0"/>
              <a:t>CLASSIFICATION </a:t>
            </a:r>
            <a:r>
              <a:rPr lang="en-US" dirty="0"/>
              <a:t>using </a:t>
            </a:r>
            <a:r>
              <a:rPr lang="en-US" dirty="0" err="1" smtClean="0"/>
              <a:t>adaboost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Abhishek Vasu </a:t>
            </a:r>
            <a:r>
              <a:rPr lang="en-US" sz="3200" dirty="0" smtClean="0"/>
              <a:t>(av1912)</a:t>
            </a:r>
            <a:endParaRPr lang="en-US" sz="3200" dirty="0"/>
          </a:p>
          <a:p>
            <a:r>
              <a:rPr lang="en-US" sz="3200"/>
              <a:t>Priyanka </a:t>
            </a:r>
            <a:r>
              <a:rPr lang="en-US" sz="3200" smtClean="0"/>
              <a:t>Mohandas (pm2641)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9714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1463"/>
            <a:ext cx="9601200" cy="1485900"/>
          </a:xfrm>
        </p:spPr>
        <p:txBody>
          <a:bodyPr/>
          <a:lstStyle/>
          <a:p>
            <a:r>
              <a:rPr lang="en-US" smtClean="0"/>
              <a:t>Result</a:t>
            </a:r>
            <a:br>
              <a:rPr lang="en-US" smtClean="0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" y="885825"/>
            <a:ext cx="11463337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0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5870" y="2388870"/>
            <a:ext cx="10424160" cy="3581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To detect the word that is being spoken. </a:t>
            </a:r>
          </a:p>
          <a:p>
            <a:r>
              <a:rPr lang="en-US" sz="3200" dirty="0" smtClean="0"/>
              <a:t>We classify between two words – Bread and Anything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575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8690"/>
          </a:xfrm>
        </p:spPr>
        <p:txBody>
          <a:bodyPr/>
          <a:lstStyle/>
          <a:p>
            <a:pPr algn="ctr"/>
            <a:r>
              <a:rPr lang="en-US" dirty="0" smtClean="0"/>
              <a:t>System description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957388" y="2214563"/>
            <a:ext cx="8715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The system </a:t>
            </a:r>
            <a:r>
              <a:rPr lang="en-US" sz="3200" smtClean="0"/>
              <a:t>performs two </a:t>
            </a:r>
            <a:r>
              <a:rPr lang="en-US" sz="3200" dirty="0" smtClean="0"/>
              <a:t>major functions</a:t>
            </a:r>
          </a:p>
          <a:p>
            <a:pPr marL="914400" lvl="1" indent="-457200">
              <a:buFont typeface="Wingdings" charset="2"/>
              <a:buChar char="q"/>
            </a:pPr>
            <a:r>
              <a:rPr lang="en-US" sz="3200" dirty="0" smtClean="0"/>
              <a:t>Feature extraction</a:t>
            </a:r>
          </a:p>
          <a:p>
            <a:pPr marL="914400" lvl="1" indent="-457200">
              <a:buFont typeface="Wingdings" charset="2"/>
              <a:buChar char="q"/>
            </a:pPr>
            <a:r>
              <a:rPr lang="en-US" sz="3200" dirty="0" smtClean="0"/>
              <a:t>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08810"/>
            <a:ext cx="9601200" cy="39585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Every speech signal has a set of unique features</a:t>
            </a:r>
          </a:p>
          <a:p>
            <a:r>
              <a:rPr lang="en-US" sz="2800" dirty="0" smtClean="0"/>
              <a:t>Classification is done on the features</a:t>
            </a:r>
          </a:p>
          <a:p>
            <a:r>
              <a:rPr lang="en-US" sz="2800" dirty="0" smtClean="0"/>
              <a:t>MFCC is used in this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0110"/>
          </a:xfrm>
        </p:spPr>
        <p:txBody>
          <a:bodyPr/>
          <a:lstStyle/>
          <a:p>
            <a:r>
              <a:rPr lang="en-US" dirty="0" smtClean="0"/>
              <a:t>Mel Frequency </a:t>
            </a:r>
            <a:r>
              <a:rPr lang="en-US" dirty="0" err="1" smtClean="0"/>
              <a:t>Cepstral</a:t>
            </a:r>
            <a:r>
              <a:rPr lang="en-US" dirty="0" smtClean="0"/>
              <a:t> Coefficient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310" y="2366010"/>
            <a:ext cx="9601200" cy="32232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MFCC  makes use of filter banks to accurately extract as much useful signal as possible</a:t>
            </a:r>
          </a:p>
          <a:p>
            <a:r>
              <a:rPr lang="en-US" sz="3200" dirty="0" smtClean="0"/>
              <a:t>Mel frequency </a:t>
            </a:r>
            <a:r>
              <a:rPr lang="en-US" sz="3200" smtClean="0"/>
              <a:t>scaling –close </a:t>
            </a:r>
            <a:r>
              <a:rPr lang="en-US" sz="3200" dirty="0" smtClean="0"/>
              <a:t>to human auditory system</a:t>
            </a:r>
          </a:p>
          <a:p>
            <a:pPr>
              <a:buNone/>
            </a:pP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fcc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29000" y="217170"/>
            <a:ext cx="4491990" cy="64350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88820"/>
            <a:ext cx="9601200" cy="387858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Boosting -</a:t>
            </a:r>
            <a:r>
              <a:rPr lang="en-IN" sz="2800" dirty="0" smtClean="0"/>
              <a:t> ensemble method that creates a strong  classifier from a number of weak classifiers.</a:t>
            </a:r>
            <a:endParaRPr lang="en-US" sz="2800" dirty="0" smtClean="0"/>
          </a:p>
          <a:p>
            <a:r>
              <a:rPr lang="en-US" sz="2800" dirty="0" smtClean="0"/>
              <a:t>Weak classifier - slightly correlated to true classification </a:t>
            </a:r>
          </a:p>
          <a:p>
            <a:r>
              <a:rPr lang="en-US" sz="2800" dirty="0" smtClean="0"/>
              <a:t>Strong classifier – well –correlated to true classification</a:t>
            </a:r>
          </a:p>
          <a:p>
            <a:r>
              <a:rPr lang="en-US" sz="2800" dirty="0" err="1" smtClean="0"/>
              <a:t>AdaBoost</a:t>
            </a:r>
            <a:r>
              <a:rPr lang="en-US" sz="2800" dirty="0" smtClean="0"/>
              <a:t>  [Adaptive Boosting] – binary classification</a:t>
            </a:r>
          </a:p>
          <a:p>
            <a:r>
              <a:rPr lang="en-IN" sz="2800" dirty="0" smtClean="0"/>
              <a:t>Adaptive - subsequent weak learners are tweaked in favour of those instances misclassified by previous classifiers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</a:t>
            </a:r>
          </a:p>
          <a:p>
            <a:endParaRPr lang="en-US" sz="2800" dirty="0" smtClean="0"/>
          </a:p>
          <a:p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aboo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08910" y="262890"/>
            <a:ext cx="7429500" cy="62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1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Python Implementation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1737360"/>
            <a:ext cx="9601200" cy="4469130"/>
          </a:xfrm>
        </p:spPr>
        <p:txBody>
          <a:bodyPr>
            <a:normAutofit/>
          </a:bodyPr>
          <a:lstStyle/>
          <a:p>
            <a:r>
              <a:rPr lang="en-IN" sz="2800" dirty="0" err="1" smtClean="0"/>
              <a:t>sklearn.ensemble.AdaBoostClassifier</a:t>
            </a:r>
            <a:r>
              <a:rPr lang="en-IN" sz="2800" dirty="0" smtClean="0"/>
              <a:t>(</a:t>
            </a:r>
            <a:r>
              <a:rPr lang="en-IN" sz="2800" i="1" dirty="0" err="1" smtClean="0"/>
              <a:t>base_estimator</a:t>
            </a:r>
            <a:r>
              <a:rPr lang="en-IN" sz="2800" i="1" dirty="0" smtClean="0"/>
              <a:t>=None</a:t>
            </a:r>
            <a:r>
              <a:rPr lang="en-IN" sz="2800" dirty="0" smtClean="0"/>
              <a:t>, </a:t>
            </a:r>
            <a:r>
              <a:rPr lang="en-IN" sz="2800" i="1" dirty="0" err="1" smtClean="0"/>
              <a:t>n_estimators</a:t>
            </a:r>
            <a:r>
              <a:rPr lang="en-IN" sz="2800" i="1" dirty="0" smtClean="0"/>
              <a:t>=50</a:t>
            </a:r>
            <a:r>
              <a:rPr lang="en-IN" sz="2800" dirty="0" smtClean="0"/>
              <a:t>, </a:t>
            </a:r>
            <a:r>
              <a:rPr lang="en-IN" sz="2800" i="1" dirty="0" err="1" smtClean="0"/>
              <a:t>learning_rate</a:t>
            </a:r>
            <a:r>
              <a:rPr lang="en-IN" sz="2800" i="1" dirty="0" smtClean="0"/>
              <a:t>=1.0</a:t>
            </a:r>
            <a:r>
              <a:rPr lang="en-IN" sz="2800" dirty="0" smtClean="0"/>
              <a:t>, </a:t>
            </a:r>
            <a:r>
              <a:rPr lang="en-IN" sz="2800" i="1" dirty="0" smtClean="0"/>
              <a:t>algorithm='SAMME.R'</a:t>
            </a:r>
            <a:r>
              <a:rPr lang="en-IN" sz="2800" dirty="0" smtClean="0"/>
              <a:t>, </a:t>
            </a:r>
            <a:r>
              <a:rPr lang="en-IN" sz="2800" i="1" dirty="0" err="1" smtClean="0"/>
              <a:t>random_state</a:t>
            </a:r>
            <a:r>
              <a:rPr lang="en-IN" sz="2800" i="1" dirty="0" smtClean="0"/>
              <a:t>=None</a:t>
            </a:r>
            <a:r>
              <a:rPr lang="en-IN" sz="2800" dirty="0" smtClean="0"/>
              <a:t>)</a:t>
            </a:r>
          </a:p>
          <a:p>
            <a:r>
              <a:rPr lang="en-IN" sz="2800" i="1" dirty="0" err="1" smtClean="0"/>
              <a:t>base_estimator</a:t>
            </a:r>
            <a:r>
              <a:rPr lang="en-IN" sz="2800" i="1" dirty="0" smtClean="0"/>
              <a:t>  - from which the boosting ensemble is built</a:t>
            </a:r>
          </a:p>
          <a:p>
            <a:r>
              <a:rPr lang="en-IN" sz="2800" i="1" dirty="0" err="1" smtClean="0"/>
              <a:t>n_estimators</a:t>
            </a:r>
            <a:r>
              <a:rPr lang="en-IN" sz="2800" i="1" dirty="0" smtClean="0"/>
              <a:t> - </a:t>
            </a:r>
            <a:r>
              <a:rPr lang="en-IN" sz="2800" dirty="0" smtClean="0"/>
              <a:t>maximum number of estimators at which boosting is terminated</a:t>
            </a:r>
          </a:p>
          <a:p>
            <a:pPr>
              <a:buNone/>
            </a:pPr>
            <a:endParaRPr lang="en-IN" sz="2800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524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749</TotalTime>
  <Words>189</Words>
  <Application>Microsoft Macintosh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Franklin Gothic Book</vt:lpstr>
      <vt:lpstr>Wingdings</vt:lpstr>
      <vt:lpstr>Arial</vt:lpstr>
      <vt:lpstr>Crop</vt:lpstr>
      <vt:lpstr>Speech CLASSIFICATION using adaboost</vt:lpstr>
      <vt:lpstr>Aim</vt:lpstr>
      <vt:lpstr>System description</vt:lpstr>
      <vt:lpstr>Feature Extraction </vt:lpstr>
      <vt:lpstr>Mel Frequency Cepstral Coefficient</vt:lpstr>
      <vt:lpstr>PowerPoint Presentation</vt:lpstr>
      <vt:lpstr>AdaBoost</vt:lpstr>
      <vt:lpstr>PowerPoint Presentation</vt:lpstr>
      <vt:lpstr>Python Implementation </vt:lpstr>
      <vt:lpstr>Result 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recognition using adaboost</dc:title>
  <dc:creator>Priyanka Mohandas</dc:creator>
  <cp:lastModifiedBy>Abhishek Vasu</cp:lastModifiedBy>
  <cp:revision>12</cp:revision>
  <dcterms:created xsi:type="dcterms:W3CDTF">2016-12-21T07:47:21Z</dcterms:created>
  <dcterms:modified xsi:type="dcterms:W3CDTF">2016-12-22T00:39:11Z</dcterms:modified>
</cp:coreProperties>
</file>