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8"/>
  </p:notesMasterIdLst>
  <p:sldIdLst>
    <p:sldId id="256" r:id="rId2"/>
    <p:sldId id="257" r:id="rId3"/>
    <p:sldId id="263" r:id="rId4"/>
    <p:sldId id="261" r:id="rId5"/>
    <p:sldId id="260" r:id="rId6"/>
    <p:sldId id="262" r:id="rId7"/>
    <p:sldId id="258" r:id="rId8"/>
    <p:sldId id="264" r:id="rId9"/>
    <p:sldId id="266" r:id="rId10"/>
    <p:sldId id="267" r:id="rId11"/>
    <p:sldId id="265" r:id="rId12"/>
    <p:sldId id="269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4E8D2-248A-6DCA-A52F-DA2A66E862B8}" v="25" dt="2022-11-29T19:06:50.822"/>
    <p1510:client id="{2FA8120B-BB26-4BB8-9360-F057BE130639}" v="13" dt="2022-11-29T01:37:35.129"/>
    <p1510:client id="{3F755E02-B3AE-0D0E-4C0B-A8C3B27951C3}" v="24" dt="2022-11-29T05:19:04.887"/>
    <p1510:client id="{69AF89A4-399D-F7BC-A9C1-CB050339D62C}" v="3602" dt="2022-11-29T01:43:37.010"/>
    <p1510:client id="{817333D3-ADE9-7C49-89DA-FBF7FC73F777}" v="138" dt="2022-11-29T19:23:53.698"/>
    <p1510:client id="{F1C973E3-E5CF-E649-C48C-3BAE22AA1738}" v="56" dt="2022-11-29T02:07:21.753"/>
    <p1510:client id="{F92300EE-5C78-B55F-CFBC-17A695E9CBA4}" v="15" dt="2022-11-28T22:53:49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FF9E0D-8789-40F4-824C-17D2903C95F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7C18F4B-7D24-468F-9DBC-53798664882E}">
      <dgm:prSet/>
      <dgm:spPr/>
      <dgm:t>
        <a:bodyPr/>
        <a:lstStyle/>
        <a:p>
          <a:r>
            <a:rPr lang="en-US"/>
            <a:t>Project executed using Apache </a:t>
          </a:r>
          <a:r>
            <a:rPr lang="en-US" err="1"/>
            <a:t>Netbeans</a:t>
          </a:r>
          <a:r>
            <a:rPr lang="en-US"/>
            <a:t> 15 with Java, Java FX and FXML</a:t>
          </a:r>
        </a:p>
      </dgm:t>
    </dgm:pt>
    <dgm:pt modelId="{4FD9E284-EC28-4395-B93B-B1E7044C3085}" type="parTrans" cxnId="{E2508239-D8D9-45B3-BC9E-6BD97DB335ED}">
      <dgm:prSet/>
      <dgm:spPr/>
      <dgm:t>
        <a:bodyPr/>
        <a:lstStyle/>
        <a:p>
          <a:endParaRPr lang="en-US"/>
        </a:p>
      </dgm:t>
    </dgm:pt>
    <dgm:pt modelId="{A4BE32B6-69B1-45B9-9FAD-86765FCF4AA9}" type="sibTrans" cxnId="{E2508239-D8D9-45B3-BC9E-6BD97DB335ED}">
      <dgm:prSet/>
      <dgm:spPr/>
      <dgm:t>
        <a:bodyPr/>
        <a:lstStyle/>
        <a:p>
          <a:endParaRPr lang="en-US"/>
        </a:p>
      </dgm:t>
    </dgm:pt>
    <dgm:pt modelId="{553578D5-887E-4ABE-B3E9-80CA26D5E889}">
      <dgm:prSet/>
      <dgm:spPr/>
      <dgm:t>
        <a:bodyPr/>
        <a:lstStyle/>
        <a:p>
          <a:r>
            <a:rPr lang="en-US"/>
            <a:t>Used maven dependencies to inject </a:t>
          </a:r>
          <a:r>
            <a:rPr lang="en-US" err="1"/>
            <a:t>fxml</a:t>
          </a:r>
          <a:r>
            <a:rPr lang="en-US"/>
            <a:t> and </a:t>
          </a:r>
          <a:r>
            <a:rPr lang="en-US" err="1"/>
            <a:t>mysql</a:t>
          </a:r>
          <a:r>
            <a:rPr lang="en-US"/>
            <a:t> jar files </a:t>
          </a:r>
        </a:p>
      </dgm:t>
    </dgm:pt>
    <dgm:pt modelId="{0066553F-3762-45E2-9940-7EFBF2F15C7F}" type="parTrans" cxnId="{F1D00138-E11C-4663-83F2-2954DE260345}">
      <dgm:prSet/>
      <dgm:spPr/>
      <dgm:t>
        <a:bodyPr/>
        <a:lstStyle/>
        <a:p>
          <a:endParaRPr lang="en-US"/>
        </a:p>
      </dgm:t>
    </dgm:pt>
    <dgm:pt modelId="{5CE42114-1519-4FEB-B957-794EC24C35B5}" type="sibTrans" cxnId="{F1D00138-E11C-4663-83F2-2954DE260345}">
      <dgm:prSet/>
      <dgm:spPr/>
      <dgm:t>
        <a:bodyPr/>
        <a:lstStyle/>
        <a:p>
          <a:endParaRPr lang="en-US"/>
        </a:p>
      </dgm:t>
    </dgm:pt>
    <dgm:pt modelId="{138CF272-70A5-477A-8A61-CB6F4431338D}">
      <dgm:prSet/>
      <dgm:spPr/>
      <dgm:t>
        <a:bodyPr/>
        <a:lstStyle/>
        <a:p>
          <a:r>
            <a:rPr lang="en-US"/>
            <a:t>MVC Framework with Java</a:t>
          </a:r>
        </a:p>
      </dgm:t>
    </dgm:pt>
    <dgm:pt modelId="{94903AD4-A792-4088-8B13-365BFE5C58D3}" type="parTrans" cxnId="{BFA9B8A7-1016-4091-995E-D2A79FEB0DBA}">
      <dgm:prSet/>
      <dgm:spPr/>
      <dgm:t>
        <a:bodyPr/>
        <a:lstStyle/>
        <a:p>
          <a:endParaRPr lang="en-US"/>
        </a:p>
      </dgm:t>
    </dgm:pt>
    <dgm:pt modelId="{CD084773-4C1E-4143-94CA-86714EB083A9}" type="sibTrans" cxnId="{BFA9B8A7-1016-4091-995E-D2A79FEB0DBA}">
      <dgm:prSet/>
      <dgm:spPr/>
      <dgm:t>
        <a:bodyPr/>
        <a:lstStyle/>
        <a:p>
          <a:endParaRPr lang="en-US"/>
        </a:p>
      </dgm:t>
    </dgm:pt>
    <dgm:pt modelId="{0F976DA5-2432-4230-BEBF-468A856014E2}">
      <dgm:prSet/>
      <dgm:spPr/>
      <dgm:t>
        <a:bodyPr/>
        <a:lstStyle/>
        <a:p>
          <a:r>
            <a:rPr lang="en-US" b="0"/>
            <a:t>FXML Doc(V) || Java Files(C) || User and Insurance(M)</a:t>
          </a:r>
        </a:p>
      </dgm:t>
    </dgm:pt>
    <dgm:pt modelId="{77DD55C3-F59A-49B9-B019-D0CBC47D5B17}" type="parTrans" cxnId="{A738EA2A-6413-4C3F-96DE-6A92E2DDBD14}">
      <dgm:prSet/>
      <dgm:spPr/>
      <dgm:t>
        <a:bodyPr/>
        <a:lstStyle/>
        <a:p>
          <a:endParaRPr lang="en-US"/>
        </a:p>
      </dgm:t>
    </dgm:pt>
    <dgm:pt modelId="{5B62F46B-56C8-48FF-82F2-4746DA56A079}" type="sibTrans" cxnId="{A738EA2A-6413-4C3F-96DE-6A92E2DDBD14}">
      <dgm:prSet/>
      <dgm:spPr/>
      <dgm:t>
        <a:bodyPr/>
        <a:lstStyle/>
        <a:p>
          <a:endParaRPr lang="en-US"/>
        </a:p>
      </dgm:t>
    </dgm:pt>
    <dgm:pt modelId="{928CDA61-0088-4FB1-AA44-BBF24750FAA7}">
      <dgm:prSet/>
      <dgm:spPr/>
      <dgm:t>
        <a:bodyPr/>
        <a:lstStyle/>
        <a:p>
          <a:r>
            <a:rPr lang="en-US"/>
            <a:t>Connection with database – </a:t>
          </a:r>
          <a:r>
            <a:rPr lang="en-US" err="1"/>
            <a:t>JdbcDAO</a:t>
          </a:r>
        </a:p>
      </dgm:t>
    </dgm:pt>
    <dgm:pt modelId="{5715B690-B330-4D66-8F7F-758AECC95EFC}" type="parTrans" cxnId="{F1717DED-1A87-46CC-9846-E92DBEA13530}">
      <dgm:prSet/>
      <dgm:spPr/>
      <dgm:t>
        <a:bodyPr/>
        <a:lstStyle/>
        <a:p>
          <a:endParaRPr lang="en-US"/>
        </a:p>
      </dgm:t>
    </dgm:pt>
    <dgm:pt modelId="{D62CF019-6CC6-4B20-9F31-75AFF36CD350}" type="sibTrans" cxnId="{F1717DED-1A87-46CC-9846-E92DBEA13530}">
      <dgm:prSet/>
      <dgm:spPr/>
      <dgm:t>
        <a:bodyPr/>
        <a:lstStyle/>
        <a:p>
          <a:endParaRPr lang="en-US"/>
        </a:p>
      </dgm:t>
    </dgm:pt>
    <dgm:pt modelId="{2BC53560-2026-44CD-89EA-F4D36074D423}" type="pres">
      <dgm:prSet presAssocID="{65FF9E0D-8789-40F4-824C-17D2903C95F0}" presName="vert0" presStyleCnt="0">
        <dgm:presLayoutVars>
          <dgm:dir/>
          <dgm:animOne val="branch"/>
          <dgm:animLvl val="lvl"/>
        </dgm:presLayoutVars>
      </dgm:prSet>
      <dgm:spPr/>
    </dgm:pt>
    <dgm:pt modelId="{8B528DEF-4F45-4596-82A8-5453014A24B8}" type="pres">
      <dgm:prSet presAssocID="{E7C18F4B-7D24-468F-9DBC-53798664882E}" presName="thickLine" presStyleLbl="alignNode1" presStyleIdx="0" presStyleCnt="5"/>
      <dgm:spPr/>
    </dgm:pt>
    <dgm:pt modelId="{3D35B8B7-B812-485B-93A4-AD6F22F7ACB8}" type="pres">
      <dgm:prSet presAssocID="{E7C18F4B-7D24-468F-9DBC-53798664882E}" presName="horz1" presStyleCnt="0"/>
      <dgm:spPr/>
    </dgm:pt>
    <dgm:pt modelId="{B3A71A22-A37A-4C57-8AE4-E356D802A58F}" type="pres">
      <dgm:prSet presAssocID="{E7C18F4B-7D24-468F-9DBC-53798664882E}" presName="tx1" presStyleLbl="revTx" presStyleIdx="0" presStyleCnt="5"/>
      <dgm:spPr/>
    </dgm:pt>
    <dgm:pt modelId="{ED31B2F2-D470-4B86-BC28-2AA22593F9F6}" type="pres">
      <dgm:prSet presAssocID="{E7C18F4B-7D24-468F-9DBC-53798664882E}" presName="vert1" presStyleCnt="0"/>
      <dgm:spPr/>
    </dgm:pt>
    <dgm:pt modelId="{D2D546BB-E0F2-4331-8366-A980C9891C57}" type="pres">
      <dgm:prSet presAssocID="{553578D5-887E-4ABE-B3E9-80CA26D5E889}" presName="thickLine" presStyleLbl="alignNode1" presStyleIdx="1" presStyleCnt="5"/>
      <dgm:spPr/>
    </dgm:pt>
    <dgm:pt modelId="{B4388AF8-43BF-4819-85ED-56DA5BF04D11}" type="pres">
      <dgm:prSet presAssocID="{553578D5-887E-4ABE-B3E9-80CA26D5E889}" presName="horz1" presStyleCnt="0"/>
      <dgm:spPr/>
    </dgm:pt>
    <dgm:pt modelId="{A1240B81-3C68-43FA-9221-6B330FEEFDF9}" type="pres">
      <dgm:prSet presAssocID="{553578D5-887E-4ABE-B3E9-80CA26D5E889}" presName="tx1" presStyleLbl="revTx" presStyleIdx="1" presStyleCnt="5"/>
      <dgm:spPr/>
    </dgm:pt>
    <dgm:pt modelId="{FFBE38E7-80D4-4A32-97F7-116538326FDD}" type="pres">
      <dgm:prSet presAssocID="{553578D5-887E-4ABE-B3E9-80CA26D5E889}" presName="vert1" presStyleCnt="0"/>
      <dgm:spPr/>
    </dgm:pt>
    <dgm:pt modelId="{57E48E39-5415-4BA9-8EE1-CECF2D681987}" type="pres">
      <dgm:prSet presAssocID="{138CF272-70A5-477A-8A61-CB6F4431338D}" presName="thickLine" presStyleLbl="alignNode1" presStyleIdx="2" presStyleCnt="5"/>
      <dgm:spPr/>
    </dgm:pt>
    <dgm:pt modelId="{F63B7903-CD16-4C7E-AF45-89D167AD9CBA}" type="pres">
      <dgm:prSet presAssocID="{138CF272-70A5-477A-8A61-CB6F4431338D}" presName="horz1" presStyleCnt="0"/>
      <dgm:spPr/>
    </dgm:pt>
    <dgm:pt modelId="{091DCABF-FF92-42A2-9DC7-D3114E2C017E}" type="pres">
      <dgm:prSet presAssocID="{138CF272-70A5-477A-8A61-CB6F4431338D}" presName="tx1" presStyleLbl="revTx" presStyleIdx="2" presStyleCnt="5"/>
      <dgm:spPr/>
    </dgm:pt>
    <dgm:pt modelId="{11F98FB7-4CDA-4CCC-87F8-C30B2A612CC4}" type="pres">
      <dgm:prSet presAssocID="{138CF272-70A5-477A-8A61-CB6F4431338D}" presName="vert1" presStyleCnt="0"/>
      <dgm:spPr/>
    </dgm:pt>
    <dgm:pt modelId="{DB3E529B-BAD9-4651-A138-47C89433584D}" type="pres">
      <dgm:prSet presAssocID="{0F976DA5-2432-4230-BEBF-468A856014E2}" presName="thickLine" presStyleLbl="alignNode1" presStyleIdx="3" presStyleCnt="5"/>
      <dgm:spPr/>
    </dgm:pt>
    <dgm:pt modelId="{EFDB8184-F21A-4DCD-AF60-E753A2004BE1}" type="pres">
      <dgm:prSet presAssocID="{0F976DA5-2432-4230-BEBF-468A856014E2}" presName="horz1" presStyleCnt="0"/>
      <dgm:spPr/>
    </dgm:pt>
    <dgm:pt modelId="{C55313F8-AC57-49F9-91EF-F17ED184DBBD}" type="pres">
      <dgm:prSet presAssocID="{0F976DA5-2432-4230-BEBF-468A856014E2}" presName="tx1" presStyleLbl="revTx" presStyleIdx="3" presStyleCnt="5"/>
      <dgm:spPr/>
    </dgm:pt>
    <dgm:pt modelId="{1059B3DF-5C96-4B39-A1ED-7B9976BEEB00}" type="pres">
      <dgm:prSet presAssocID="{0F976DA5-2432-4230-BEBF-468A856014E2}" presName="vert1" presStyleCnt="0"/>
      <dgm:spPr/>
    </dgm:pt>
    <dgm:pt modelId="{791CB0E5-1ABF-455A-8A66-57FC9C716FE9}" type="pres">
      <dgm:prSet presAssocID="{928CDA61-0088-4FB1-AA44-BBF24750FAA7}" presName="thickLine" presStyleLbl="alignNode1" presStyleIdx="4" presStyleCnt="5"/>
      <dgm:spPr/>
    </dgm:pt>
    <dgm:pt modelId="{E8D1D5C6-0F90-4CCD-9BAA-742C604DD2C3}" type="pres">
      <dgm:prSet presAssocID="{928CDA61-0088-4FB1-AA44-BBF24750FAA7}" presName="horz1" presStyleCnt="0"/>
      <dgm:spPr/>
    </dgm:pt>
    <dgm:pt modelId="{1A904A9B-3190-4305-AB12-244405D23B7D}" type="pres">
      <dgm:prSet presAssocID="{928CDA61-0088-4FB1-AA44-BBF24750FAA7}" presName="tx1" presStyleLbl="revTx" presStyleIdx="4" presStyleCnt="5"/>
      <dgm:spPr/>
    </dgm:pt>
    <dgm:pt modelId="{D9A94BD3-54C4-43A2-A17E-E0A0698401AC}" type="pres">
      <dgm:prSet presAssocID="{928CDA61-0088-4FB1-AA44-BBF24750FAA7}" presName="vert1" presStyleCnt="0"/>
      <dgm:spPr/>
    </dgm:pt>
  </dgm:ptLst>
  <dgm:cxnLst>
    <dgm:cxn modelId="{9890E105-2D9D-4823-A8CC-8552FE7A0F6D}" type="presOf" srcId="{0F976DA5-2432-4230-BEBF-468A856014E2}" destId="{C55313F8-AC57-49F9-91EF-F17ED184DBBD}" srcOrd="0" destOrd="0" presId="urn:microsoft.com/office/officeart/2008/layout/LinedList"/>
    <dgm:cxn modelId="{A738EA2A-6413-4C3F-96DE-6A92E2DDBD14}" srcId="{65FF9E0D-8789-40F4-824C-17D2903C95F0}" destId="{0F976DA5-2432-4230-BEBF-468A856014E2}" srcOrd="3" destOrd="0" parTransId="{77DD55C3-F59A-49B9-B019-D0CBC47D5B17}" sibTransId="{5B62F46B-56C8-48FF-82F2-4746DA56A079}"/>
    <dgm:cxn modelId="{F1D00138-E11C-4663-83F2-2954DE260345}" srcId="{65FF9E0D-8789-40F4-824C-17D2903C95F0}" destId="{553578D5-887E-4ABE-B3E9-80CA26D5E889}" srcOrd="1" destOrd="0" parTransId="{0066553F-3762-45E2-9940-7EFBF2F15C7F}" sibTransId="{5CE42114-1519-4FEB-B957-794EC24C35B5}"/>
    <dgm:cxn modelId="{E2508239-D8D9-45B3-BC9E-6BD97DB335ED}" srcId="{65FF9E0D-8789-40F4-824C-17D2903C95F0}" destId="{E7C18F4B-7D24-468F-9DBC-53798664882E}" srcOrd="0" destOrd="0" parTransId="{4FD9E284-EC28-4395-B93B-B1E7044C3085}" sibTransId="{A4BE32B6-69B1-45B9-9FAD-86765FCF4AA9}"/>
    <dgm:cxn modelId="{FB72B660-5FD0-4AB0-90C4-589A529C8B05}" type="presOf" srcId="{928CDA61-0088-4FB1-AA44-BBF24750FAA7}" destId="{1A904A9B-3190-4305-AB12-244405D23B7D}" srcOrd="0" destOrd="0" presId="urn:microsoft.com/office/officeart/2008/layout/LinedList"/>
    <dgm:cxn modelId="{8856E975-1149-4833-89BD-84444B595E9D}" type="presOf" srcId="{65FF9E0D-8789-40F4-824C-17D2903C95F0}" destId="{2BC53560-2026-44CD-89EA-F4D36074D423}" srcOrd="0" destOrd="0" presId="urn:microsoft.com/office/officeart/2008/layout/LinedList"/>
    <dgm:cxn modelId="{CA2DE879-74A0-4C60-A076-3AF63AD1F510}" type="presOf" srcId="{E7C18F4B-7D24-468F-9DBC-53798664882E}" destId="{B3A71A22-A37A-4C57-8AE4-E356D802A58F}" srcOrd="0" destOrd="0" presId="urn:microsoft.com/office/officeart/2008/layout/LinedList"/>
    <dgm:cxn modelId="{BFA9B8A7-1016-4091-995E-D2A79FEB0DBA}" srcId="{65FF9E0D-8789-40F4-824C-17D2903C95F0}" destId="{138CF272-70A5-477A-8A61-CB6F4431338D}" srcOrd="2" destOrd="0" parTransId="{94903AD4-A792-4088-8B13-365BFE5C58D3}" sibTransId="{CD084773-4C1E-4143-94CA-86714EB083A9}"/>
    <dgm:cxn modelId="{EB54F6B5-A5D4-478A-8E5D-4E0457888BBB}" type="presOf" srcId="{138CF272-70A5-477A-8A61-CB6F4431338D}" destId="{091DCABF-FF92-42A2-9DC7-D3114E2C017E}" srcOrd="0" destOrd="0" presId="urn:microsoft.com/office/officeart/2008/layout/LinedList"/>
    <dgm:cxn modelId="{F7B0E4C2-BC0C-44FE-8BF5-57F38ED0B3C1}" type="presOf" srcId="{553578D5-887E-4ABE-B3E9-80CA26D5E889}" destId="{A1240B81-3C68-43FA-9221-6B330FEEFDF9}" srcOrd="0" destOrd="0" presId="urn:microsoft.com/office/officeart/2008/layout/LinedList"/>
    <dgm:cxn modelId="{F1717DED-1A87-46CC-9846-E92DBEA13530}" srcId="{65FF9E0D-8789-40F4-824C-17D2903C95F0}" destId="{928CDA61-0088-4FB1-AA44-BBF24750FAA7}" srcOrd="4" destOrd="0" parTransId="{5715B690-B330-4D66-8F7F-758AECC95EFC}" sibTransId="{D62CF019-6CC6-4B20-9F31-75AFF36CD350}"/>
    <dgm:cxn modelId="{90F6A270-B90B-4846-97B6-C86F5655B3F3}" type="presParOf" srcId="{2BC53560-2026-44CD-89EA-F4D36074D423}" destId="{8B528DEF-4F45-4596-82A8-5453014A24B8}" srcOrd="0" destOrd="0" presId="urn:microsoft.com/office/officeart/2008/layout/LinedList"/>
    <dgm:cxn modelId="{C355AB15-16AE-4FFA-BD10-32A67F0F2B1F}" type="presParOf" srcId="{2BC53560-2026-44CD-89EA-F4D36074D423}" destId="{3D35B8B7-B812-485B-93A4-AD6F22F7ACB8}" srcOrd="1" destOrd="0" presId="urn:microsoft.com/office/officeart/2008/layout/LinedList"/>
    <dgm:cxn modelId="{B09DA7C4-3A09-4CED-AA74-1E747400365E}" type="presParOf" srcId="{3D35B8B7-B812-485B-93A4-AD6F22F7ACB8}" destId="{B3A71A22-A37A-4C57-8AE4-E356D802A58F}" srcOrd="0" destOrd="0" presId="urn:microsoft.com/office/officeart/2008/layout/LinedList"/>
    <dgm:cxn modelId="{3FDEC359-DA9B-4D2E-A8AA-483D594CFC97}" type="presParOf" srcId="{3D35B8B7-B812-485B-93A4-AD6F22F7ACB8}" destId="{ED31B2F2-D470-4B86-BC28-2AA22593F9F6}" srcOrd="1" destOrd="0" presId="urn:microsoft.com/office/officeart/2008/layout/LinedList"/>
    <dgm:cxn modelId="{BC697184-9533-45C9-AD03-E827D72ABD64}" type="presParOf" srcId="{2BC53560-2026-44CD-89EA-F4D36074D423}" destId="{D2D546BB-E0F2-4331-8366-A980C9891C57}" srcOrd="2" destOrd="0" presId="urn:microsoft.com/office/officeart/2008/layout/LinedList"/>
    <dgm:cxn modelId="{C178413C-3FA0-4670-8F66-754990CD6C70}" type="presParOf" srcId="{2BC53560-2026-44CD-89EA-F4D36074D423}" destId="{B4388AF8-43BF-4819-85ED-56DA5BF04D11}" srcOrd="3" destOrd="0" presId="urn:microsoft.com/office/officeart/2008/layout/LinedList"/>
    <dgm:cxn modelId="{ADC6CC4A-0AF8-4201-AAF4-26C49CC747F2}" type="presParOf" srcId="{B4388AF8-43BF-4819-85ED-56DA5BF04D11}" destId="{A1240B81-3C68-43FA-9221-6B330FEEFDF9}" srcOrd="0" destOrd="0" presId="urn:microsoft.com/office/officeart/2008/layout/LinedList"/>
    <dgm:cxn modelId="{F547DB04-26BC-43E1-87D1-9573CAD02D7F}" type="presParOf" srcId="{B4388AF8-43BF-4819-85ED-56DA5BF04D11}" destId="{FFBE38E7-80D4-4A32-97F7-116538326FDD}" srcOrd="1" destOrd="0" presId="urn:microsoft.com/office/officeart/2008/layout/LinedList"/>
    <dgm:cxn modelId="{89CD4A03-158F-4DDF-ACF6-AE0DAC9F4E23}" type="presParOf" srcId="{2BC53560-2026-44CD-89EA-F4D36074D423}" destId="{57E48E39-5415-4BA9-8EE1-CECF2D681987}" srcOrd="4" destOrd="0" presId="urn:microsoft.com/office/officeart/2008/layout/LinedList"/>
    <dgm:cxn modelId="{5B5A3743-B4B1-4F0F-B457-982B3FED3E9A}" type="presParOf" srcId="{2BC53560-2026-44CD-89EA-F4D36074D423}" destId="{F63B7903-CD16-4C7E-AF45-89D167AD9CBA}" srcOrd="5" destOrd="0" presId="urn:microsoft.com/office/officeart/2008/layout/LinedList"/>
    <dgm:cxn modelId="{BEFE7F22-BE33-439A-84BF-17029544DBDD}" type="presParOf" srcId="{F63B7903-CD16-4C7E-AF45-89D167AD9CBA}" destId="{091DCABF-FF92-42A2-9DC7-D3114E2C017E}" srcOrd="0" destOrd="0" presId="urn:microsoft.com/office/officeart/2008/layout/LinedList"/>
    <dgm:cxn modelId="{7201C488-893C-4886-999E-2A695B9488E8}" type="presParOf" srcId="{F63B7903-CD16-4C7E-AF45-89D167AD9CBA}" destId="{11F98FB7-4CDA-4CCC-87F8-C30B2A612CC4}" srcOrd="1" destOrd="0" presId="urn:microsoft.com/office/officeart/2008/layout/LinedList"/>
    <dgm:cxn modelId="{237B2664-ADA4-473C-9A82-86242C8BCAB6}" type="presParOf" srcId="{2BC53560-2026-44CD-89EA-F4D36074D423}" destId="{DB3E529B-BAD9-4651-A138-47C89433584D}" srcOrd="6" destOrd="0" presId="urn:microsoft.com/office/officeart/2008/layout/LinedList"/>
    <dgm:cxn modelId="{C68A6FFE-F7BF-4205-9AF2-6C540CAB5278}" type="presParOf" srcId="{2BC53560-2026-44CD-89EA-F4D36074D423}" destId="{EFDB8184-F21A-4DCD-AF60-E753A2004BE1}" srcOrd="7" destOrd="0" presId="urn:microsoft.com/office/officeart/2008/layout/LinedList"/>
    <dgm:cxn modelId="{D5D5A0E9-DC8F-4F97-BB69-0C00F8E4A73B}" type="presParOf" srcId="{EFDB8184-F21A-4DCD-AF60-E753A2004BE1}" destId="{C55313F8-AC57-49F9-91EF-F17ED184DBBD}" srcOrd="0" destOrd="0" presId="urn:microsoft.com/office/officeart/2008/layout/LinedList"/>
    <dgm:cxn modelId="{B374643C-3AE1-4E14-A8A7-8F31CE6E6021}" type="presParOf" srcId="{EFDB8184-F21A-4DCD-AF60-E753A2004BE1}" destId="{1059B3DF-5C96-4B39-A1ED-7B9976BEEB00}" srcOrd="1" destOrd="0" presId="urn:microsoft.com/office/officeart/2008/layout/LinedList"/>
    <dgm:cxn modelId="{64E0D1E6-8688-4CB0-9941-6D66082E7E28}" type="presParOf" srcId="{2BC53560-2026-44CD-89EA-F4D36074D423}" destId="{791CB0E5-1ABF-455A-8A66-57FC9C716FE9}" srcOrd="8" destOrd="0" presId="urn:microsoft.com/office/officeart/2008/layout/LinedList"/>
    <dgm:cxn modelId="{ED842424-74B1-4373-AAEF-F0A0126D92DD}" type="presParOf" srcId="{2BC53560-2026-44CD-89EA-F4D36074D423}" destId="{E8D1D5C6-0F90-4CCD-9BAA-742C604DD2C3}" srcOrd="9" destOrd="0" presId="urn:microsoft.com/office/officeart/2008/layout/LinedList"/>
    <dgm:cxn modelId="{CA2984C8-5420-4560-8C42-D0EEB53DD9EC}" type="presParOf" srcId="{E8D1D5C6-0F90-4CCD-9BAA-742C604DD2C3}" destId="{1A904A9B-3190-4305-AB12-244405D23B7D}" srcOrd="0" destOrd="0" presId="urn:microsoft.com/office/officeart/2008/layout/LinedList"/>
    <dgm:cxn modelId="{1D11390B-EB73-44ED-8374-E0714686B7E1}" type="presParOf" srcId="{E8D1D5C6-0F90-4CCD-9BAA-742C604DD2C3}" destId="{D9A94BD3-54C4-43A2-A17E-E0A0698401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668FCE-7739-46DB-82B5-D828738D56A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02AF413-67AD-4E86-8DDE-B240F6DADEF3}">
      <dgm:prSet/>
      <dgm:spPr/>
      <dgm:t>
        <a:bodyPr/>
        <a:lstStyle/>
        <a:p>
          <a:r>
            <a:rPr lang="en-US"/>
            <a:t>Adding 'Make Claims' page for users to claim insurance</a:t>
          </a:r>
        </a:p>
      </dgm:t>
    </dgm:pt>
    <dgm:pt modelId="{0939760D-EC88-4EB5-AC97-77CDEF378977}" type="parTrans" cxnId="{5BDA75FD-89ED-41AB-915B-0F5F16ADB1CB}">
      <dgm:prSet/>
      <dgm:spPr/>
      <dgm:t>
        <a:bodyPr/>
        <a:lstStyle/>
        <a:p>
          <a:endParaRPr lang="en-US"/>
        </a:p>
      </dgm:t>
    </dgm:pt>
    <dgm:pt modelId="{042B6E45-DE3F-4D9E-8C99-A42DB23F0739}" type="sibTrans" cxnId="{5BDA75FD-89ED-41AB-915B-0F5F16ADB1CB}">
      <dgm:prSet/>
      <dgm:spPr/>
      <dgm:t>
        <a:bodyPr/>
        <a:lstStyle/>
        <a:p>
          <a:endParaRPr lang="en-US"/>
        </a:p>
      </dgm:t>
    </dgm:pt>
    <dgm:pt modelId="{90629999-817C-470A-AED8-50FD44B1F9D2}">
      <dgm:prSet/>
      <dgm:spPr/>
      <dgm:t>
        <a:bodyPr/>
        <a:lstStyle/>
        <a:p>
          <a:r>
            <a:rPr lang="en-US"/>
            <a:t>Adding a chat box for users to speak to admin</a:t>
          </a:r>
        </a:p>
      </dgm:t>
    </dgm:pt>
    <dgm:pt modelId="{630D15DA-3A42-4AAC-BA87-402172AB2C62}" type="parTrans" cxnId="{E576108D-FC92-4ACA-86C1-01DA7FEED330}">
      <dgm:prSet/>
      <dgm:spPr/>
      <dgm:t>
        <a:bodyPr/>
        <a:lstStyle/>
        <a:p>
          <a:endParaRPr lang="en-US"/>
        </a:p>
      </dgm:t>
    </dgm:pt>
    <dgm:pt modelId="{A44230AE-58EF-4E9E-8C57-4314C1BB4D66}" type="sibTrans" cxnId="{E576108D-FC92-4ACA-86C1-01DA7FEED330}">
      <dgm:prSet/>
      <dgm:spPr/>
      <dgm:t>
        <a:bodyPr/>
        <a:lstStyle/>
        <a:p>
          <a:endParaRPr lang="en-US"/>
        </a:p>
      </dgm:t>
    </dgm:pt>
    <dgm:pt modelId="{80B5FFFA-CA4B-4D5C-888C-454C37BCBC19}">
      <dgm:prSet/>
      <dgm:spPr/>
      <dgm:t>
        <a:bodyPr/>
        <a:lstStyle/>
        <a:p>
          <a:r>
            <a:rPr lang="en-US"/>
            <a:t>Adding online payment option for users</a:t>
          </a:r>
        </a:p>
      </dgm:t>
    </dgm:pt>
    <dgm:pt modelId="{6F4E7F8D-6672-4BB1-AD28-BF4C05598B83}" type="parTrans" cxnId="{307728EB-4EBC-4FA4-8244-7D492BCB92B0}">
      <dgm:prSet/>
      <dgm:spPr/>
      <dgm:t>
        <a:bodyPr/>
        <a:lstStyle/>
        <a:p>
          <a:endParaRPr lang="en-US"/>
        </a:p>
      </dgm:t>
    </dgm:pt>
    <dgm:pt modelId="{7E7AC1E3-AA9F-4A40-A626-0185687595BB}" type="sibTrans" cxnId="{307728EB-4EBC-4FA4-8244-7D492BCB92B0}">
      <dgm:prSet/>
      <dgm:spPr/>
      <dgm:t>
        <a:bodyPr/>
        <a:lstStyle/>
        <a:p>
          <a:endParaRPr lang="en-US"/>
        </a:p>
      </dgm:t>
    </dgm:pt>
    <dgm:pt modelId="{B62F1664-504B-4DC4-A149-0ED3631C7FA9}">
      <dgm:prSet/>
      <dgm:spPr/>
      <dgm:t>
        <a:bodyPr/>
        <a:lstStyle/>
        <a:p>
          <a:r>
            <a:rPr lang="en-US"/>
            <a:t>Improving UI and add dynamic content on FXML pages</a:t>
          </a:r>
        </a:p>
      </dgm:t>
    </dgm:pt>
    <dgm:pt modelId="{F54EDDC8-C482-4296-827D-EDE408E0D211}" type="parTrans" cxnId="{5CEFA8EC-F588-4C9C-8B37-261133FF4D98}">
      <dgm:prSet/>
      <dgm:spPr/>
      <dgm:t>
        <a:bodyPr/>
        <a:lstStyle/>
        <a:p>
          <a:endParaRPr lang="en-US"/>
        </a:p>
      </dgm:t>
    </dgm:pt>
    <dgm:pt modelId="{62F733C6-BE69-4D6A-B759-BE44E5332830}" type="sibTrans" cxnId="{5CEFA8EC-F588-4C9C-8B37-261133FF4D98}">
      <dgm:prSet/>
      <dgm:spPr/>
      <dgm:t>
        <a:bodyPr/>
        <a:lstStyle/>
        <a:p>
          <a:endParaRPr lang="en-US"/>
        </a:p>
      </dgm:t>
    </dgm:pt>
    <dgm:pt modelId="{6D8422A2-27BE-4A7A-A8E5-631CAF4429A2}">
      <dgm:prSet/>
      <dgm:spPr/>
      <dgm:t>
        <a:bodyPr/>
        <a:lstStyle/>
        <a:p>
          <a:r>
            <a:rPr lang="en-US"/>
            <a:t>Adding option for customers to add more than one insurance plan.</a:t>
          </a:r>
        </a:p>
      </dgm:t>
    </dgm:pt>
    <dgm:pt modelId="{1166B5BD-F50E-4487-8327-35DE38FCB37E}" type="parTrans" cxnId="{8AB8CF7E-60C2-4737-BD9D-F42E490DACE1}">
      <dgm:prSet/>
      <dgm:spPr/>
      <dgm:t>
        <a:bodyPr/>
        <a:lstStyle/>
        <a:p>
          <a:endParaRPr lang="en-US"/>
        </a:p>
      </dgm:t>
    </dgm:pt>
    <dgm:pt modelId="{4A2C7DBF-3C77-47C9-AA1D-D2AD18E22C32}" type="sibTrans" cxnId="{8AB8CF7E-60C2-4737-BD9D-F42E490DACE1}">
      <dgm:prSet/>
      <dgm:spPr/>
      <dgm:t>
        <a:bodyPr/>
        <a:lstStyle/>
        <a:p>
          <a:endParaRPr lang="en-US"/>
        </a:p>
      </dgm:t>
    </dgm:pt>
    <dgm:pt modelId="{34AA80C9-1C0A-43F4-867D-A5D26C206319}">
      <dgm:prSet phldr="0"/>
      <dgm:spPr/>
      <dgm:t>
        <a:bodyPr/>
        <a:lstStyle/>
        <a:p>
          <a:pPr rtl="0"/>
          <a:r>
            <a:rPr lang="en-US">
              <a:latin typeface="Walbaum Display Light"/>
            </a:rPr>
            <a:t> </a:t>
          </a:r>
          <a:r>
            <a:rPr lang="en-US"/>
            <a:t>Customer specific insurance plan based on factors like previous health ailments and lifestyle</a:t>
          </a:r>
        </a:p>
      </dgm:t>
    </dgm:pt>
    <dgm:pt modelId="{2D3E306F-CA59-46C9-92FD-BFFA7F8C8E51}" type="parTrans" cxnId="{A1D82EC5-6904-41F0-BE71-C7AE0615FDC1}">
      <dgm:prSet/>
      <dgm:spPr/>
      <dgm:t>
        <a:bodyPr/>
        <a:lstStyle/>
        <a:p>
          <a:endParaRPr lang="en-US"/>
        </a:p>
      </dgm:t>
    </dgm:pt>
    <dgm:pt modelId="{547AC043-65CE-4B81-A21B-8EB2E94A7835}" type="sibTrans" cxnId="{A1D82EC5-6904-41F0-BE71-C7AE0615FDC1}">
      <dgm:prSet/>
      <dgm:spPr/>
      <dgm:t>
        <a:bodyPr/>
        <a:lstStyle/>
        <a:p>
          <a:endParaRPr lang="en-US"/>
        </a:p>
      </dgm:t>
    </dgm:pt>
    <dgm:pt modelId="{E605E259-6F28-409F-89E5-CF5B10D9F2C6}" type="pres">
      <dgm:prSet presAssocID="{C7668FCE-7739-46DB-82B5-D828738D56A2}" presName="diagram" presStyleCnt="0">
        <dgm:presLayoutVars>
          <dgm:dir/>
          <dgm:resizeHandles val="exact"/>
        </dgm:presLayoutVars>
      </dgm:prSet>
      <dgm:spPr/>
    </dgm:pt>
    <dgm:pt modelId="{2615621F-D1A1-4B13-A6C0-21266BDE756A}" type="pres">
      <dgm:prSet presAssocID="{A02AF413-67AD-4E86-8DDE-B240F6DADEF3}" presName="node" presStyleLbl="node1" presStyleIdx="0" presStyleCnt="6">
        <dgm:presLayoutVars>
          <dgm:bulletEnabled val="1"/>
        </dgm:presLayoutVars>
      </dgm:prSet>
      <dgm:spPr/>
    </dgm:pt>
    <dgm:pt modelId="{710B7D73-BD1F-4840-8764-F5998DDB6D51}" type="pres">
      <dgm:prSet presAssocID="{042B6E45-DE3F-4D9E-8C99-A42DB23F0739}" presName="sibTrans" presStyleCnt="0"/>
      <dgm:spPr/>
    </dgm:pt>
    <dgm:pt modelId="{0251EC97-20F3-4E19-A7F6-C3F87068B308}" type="pres">
      <dgm:prSet presAssocID="{90629999-817C-470A-AED8-50FD44B1F9D2}" presName="node" presStyleLbl="node1" presStyleIdx="1" presStyleCnt="6">
        <dgm:presLayoutVars>
          <dgm:bulletEnabled val="1"/>
        </dgm:presLayoutVars>
      </dgm:prSet>
      <dgm:spPr/>
    </dgm:pt>
    <dgm:pt modelId="{0A2C6F7B-182C-4153-8EFB-F113B89AB354}" type="pres">
      <dgm:prSet presAssocID="{A44230AE-58EF-4E9E-8C57-4314C1BB4D66}" presName="sibTrans" presStyleCnt="0"/>
      <dgm:spPr/>
    </dgm:pt>
    <dgm:pt modelId="{4C4E38E9-6A3A-4D5A-BBE6-1BD37E8CE51C}" type="pres">
      <dgm:prSet presAssocID="{80B5FFFA-CA4B-4D5C-888C-454C37BCBC19}" presName="node" presStyleLbl="node1" presStyleIdx="2" presStyleCnt="6">
        <dgm:presLayoutVars>
          <dgm:bulletEnabled val="1"/>
        </dgm:presLayoutVars>
      </dgm:prSet>
      <dgm:spPr/>
    </dgm:pt>
    <dgm:pt modelId="{B2FC55AB-E4A2-479A-95DA-03CDCF1732FC}" type="pres">
      <dgm:prSet presAssocID="{7E7AC1E3-AA9F-4A40-A626-0185687595BB}" presName="sibTrans" presStyleCnt="0"/>
      <dgm:spPr/>
    </dgm:pt>
    <dgm:pt modelId="{B7270EE5-3283-4646-BC81-30D9C4AA1FCA}" type="pres">
      <dgm:prSet presAssocID="{B62F1664-504B-4DC4-A149-0ED3631C7FA9}" presName="node" presStyleLbl="node1" presStyleIdx="3" presStyleCnt="6">
        <dgm:presLayoutVars>
          <dgm:bulletEnabled val="1"/>
        </dgm:presLayoutVars>
      </dgm:prSet>
      <dgm:spPr/>
    </dgm:pt>
    <dgm:pt modelId="{A2580121-1F24-4302-80DF-1E954112F13A}" type="pres">
      <dgm:prSet presAssocID="{62F733C6-BE69-4D6A-B759-BE44E5332830}" presName="sibTrans" presStyleCnt="0"/>
      <dgm:spPr/>
    </dgm:pt>
    <dgm:pt modelId="{56FCDDC4-6B8D-41AB-AAF8-0F2EA99D2366}" type="pres">
      <dgm:prSet presAssocID="{6D8422A2-27BE-4A7A-A8E5-631CAF4429A2}" presName="node" presStyleLbl="node1" presStyleIdx="4" presStyleCnt="6">
        <dgm:presLayoutVars>
          <dgm:bulletEnabled val="1"/>
        </dgm:presLayoutVars>
      </dgm:prSet>
      <dgm:spPr/>
    </dgm:pt>
    <dgm:pt modelId="{8F90FEB1-AB39-4F34-BF15-858566CADAC4}" type="pres">
      <dgm:prSet presAssocID="{4A2C7DBF-3C77-47C9-AA1D-D2AD18E22C32}" presName="sibTrans" presStyleCnt="0"/>
      <dgm:spPr/>
    </dgm:pt>
    <dgm:pt modelId="{495B5618-2302-49BF-BDE7-45B436DCD780}" type="pres">
      <dgm:prSet presAssocID="{34AA80C9-1C0A-43F4-867D-A5D26C206319}" presName="node" presStyleLbl="node1" presStyleIdx="5" presStyleCnt="6">
        <dgm:presLayoutVars>
          <dgm:bulletEnabled val="1"/>
        </dgm:presLayoutVars>
      </dgm:prSet>
      <dgm:spPr/>
    </dgm:pt>
  </dgm:ptLst>
  <dgm:cxnLst>
    <dgm:cxn modelId="{8D844905-3721-43E2-99D2-DC6051F97916}" type="presOf" srcId="{A02AF413-67AD-4E86-8DDE-B240F6DADEF3}" destId="{2615621F-D1A1-4B13-A6C0-21266BDE756A}" srcOrd="0" destOrd="0" presId="urn:microsoft.com/office/officeart/2005/8/layout/default"/>
    <dgm:cxn modelId="{69E8B156-647A-4CF8-AC81-B97C4F9A98D8}" type="presOf" srcId="{34AA80C9-1C0A-43F4-867D-A5D26C206319}" destId="{495B5618-2302-49BF-BDE7-45B436DCD780}" srcOrd="0" destOrd="0" presId="urn:microsoft.com/office/officeart/2005/8/layout/default"/>
    <dgm:cxn modelId="{B980247D-B5B8-4215-8682-4C803D946652}" type="presOf" srcId="{80B5FFFA-CA4B-4D5C-888C-454C37BCBC19}" destId="{4C4E38E9-6A3A-4D5A-BBE6-1BD37E8CE51C}" srcOrd="0" destOrd="0" presId="urn:microsoft.com/office/officeart/2005/8/layout/default"/>
    <dgm:cxn modelId="{5B76C27D-3B08-48D0-813D-6C0A442A32F2}" type="presOf" srcId="{C7668FCE-7739-46DB-82B5-D828738D56A2}" destId="{E605E259-6F28-409F-89E5-CF5B10D9F2C6}" srcOrd="0" destOrd="0" presId="urn:microsoft.com/office/officeart/2005/8/layout/default"/>
    <dgm:cxn modelId="{8AB8CF7E-60C2-4737-BD9D-F42E490DACE1}" srcId="{C7668FCE-7739-46DB-82B5-D828738D56A2}" destId="{6D8422A2-27BE-4A7A-A8E5-631CAF4429A2}" srcOrd="4" destOrd="0" parTransId="{1166B5BD-F50E-4487-8327-35DE38FCB37E}" sibTransId="{4A2C7DBF-3C77-47C9-AA1D-D2AD18E22C32}"/>
    <dgm:cxn modelId="{E576108D-FC92-4ACA-86C1-01DA7FEED330}" srcId="{C7668FCE-7739-46DB-82B5-D828738D56A2}" destId="{90629999-817C-470A-AED8-50FD44B1F9D2}" srcOrd="1" destOrd="0" parTransId="{630D15DA-3A42-4AAC-BA87-402172AB2C62}" sibTransId="{A44230AE-58EF-4E9E-8C57-4314C1BB4D66}"/>
    <dgm:cxn modelId="{A1D82EC5-6904-41F0-BE71-C7AE0615FDC1}" srcId="{C7668FCE-7739-46DB-82B5-D828738D56A2}" destId="{34AA80C9-1C0A-43F4-867D-A5D26C206319}" srcOrd="5" destOrd="0" parTransId="{2D3E306F-CA59-46C9-92FD-BFFA7F8C8E51}" sibTransId="{547AC043-65CE-4B81-A21B-8EB2E94A7835}"/>
    <dgm:cxn modelId="{DE2306CA-DE1B-4993-AB33-D46D6A92D0E0}" type="presOf" srcId="{6D8422A2-27BE-4A7A-A8E5-631CAF4429A2}" destId="{56FCDDC4-6B8D-41AB-AAF8-0F2EA99D2366}" srcOrd="0" destOrd="0" presId="urn:microsoft.com/office/officeart/2005/8/layout/default"/>
    <dgm:cxn modelId="{1F4FBEE8-C934-40CE-A439-4C48F3537E4F}" type="presOf" srcId="{B62F1664-504B-4DC4-A149-0ED3631C7FA9}" destId="{B7270EE5-3283-4646-BC81-30D9C4AA1FCA}" srcOrd="0" destOrd="0" presId="urn:microsoft.com/office/officeart/2005/8/layout/default"/>
    <dgm:cxn modelId="{307728EB-4EBC-4FA4-8244-7D492BCB92B0}" srcId="{C7668FCE-7739-46DB-82B5-D828738D56A2}" destId="{80B5FFFA-CA4B-4D5C-888C-454C37BCBC19}" srcOrd="2" destOrd="0" parTransId="{6F4E7F8D-6672-4BB1-AD28-BF4C05598B83}" sibTransId="{7E7AC1E3-AA9F-4A40-A626-0185687595BB}"/>
    <dgm:cxn modelId="{5CEFA8EC-F588-4C9C-8B37-261133FF4D98}" srcId="{C7668FCE-7739-46DB-82B5-D828738D56A2}" destId="{B62F1664-504B-4DC4-A149-0ED3631C7FA9}" srcOrd="3" destOrd="0" parTransId="{F54EDDC8-C482-4296-827D-EDE408E0D211}" sibTransId="{62F733C6-BE69-4D6A-B759-BE44E5332830}"/>
    <dgm:cxn modelId="{DBFE15F5-EF30-4F6D-AC4B-AB32E7A68F11}" type="presOf" srcId="{90629999-817C-470A-AED8-50FD44B1F9D2}" destId="{0251EC97-20F3-4E19-A7F6-C3F87068B308}" srcOrd="0" destOrd="0" presId="urn:microsoft.com/office/officeart/2005/8/layout/default"/>
    <dgm:cxn modelId="{5BDA75FD-89ED-41AB-915B-0F5F16ADB1CB}" srcId="{C7668FCE-7739-46DB-82B5-D828738D56A2}" destId="{A02AF413-67AD-4E86-8DDE-B240F6DADEF3}" srcOrd="0" destOrd="0" parTransId="{0939760D-EC88-4EB5-AC97-77CDEF378977}" sibTransId="{042B6E45-DE3F-4D9E-8C99-A42DB23F0739}"/>
    <dgm:cxn modelId="{B5A007FA-C6FC-48F6-B4F2-D2763337B523}" type="presParOf" srcId="{E605E259-6F28-409F-89E5-CF5B10D9F2C6}" destId="{2615621F-D1A1-4B13-A6C0-21266BDE756A}" srcOrd="0" destOrd="0" presId="urn:microsoft.com/office/officeart/2005/8/layout/default"/>
    <dgm:cxn modelId="{06E05B6A-6AF6-466A-98FC-98951A24E0DF}" type="presParOf" srcId="{E605E259-6F28-409F-89E5-CF5B10D9F2C6}" destId="{710B7D73-BD1F-4840-8764-F5998DDB6D51}" srcOrd="1" destOrd="0" presId="urn:microsoft.com/office/officeart/2005/8/layout/default"/>
    <dgm:cxn modelId="{FBB7C522-7DC6-4636-A0AC-073DC00058B2}" type="presParOf" srcId="{E605E259-6F28-409F-89E5-CF5B10D9F2C6}" destId="{0251EC97-20F3-4E19-A7F6-C3F87068B308}" srcOrd="2" destOrd="0" presId="urn:microsoft.com/office/officeart/2005/8/layout/default"/>
    <dgm:cxn modelId="{807982F2-7813-40A7-A7AB-6E0AB0AA63FC}" type="presParOf" srcId="{E605E259-6F28-409F-89E5-CF5B10D9F2C6}" destId="{0A2C6F7B-182C-4153-8EFB-F113B89AB354}" srcOrd="3" destOrd="0" presId="urn:microsoft.com/office/officeart/2005/8/layout/default"/>
    <dgm:cxn modelId="{196EDA9A-DD9A-4E15-8AEE-A5FCC0EC9F2B}" type="presParOf" srcId="{E605E259-6F28-409F-89E5-CF5B10D9F2C6}" destId="{4C4E38E9-6A3A-4D5A-BBE6-1BD37E8CE51C}" srcOrd="4" destOrd="0" presId="urn:microsoft.com/office/officeart/2005/8/layout/default"/>
    <dgm:cxn modelId="{784EFF6D-8580-4EF4-87A2-E370F51A6AC9}" type="presParOf" srcId="{E605E259-6F28-409F-89E5-CF5B10D9F2C6}" destId="{B2FC55AB-E4A2-479A-95DA-03CDCF1732FC}" srcOrd="5" destOrd="0" presId="urn:microsoft.com/office/officeart/2005/8/layout/default"/>
    <dgm:cxn modelId="{F504135C-4333-428B-A66F-2810D74A34E5}" type="presParOf" srcId="{E605E259-6F28-409F-89E5-CF5B10D9F2C6}" destId="{B7270EE5-3283-4646-BC81-30D9C4AA1FCA}" srcOrd="6" destOrd="0" presId="urn:microsoft.com/office/officeart/2005/8/layout/default"/>
    <dgm:cxn modelId="{351F707E-9E6A-4210-B2D5-BF45EF58BFB9}" type="presParOf" srcId="{E605E259-6F28-409F-89E5-CF5B10D9F2C6}" destId="{A2580121-1F24-4302-80DF-1E954112F13A}" srcOrd="7" destOrd="0" presId="urn:microsoft.com/office/officeart/2005/8/layout/default"/>
    <dgm:cxn modelId="{35642443-6A06-44C1-854A-37C759D58EF4}" type="presParOf" srcId="{E605E259-6F28-409F-89E5-CF5B10D9F2C6}" destId="{56FCDDC4-6B8D-41AB-AAF8-0F2EA99D2366}" srcOrd="8" destOrd="0" presId="urn:microsoft.com/office/officeart/2005/8/layout/default"/>
    <dgm:cxn modelId="{5A9079AD-9487-4E9A-BD35-29CAD2DDD5E8}" type="presParOf" srcId="{E605E259-6F28-409F-89E5-CF5B10D9F2C6}" destId="{8F90FEB1-AB39-4F34-BF15-858566CADAC4}" srcOrd="9" destOrd="0" presId="urn:microsoft.com/office/officeart/2005/8/layout/default"/>
    <dgm:cxn modelId="{2C9AE26E-B5A5-45E1-B690-5AE68B338A63}" type="presParOf" srcId="{E605E259-6F28-409F-89E5-CF5B10D9F2C6}" destId="{495B5618-2302-49BF-BDE7-45B436DCD78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28DEF-4F45-4596-82A8-5453014A24B8}">
      <dsp:nvSpPr>
        <dsp:cNvPr id="0" name=""/>
        <dsp:cNvSpPr/>
      </dsp:nvSpPr>
      <dsp:spPr>
        <a:xfrm>
          <a:off x="0" y="545"/>
          <a:ext cx="766116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71A22-A37A-4C57-8AE4-E356D802A58F}">
      <dsp:nvSpPr>
        <dsp:cNvPr id="0" name=""/>
        <dsp:cNvSpPr/>
      </dsp:nvSpPr>
      <dsp:spPr>
        <a:xfrm>
          <a:off x="0" y="545"/>
          <a:ext cx="7661161" cy="893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Project executed using Apache </a:t>
          </a:r>
          <a:r>
            <a:rPr lang="en-US" sz="2400" kern="1200" err="1"/>
            <a:t>Netbeans</a:t>
          </a:r>
          <a:r>
            <a:rPr lang="en-US" sz="2400" kern="1200"/>
            <a:t> 15 with Java, Java FX and FXML</a:t>
          </a:r>
        </a:p>
      </dsp:txBody>
      <dsp:txXfrm>
        <a:off x="0" y="545"/>
        <a:ext cx="7661161" cy="893547"/>
      </dsp:txXfrm>
    </dsp:sp>
    <dsp:sp modelId="{D2D546BB-E0F2-4331-8366-A980C9891C57}">
      <dsp:nvSpPr>
        <dsp:cNvPr id="0" name=""/>
        <dsp:cNvSpPr/>
      </dsp:nvSpPr>
      <dsp:spPr>
        <a:xfrm>
          <a:off x="0" y="894093"/>
          <a:ext cx="766116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40B81-3C68-43FA-9221-6B330FEEFDF9}">
      <dsp:nvSpPr>
        <dsp:cNvPr id="0" name=""/>
        <dsp:cNvSpPr/>
      </dsp:nvSpPr>
      <dsp:spPr>
        <a:xfrm>
          <a:off x="0" y="894093"/>
          <a:ext cx="7661161" cy="893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Used maven dependencies to inject </a:t>
          </a:r>
          <a:r>
            <a:rPr lang="en-US" sz="2400" kern="1200" err="1"/>
            <a:t>fxml</a:t>
          </a:r>
          <a:r>
            <a:rPr lang="en-US" sz="2400" kern="1200"/>
            <a:t> and </a:t>
          </a:r>
          <a:r>
            <a:rPr lang="en-US" sz="2400" kern="1200" err="1"/>
            <a:t>mysql</a:t>
          </a:r>
          <a:r>
            <a:rPr lang="en-US" sz="2400" kern="1200"/>
            <a:t> jar files </a:t>
          </a:r>
        </a:p>
      </dsp:txBody>
      <dsp:txXfrm>
        <a:off x="0" y="894093"/>
        <a:ext cx="7661161" cy="893547"/>
      </dsp:txXfrm>
    </dsp:sp>
    <dsp:sp modelId="{57E48E39-5415-4BA9-8EE1-CECF2D681987}">
      <dsp:nvSpPr>
        <dsp:cNvPr id="0" name=""/>
        <dsp:cNvSpPr/>
      </dsp:nvSpPr>
      <dsp:spPr>
        <a:xfrm>
          <a:off x="0" y="1787640"/>
          <a:ext cx="766116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DCABF-FF92-42A2-9DC7-D3114E2C017E}">
      <dsp:nvSpPr>
        <dsp:cNvPr id="0" name=""/>
        <dsp:cNvSpPr/>
      </dsp:nvSpPr>
      <dsp:spPr>
        <a:xfrm>
          <a:off x="0" y="1787640"/>
          <a:ext cx="7661161" cy="893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MVC Framework with Java</a:t>
          </a:r>
        </a:p>
      </dsp:txBody>
      <dsp:txXfrm>
        <a:off x="0" y="1787640"/>
        <a:ext cx="7661161" cy="893547"/>
      </dsp:txXfrm>
    </dsp:sp>
    <dsp:sp modelId="{DB3E529B-BAD9-4651-A138-47C89433584D}">
      <dsp:nvSpPr>
        <dsp:cNvPr id="0" name=""/>
        <dsp:cNvSpPr/>
      </dsp:nvSpPr>
      <dsp:spPr>
        <a:xfrm>
          <a:off x="0" y="2681188"/>
          <a:ext cx="766116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313F8-AC57-49F9-91EF-F17ED184DBBD}">
      <dsp:nvSpPr>
        <dsp:cNvPr id="0" name=""/>
        <dsp:cNvSpPr/>
      </dsp:nvSpPr>
      <dsp:spPr>
        <a:xfrm>
          <a:off x="0" y="2681188"/>
          <a:ext cx="7661161" cy="893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/>
            <a:t>FXML Doc(V) || Java Files(C) || User and Insurance(M)</a:t>
          </a:r>
        </a:p>
      </dsp:txBody>
      <dsp:txXfrm>
        <a:off x="0" y="2681188"/>
        <a:ext cx="7661161" cy="893547"/>
      </dsp:txXfrm>
    </dsp:sp>
    <dsp:sp modelId="{791CB0E5-1ABF-455A-8A66-57FC9C716FE9}">
      <dsp:nvSpPr>
        <dsp:cNvPr id="0" name=""/>
        <dsp:cNvSpPr/>
      </dsp:nvSpPr>
      <dsp:spPr>
        <a:xfrm>
          <a:off x="0" y="3574735"/>
          <a:ext cx="766116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04A9B-3190-4305-AB12-244405D23B7D}">
      <dsp:nvSpPr>
        <dsp:cNvPr id="0" name=""/>
        <dsp:cNvSpPr/>
      </dsp:nvSpPr>
      <dsp:spPr>
        <a:xfrm>
          <a:off x="0" y="3574735"/>
          <a:ext cx="7661161" cy="893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Connection with database – </a:t>
          </a:r>
          <a:r>
            <a:rPr lang="en-US" sz="2400" kern="1200" err="1"/>
            <a:t>JdbcDAO</a:t>
          </a:r>
        </a:p>
      </dsp:txBody>
      <dsp:txXfrm>
        <a:off x="0" y="3574735"/>
        <a:ext cx="7661161" cy="8935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5621F-D1A1-4B13-A6C0-21266BDE756A}">
      <dsp:nvSpPr>
        <dsp:cNvPr id="0" name=""/>
        <dsp:cNvSpPr/>
      </dsp:nvSpPr>
      <dsp:spPr>
        <a:xfrm>
          <a:off x="960135" y="1787"/>
          <a:ext cx="2621024" cy="15726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Adding 'Make Claims' page for users to claim insurance</a:t>
          </a:r>
        </a:p>
      </dsp:txBody>
      <dsp:txXfrm>
        <a:off x="960135" y="1787"/>
        <a:ext cx="2621024" cy="1572614"/>
      </dsp:txXfrm>
    </dsp:sp>
    <dsp:sp modelId="{0251EC97-20F3-4E19-A7F6-C3F87068B308}">
      <dsp:nvSpPr>
        <dsp:cNvPr id="0" name=""/>
        <dsp:cNvSpPr/>
      </dsp:nvSpPr>
      <dsp:spPr>
        <a:xfrm>
          <a:off x="3843262" y="1787"/>
          <a:ext cx="2621024" cy="157261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Adding a chat box for users to speak to admin</a:t>
          </a:r>
        </a:p>
      </dsp:txBody>
      <dsp:txXfrm>
        <a:off x="3843262" y="1787"/>
        <a:ext cx="2621024" cy="1572614"/>
      </dsp:txXfrm>
    </dsp:sp>
    <dsp:sp modelId="{4C4E38E9-6A3A-4D5A-BBE6-1BD37E8CE51C}">
      <dsp:nvSpPr>
        <dsp:cNvPr id="0" name=""/>
        <dsp:cNvSpPr/>
      </dsp:nvSpPr>
      <dsp:spPr>
        <a:xfrm>
          <a:off x="960135" y="1836504"/>
          <a:ext cx="2621024" cy="157261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Adding online payment option for users</a:t>
          </a:r>
        </a:p>
      </dsp:txBody>
      <dsp:txXfrm>
        <a:off x="960135" y="1836504"/>
        <a:ext cx="2621024" cy="1572614"/>
      </dsp:txXfrm>
    </dsp:sp>
    <dsp:sp modelId="{B7270EE5-3283-4646-BC81-30D9C4AA1FCA}">
      <dsp:nvSpPr>
        <dsp:cNvPr id="0" name=""/>
        <dsp:cNvSpPr/>
      </dsp:nvSpPr>
      <dsp:spPr>
        <a:xfrm>
          <a:off x="3843262" y="1836504"/>
          <a:ext cx="2621024" cy="15726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Improving UI and add dynamic content on FXML pages</a:t>
          </a:r>
        </a:p>
      </dsp:txBody>
      <dsp:txXfrm>
        <a:off x="3843262" y="1836504"/>
        <a:ext cx="2621024" cy="1572614"/>
      </dsp:txXfrm>
    </dsp:sp>
    <dsp:sp modelId="{56FCDDC4-6B8D-41AB-AAF8-0F2EA99D2366}">
      <dsp:nvSpPr>
        <dsp:cNvPr id="0" name=""/>
        <dsp:cNvSpPr/>
      </dsp:nvSpPr>
      <dsp:spPr>
        <a:xfrm>
          <a:off x="960135" y="3671221"/>
          <a:ext cx="2621024" cy="157261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Adding option for customers to add more than one insurance plan.</a:t>
          </a:r>
        </a:p>
      </dsp:txBody>
      <dsp:txXfrm>
        <a:off x="960135" y="3671221"/>
        <a:ext cx="2621024" cy="1572614"/>
      </dsp:txXfrm>
    </dsp:sp>
    <dsp:sp modelId="{495B5618-2302-49BF-BDE7-45B436DCD780}">
      <dsp:nvSpPr>
        <dsp:cNvPr id="0" name=""/>
        <dsp:cNvSpPr/>
      </dsp:nvSpPr>
      <dsp:spPr>
        <a:xfrm>
          <a:off x="3843262" y="3671221"/>
          <a:ext cx="2621024" cy="15726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Walbaum Display Light"/>
            </a:rPr>
            <a:t> </a:t>
          </a:r>
          <a:r>
            <a:rPr lang="en-US" sz="1900" kern="1200"/>
            <a:t>Customer specific insurance plan based on factors like previous health ailments and lifestyle</a:t>
          </a:r>
        </a:p>
      </dsp:txBody>
      <dsp:txXfrm>
        <a:off x="3843262" y="3671221"/>
        <a:ext cx="2621024" cy="1572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120A6-2E2F-437B-A78C-A20494ED2B6C}" type="datetimeFigureOut">
              <a:t>12/10/2022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8C139-0C80-4A82-8C6E-62B9B4DC3E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92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9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7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0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4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6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6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5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0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6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51DF66-7290-48D2-847F-76C470BFF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2464" y="540896"/>
            <a:ext cx="6623533" cy="3339951"/>
          </a:xfrm>
        </p:spPr>
        <p:txBody>
          <a:bodyPr anchor="t">
            <a:normAutofit/>
          </a:bodyPr>
          <a:lstStyle/>
          <a:p>
            <a:r>
              <a:rPr lang="en-US"/>
              <a:t>Insurance management system 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4570" y="4240172"/>
            <a:ext cx="6951329" cy="225616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r"/>
            <a:r>
              <a:rPr lang="en-US" sz="2400"/>
              <a:t>By team zero risk:</a:t>
            </a:r>
          </a:p>
          <a:p>
            <a:pPr algn="r"/>
            <a:r>
              <a:rPr lang="en-US" sz="2400" b="0">
                <a:ea typeface="+mn-lt"/>
                <a:cs typeface="+mn-lt"/>
              </a:rPr>
              <a:t>Sreya Vallabhaneni</a:t>
            </a:r>
            <a:endParaRPr lang="en-US" sz="2400">
              <a:ea typeface="+mn-lt"/>
              <a:cs typeface="+mn-lt"/>
            </a:endParaRPr>
          </a:p>
          <a:p>
            <a:pPr algn="r"/>
            <a:r>
              <a:rPr lang="en-US" sz="2400" b="0">
                <a:ea typeface="+mn-lt"/>
                <a:cs typeface="+mn-lt"/>
              </a:rPr>
              <a:t>Abhinav </a:t>
            </a:r>
            <a:r>
              <a:rPr lang="en-US" sz="2400" b="0" err="1">
                <a:ea typeface="+mn-lt"/>
                <a:cs typeface="+mn-lt"/>
              </a:rPr>
              <a:t>Palem</a:t>
            </a:r>
            <a:r>
              <a:rPr lang="en-US" sz="2400" b="0">
                <a:ea typeface="+mn-lt"/>
                <a:cs typeface="+mn-lt"/>
              </a:rPr>
              <a:t> </a:t>
            </a:r>
            <a:endParaRPr lang="en-US" sz="2400">
              <a:ea typeface="+mn-lt"/>
              <a:cs typeface="+mn-lt"/>
            </a:endParaRPr>
          </a:p>
          <a:p>
            <a:pPr algn="r"/>
            <a:r>
              <a:rPr lang="en-US" sz="2400" b="0">
                <a:ea typeface="+mn-lt"/>
                <a:cs typeface="+mn-lt"/>
              </a:rPr>
              <a:t>Venkata Abhishek </a:t>
            </a:r>
            <a:r>
              <a:rPr lang="en-US" sz="2400" b="0" err="1">
                <a:ea typeface="+mn-lt"/>
                <a:cs typeface="+mn-lt"/>
              </a:rPr>
              <a:t>Tiruchunapalli</a:t>
            </a:r>
            <a:endParaRPr lang="en-US" sz="2400" b="0">
              <a:ea typeface="+mn-lt"/>
              <a:cs typeface="+mn-lt"/>
            </a:endParaRPr>
          </a:p>
          <a:p>
            <a:pPr algn="r"/>
            <a:r>
              <a:rPr lang="en-US" sz="2400" b="0">
                <a:ea typeface="+mn-lt"/>
                <a:cs typeface="+mn-lt"/>
              </a:rPr>
              <a:t>Venkatesh Gopinath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3FEC10-513A-4206-9D94-8820D00FE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965"/>
            <a:ext cx="4584879" cy="6863976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4879" h="6863976">
                <a:moveTo>
                  <a:pt x="0" y="0"/>
                </a:moveTo>
                <a:lnTo>
                  <a:pt x="4584879" y="0"/>
                </a:lnTo>
                <a:lnTo>
                  <a:pt x="2493114" y="6863976"/>
                </a:lnTo>
                <a:lnTo>
                  <a:pt x="0" y="6863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2E5CB6-174F-4EF3-942E-29AFD868D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7228" y="-11954"/>
            <a:ext cx="658529" cy="686098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FA501E-DBD8-48DD-A132-6758DE0F4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088758"/>
            <a:ext cx="3572065" cy="378154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38BBB-56E2-E565-12FC-5A68A7C0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97" y="125251"/>
            <a:ext cx="2966914" cy="4466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/>
              <a:t>USER HOME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F6E5003-122A-1E5B-F19D-8E9808FF1522}"/>
              </a:ext>
            </a:extLst>
          </p:cNvPr>
          <p:cNvSpPr txBox="1"/>
          <p:nvPr/>
        </p:nvSpPr>
        <p:spPr>
          <a:xfrm>
            <a:off x="704492" y="571944"/>
            <a:ext cx="5598465" cy="73558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err="1"/>
              <a:t>PostLogin</a:t>
            </a:r>
            <a:r>
              <a:rPr lang="en-US" sz="2000"/>
              <a:t> Controller </a:t>
            </a:r>
            <a:r>
              <a:rPr lang="en-US" sz="2000" b="1"/>
              <a:t>implements</a:t>
            </a:r>
            <a:r>
              <a:rPr lang="en-US" sz="2000"/>
              <a:t> the </a:t>
            </a:r>
            <a:r>
              <a:rPr lang="en-US" sz="2000" err="1"/>
              <a:t>Initiliazable</a:t>
            </a:r>
            <a:r>
              <a:rPr lang="en-US" sz="2000"/>
              <a:t> function</a:t>
            </a:r>
          </a:p>
          <a:p>
            <a:pPr marL="285750" indent="-285750" algn="just">
              <a:buFont typeface="Arial"/>
              <a:buChar char="•"/>
            </a:pP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 sz="2000"/>
              <a:t>We override initialize function to show labels, text and buttons on page load.</a:t>
            </a:r>
          </a:p>
          <a:p>
            <a:pPr marL="285750" indent="-285750" algn="just">
              <a:buFont typeface="Arial"/>
              <a:buChar char="•"/>
            </a:pPr>
            <a:endParaRPr lang="en-US" sz="2000"/>
          </a:p>
          <a:p>
            <a:pPr marL="285750" indent="-285750" algn="just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Using List Iterator, data is converted and displayed on </a:t>
            </a:r>
            <a:r>
              <a:rPr lang="en-US" sz="2000" err="1">
                <a:ea typeface="+mn-lt"/>
                <a:cs typeface="+mn-lt"/>
              </a:rPr>
              <a:t>PostLogin.fxml</a:t>
            </a:r>
            <a:r>
              <a:rPr lang="en-US" sz="2000">
                <a:ea typeface="+mn-lt"/>
                <a:cs typeface="+mn-lt"/>
              </a:rPr>
              <a:t> view page</a:t>
            </a:r>
            <a:endParaRPr lang="en-US" sz="2000"/>
          </a:p>
          <a:p>
            <a:pPr algn="just"/>
            <a:endParaRPr lang="en-US" sz="2000"/>
          </a:p>
          <a:p>
            <a:pPr marL="285750" indent="-285750" algn="just">
              <a:buFont typeface="Arial"/>
              <a:buChar char="•"/>
            </a:pPr>
            <a:r>
              <a:rPr lang="en-US" sz="2000"/>
              <a:t>Read Operation – On page load, the </a:t>
            </a:r>
            <a:r>
              <a:rPr lang="en-US" sz="2000" err="1"/>
              <a:t>getRecord</a:t>
            </a:r>
            <a:r>
              <a:rPr lang="en-US" sz="2000"/>
              <a:t>() function runs and stores data into </a:t>
            </a:r>
            <a:r>
              <a:rPr lang="en-US" sz="2000" b="1"/>
              <a:t>List&lt;Insurance&gt;</a:t>
            </a:r>
          </a:p>
          <a:p>
            <a:pPr marL="285750" indent="-285750" algn="just">
              <a:buFont typeface="Arial"/>
              <a:buChar char="•"/>
            </a:pPr>
            <a:endParaRPr lang="en-US" sz="2000"/>
          </a:p>
          <a:p>
            <a:pPr marL="285750" indent="-285750" algn="just">
              <a:buFont typeface="Arial"/>
              <a:buChar char="•"/>
            </a:pPr>
            <a:r>
              <a:rPr lang="en-US" sz="2000"/>
              <a:t>If the User has no plan setup, the 'add plan' button is visible else 'update plan' and 'delete plan' buttons are shown </a:t>
            </a:r>
          </a:p>
          <a:p>
            <a:pPr marL="285750" indent="-285750" algn="just">
              <a:buFont typeface="Arial"/>
              <a:buChar char="•"/>
            </a:pPr>
            <a:endParaRPr lang="en-US" sz="2400"/>
          </a:p>
          <a:p>
            <a:pPr marL="285750" indent="-285750" algn="just">
              <a:buFont typeface="Arial"/>
              <a:buChar char="•"/>
            </a:pPr>
            <a:r>
              <a:rPr lang="en-US" sz="2000"/>
              <a:t>Clicking any of these buttons leads you to add/update plan page, delete button refreshes the page with your insurance plan removed from DB.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pic>
        <p:nvPicPr>
          <p:cNvPr id="67" name="Picture 6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25B8ADA-80EC-B9BE-FFD9-7C0EDD133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967" y="173564"/>
            <a:ext cx="4061089" cy="3177232"/>
          </a:xfrm>
          <a:prstGeom prst="rect">
            <a:avLst/>
          </a:prstGeom>
        </p:spPr>
      </p:pic>
      <p:pic>
        <p:nvPicPr>
          <p:cNvPr id="69" name="Picture 6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627B52A-83F9-9D51-2A4A-BA49A7864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296" y="3486112"/>
            <a:ext cx="4110434" cy="327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5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23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   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6E00B-3C22-0467-2D98-CA60F705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8512" y="962994"/>
            <a:ext cx="3259981" cy="101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ADD Plan</a:t>
            </a:r>
          </a:p>
        </p:txBody>
      </p:sp>
      <p:sp>
        <p:nvSpPr>
          <p:cNvPr id="53" name="Rectangle 23">
            <a:extLst>
              <a:ext uri="{FF2B5EF4-FFF2-40B4-BE49-F238E27FC236}">
                <a16:creationId xmlns:a16="http://schemas.microsoft.com/office/drawing/2014/main" id="{4CFFC8CC-8357-4EAE-8DE4-28B285E7F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4906370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27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2941093" y="-5979"/>
            <a:ext cx="2549950" cy="68639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7FF57-E912-9A3E-33B8-F875CBFFA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1" y="1972992"/>
            <a:ext cx="5640238" cy="37038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err="1"/>
              <a:t>PostLogin.fxml</a:t>
            </a:r>
            <a:r>
              <a:rPr lang="en-US" sz="2000"/>
              <a:t>   </a:t>
            </a:r>
            <a:r>
              <a:rPr lang="en-US" sz="2000">
                <a:ea typeface="+mn-lt"/>
                <a:cs typeface="+mn-lt"/>
              </a:rPr>
              <a:t>-&gt;  </a:t>
            </a:r>
            <a:r>
              <a:rPr lang="en-US" sz="2000" err="1">
                <a:ea typeface="+mn-lt"/>
                <a:cs typeface="+mn-lt"/>
              </a:rPr>
              <a:t>addplan.fxml</a:t>
            </a:r>
            <a:endParaRPr lang="en-US" sz="2000">
              <a:ea typeface="+mn-lt"/>
              <a:cs typeface="+mn-lt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Add plan button prompts Add new plan page for first time users to  add a new Insurance plan.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Alerts prevent user from submitting the plan without selecting all fields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Submit button prompts java file to add Insurance information to the  database. 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On submitting the plan  --&gt; </a:t>
            </a:r>
            <a:r>
              <a:rPr lang="en-US" sz="2000" err="1"/>
              <a:t>PostLogin.fxml</a:t>
            </a: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7519B-2430-5788-33E1-F0C15C203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04" y="1141052"/>
            <a:ext cx="5313870" cy="399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34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BCE8-52D4-1ECA-D3E9-276CF9DD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235" y="1237624"/>
            <a:ext cx="3932237" cy="845599"/>
          </a:xfrm>
        </p:spPr>
        <p:txBody>
          <a:bodyPr/>
          <a:lstStyle/>
          <a:p>
            <a:r>
              <a:rPr lang="en-US"/>
              <a:t>UPDATE PLAN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388E0-2FD1-BFBF-61A9-A3B92572C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3866" y="2227556"/>
            <a:ext cx="5360201" cy="415929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 sz="2000"/>
              <a:t>Update button is visible only if the user has an existing plan in the database.</a:t>
            </a:r>
          </a:p>
          <a:p>
            <a:pPr marL="285750" indent="-285750">
              <a:buChar char="•"/>
            </a:pPr>
            <a:r>
              <a:rPr lang="en-US" sz="2000" err="1"/>
              <a:t>PostLogin.fxml</a:t>
            </a:r>
            <a:r>
              <a:rPr lang="en-US" sz="2000"/>
              <a:t> --&gt; </a:t>
            </a:r>
            <a:r>
              <a:rPr lang="en-US" sz="2000" err="1"/>
              <a:t>addplan.fxml</a:t>
            </a:r>
            <a:endParaRPr lang="en-US" sz="2000"/>
          </a:p>
          <a:p>
            <a:pPr marL="285750" indent="-285750">
              <a:buChar char="•"/>
            </a:pPr>
            <a:r>
              <a:rPr lang="en-US" sz="2000"/>
              <a:t>Update button retrieves data from Database and shows it as default in the </a:t>
            </a:r>
            <a:r>
              <a:rPr lang="en-US" sz="2000" err="1"/>
              <a:t>ComboBox</a:t>
            </a:r>
            <a:r>
              <a:rPr lang="en-US" sz="2000"/>
              <a:t> in  </a:t>
            </a:r>
            <a:r>
              <a:rPr lang="en-US" sz="2000" err="1"/>
              <a:t>fxml</a:t>
            </a:r>
            <a:endParaRPr lang="en-US" sz="2000"/>
          </a:p>
          <a:p>
            <a:pPr marL="285750" indent="-285750">
              <a:buChar char="•"/>
            </a:pPr>
            <a:r>
              <a:rPr lang="en-US" sz="2000"/>
              <a:t>Update</a:t>
            </a:r>
            <a:r>
              <a:rPr lang="en-US" sz="2000">
                <a:ea typeface="+mn-lt"/>
                <a:cs typeface="+mn-lt"/>
              </a:rPr>
              <a:t> button prompts java file to update current Insurance information in the database.</a:t>
            </a:r>
          </a:p>
          <a:p>
            <a:pPr marL="285750" indent="-285750">
              <a:buChar char="•"/>
            </a:pPr>
            <a:r>
              <a:rPr lang="en-US" sz="2000">
                <a:ea typeface="+mn-lt"/>
                <a:cs typeface="+mn-lt"/>
              </a:rPr>
              <a:t>On updating the plan  --&gt; </a:t>
            </a:r>
            <a:r>
              <a:rPr lang="en-US" sz="2000" err="1">
                <a:ea typeface="+mn-lt"/>
                <a:cs typeface="+mn-lt"/>
              </a:rPr>
              <a:t>PostLogin.fxml</a:t>
            </a:r>
            <a:endParaRPr lang="en-US" sz="2000"/>
          </a:p>
          <a:p>
            <a:pPr marL="57150"/>
            <a:endParaRPr lang="en-US"/>
          </a:p>
          <a:p>
            <a:pPr marL="285750" indent="-228600">
              <a:buFont typeface="Arial,Sans-Serif"/>
              <a:buChar char="•"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D5A62F1-DF87-718F-D6F5-F3ADE483A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808" y="1438615"/>
            <a:ext cx="5177161" cy="413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64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93359-F688-F25E-B2ED-6D6FDA38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387" y="1071670"/>
            <a:ext cx="3932237" cy="641928"/>
          </a:xfrm>
        </p:spPr>
        <p:txBody>
          <a:bodyPr>
            <a:normAutofit/>
          </a:bodyPr>
          <a:lstStyle/>
          <a:p>
            <a:r>
              <a:rPr lang="en-US"/>
              <a:t>Activity LOG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02838-0D5C-E1BC-76F1-B5CD899FC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9402" y="1986092"/>
            <a:ext cx="5065947" cy="43146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US" sz="2000">
                <a:ea typeface="+mn-lt"/>
                <a:cs typeface="+mn-lt"/>
              </a:rPr>
              <a:t>For every DB action performed, data is pushed into a stack in the </a:t>
            </a:r>
            <a:r>
              <a:rPr lang="en-US" sz="2000" err="1">
                <a:ea typeface="+mn-lt"/>
                <a:cs typeface="+mn-lt"/>
              </a:rPr>
              <a:t>push_log</a:t>
            </a:r>
            <a:r>
              <a:rPr lang="en-US" sz="2000">
                <a:ea typeface="+mn-lt"/>
                <a:cs typeface="+mn-lt"/>
              </a:rPr>
              <a:t> instance.</a:t>
            </a:r>
            <a:endParaRPr lang="en-US" sz="2000"/>
          </a:p>
          <a:p>
            <a:pPr marL="285750" indent="-285750">
              <a:buChar char="•"/>
            </a:pPr>
            <a:r>
              <a:rPr lang="en-US" sz="2000"/>
              <a:t>Button(show)-&gt; Prints all the actions performed by customer after logging in.</a:t>
            </a:r>
          </a:p>
          <a:p>
            <a:pPr marL="285750" indent="-285750">
              <a:buChar char="•"/>
            </a:pPr>
            <a:r>
              <a:rPr lang="en-US" sz="2000"/>
              <a:t>To print the log, stack is emptied using pop()</a:t>
            </a:r>
          </a:p>
          <a:p>
            <a:pPr marL="285750" indent="-285750">
              <a:buChar char="•"/>
            </a:pPr>
            <a:r>
              <a:rPr lang="en-US" sz="2000"/>
              <a:t>To store the order of actions after printing once, we use Deque. </a:t>
            </a:r>
          </a:p>
          <a:p>
            <a:pPr marL="285750" indent="-285750">
              <a:buChar char="•"/>
            </a:pPr>
            <a:r>
              <a:rPr lang="en-US" sz="2000"/>
              <a:t>Button (back) -&gt; </a:t>
            </a:r>
            <a:r>
              <a:rPr lang="en-US" sz="2000" err="1"/>
              <a:t>PostLogin.fxml</a:t>
            </a:r>
            <a:endParaRPr lang="en-US" sz="2000"/>
          </a:p>
          <a:p>
            <a:pPr marL="285750" indent="-285750">
              <a:buChar char="•"/>
            </a:pPr>
            <a:r>
              <a:rPr lang="en-US" sz="2000"/>
              <a:t>When user hits on back button, all data get pushed back to the stack from deque retaining its original order. </a:t>
            </a:r>
          </a:p>
          <a:p>
            <a:endParaRPr lang="en-US"/>
          </a:p>
          <a:p>
            <a:pPr marL="285750" indent="-285750">
              <a:buChar char="•"/>
            </a:pPr>
            <a:endParaRPr lang="en-US"/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E3EE55F-D060-03A9-375D-4E82631710F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82" r="82"/>
          <a:stretch/>
        </p:blipFill>
        <p:spPr>
          <a:xfrm>
            <a:off x="5715848" y="1205979"/>
            <a:ext cx="5831890" cy="4614072"/>
          </a:xfrm>
        </p:spPr>
      </p:pic>
    </p:spTree>
    <p:extLst>
      <p:ext uri="{BB962C8B-B14F-4D97-AF65-F5344CB8AC3E}">
        <p14:creationId xmlns:p14="http://schemas.microsoft.com/office/powerpoint/2010/main" val="1774817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3408C-13B2-4485-20BD-1DBCED9A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72" y="558565"/>
            <a:ext cx="5384583" cy="15005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Admin-</a:t>
            </a:r>
            <a:br>
              <a:rPr lang="en-US"/>
            </a:br>
            <a:r>
              <a:rPr lang="en-US"/>
              <a:t>(Search and delete)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315D6-3029-A210-3CEC-12C6AE65C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728" y="2205038"/>
            <a:ext cx="5508784" cy="41343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Only Admin has credentials without @northeastern.edu. (Image1) 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Admin enters string to search record-&gt; returns insurance plan from database using </a:t>
            </a:r>
            <a:r>
              <a:rPr lang="en-US" sz="2000" err="1"/>
              <a:t>sql</a:t>
            </a:r>
            <a:r>
              <a:rPr lang="en-US" sz="2000"/>
              <a:t> query. 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Delete-&gt; </a:t>
            </a:r>
            <a:r>
              <a:rPr lang="en-US" sz="2000" err="1"/>
              <a:t>deleteRecord</a:t>
            </a:r>
            <a:r>
              <a:rPr lang="en-US" sz="2000"/>
              <a:t> instance removes the user from Database. 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err="1"/>
              <a:t>Signout</a:t>
            </a:r>
            <a:r>
              <a:rPr lang="en-US" sz="2000"/>
              <a:t>-&gt; </a:t>
            </a:r>
            <a:r>
              <a:rPr lang="en-US" sz="2000" err="1"/>
              <a:t>Login.fxml</a:t>
            </a:r>
            <a:endParaRPr lang="en-US" sz="200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New admin creation -&gt; Hard coded into JdbcDAO.java / Adding into database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1" name="Rectangle 23">
            <a:extLst>
              <a:ext uri="{FF2B5EF4-FFF2-40B4-BE49-F238E27FC236}">
                <a16:creationId xmlns:a16="http://schemas.microsoft.com/office/drawing/2014/main" id="{6C745475-F6E1-4944-B2F1-A82F3444F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7323273" y="-18942"/>
            <a:ext cx="4868727" cy="6895884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323794 w 6699211"/>
              <a:gd name="connsiteY0" fmla="*/ 5461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323794 w 6699211"/>
              <a:gd name="connsiteY4" fmla="*/ 54619 h 6857998"/>
              <a:gd name="connsiteX0" fmla="*/ 2323794 w 6699211"/>
              <a:gd name="connsiteY0" fmla="*/ 18674 h 6822053"/>
              <a:gd name="connsiteX1" fmla="*/ 6699211 w 6699211"/>
              <a:gd name="connsiteY1" fmla="*/ 0 h 6822053"/>
              <a:gd name="connsiteX2" fmla="*/ 6699211 w 6699211"/>
              <a:gd name="connsiteY2" fmla="*/ 6822053 h 6822053"/>
              <a:gd name="connsiteX3" fmla="*/ 0 w 6699211"/>
              <a:gd name="connsiteY3" fmla="*/ 6808405 h 6822053"/>
              <a:gd name="connsiteX4" fmla="*/ 2323794 w 6699211"/>
              <a:gd name="connsiteY4" fmla="*/ 18674 h 6822053"/>
              <a:gd name="connsiteX0" fmla="*/ 3105369 w 7480786"/>
              <a:gd name="connsiteY0" fmla="*/ 18674 h 6822053"/>
              <a:gd name="connsiteX1" fmla="*/ 7480786 w 7480786"/>
              <a:gd name="connsiteY1" fmla="*/ 0 h 6822053"/>
              <a:gd name="connsiteX2" fmla="*/ 7480786 w 7480786"/>
              <a:gd name="connsiteY2" fmla="*/ 6822053 h 6822053"/>
              <a:gd name="connsiteX3" fmla="*/ 0 w 7480786"/>
              <a:gd name="connsiteY3" fmla="*/ 6820387 h 6822053"/>
              <a:gd name="connsiteX4" fmla="*/ 3105369 w 7480786"/>
              <a:gd name="connsiteY4" fmla="*/ 18674 h 682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0786" h="6822053">
                <a:moveTo>
                  <a:pt x="3105369" y="18674"/>
                </a:moveTo>
                <a:lnTo>
                  <a:pt x="7480786" y="0"/>
                </a:lnTo>
                <a:lnTo>
                  <a:pt x="7480786" y="6822053"/>
                </a:lnTo>
                <a:lnTo>
                  <a:pt x="0" y="6820387"/>
                </a:lnTo>
                <a:lnTo>
                  <a:pt x="3105369" y="186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2F61726-9292-4844-9EBF-341051AAF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0256" y="0"/>
            <a:ext cx="4651744" cy="26130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E4EA46A2-9D25-4F6F-B717-B8DEE9796F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497" r="-3" b="-3"/>
          <a:stretch/>
        </p:blipFill>
        <p:spPr>
          <a:xfrm>
            <a:off x="6521770" y="75706"/>
            <a:ext cx="4167319" cy="3282273"/>
          </a:xfrm>
          <a:prstGeom prst="rect">
            <a:avLst/>
          </a:prstGeom>
        </p:spPr>
      </p:pic>
      <p:pic>
        <p:nvPicPr>
          <p:cNvPr id="3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AC8B8F0D-F95C-6F35-7EF5-B79ECDDF7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128" y="3505813"/>
            <a:ext cx="4245005" cy="339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96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1" name="Rectangle 260">
            <a:extLst>
              <a:ext uri="{FF2B5EF4-FFF2-40B4-BE49-F238E27FC236}">
                <a16:creationId xmlns:a16="http://schemas.microsoft.com/office/drawing/2014/main" id="{2D23EF01-5C9E-4B1E-85FE-E230C5BC9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F8F92FE-E706-460E-95F3-8B49EF54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4BBA8B30-585D-4596-A896-BF3FD1FB2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EFD94027-0273-4AF2-87C2-49EB6D65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94870472-9E8A-42D0-BDA3-B312F4C72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2475298"/>
            <a:ext cx="903767" cy="438270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BD280D8D-93BB-4BD4-86DA-25993A4B5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6033977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A9FEC981-EB48-4A49-88DF-0A6DB2ECB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6" y="1392865"/>
            <a:ext cx="589524" cy="54651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FB91E5C6-85F3-4BA6-9D1E-794A781F6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1DBFF75F-844B-447A-A83D-D0B0D8517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640572" y="0"/>
            <a:ext cx="6551428" cy="10047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A0A5D35-5536-03B1-51E7-C0F653FE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162" y="2641058"/>
            <a:ext cx="3237749" cy="17195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Future Scope</a:t>
            </a:r>
          </a:p>
        </p:txBody>
      </p:sp>
      <p:graphicFrame>
        <p:nvGraphicFramePr>
          <p:cNvPr id="96" name="Text Placeholder 3">
            <a:extLst>
              <a:ext uri="{FF2B5EF4-FFF2-40B4-BE49-F238E27FC236}">
                <a16:creationId xmlns:a16="http://schemas.microsoft.com/office/drawing/2014/main" id="{450D8E0F-703C-E665-DFAB-75BA9B4CC3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3812879"/>
              </p:ext>
            </p:extLst>
          </p:nvPr>
        </p:nvGraphicFramePr>
        <p:xfrm>
          <a:off x="4106586" y="788465"/>
          <a:ext cx="7424423" cy="524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8892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A221245A-B93D-45A8-B0FA-EC2AEE26E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38">
            <a:extLst>
              <a:ext uri="{FF2B5EF4-FFF2-40B4-BE49-F238E27FC236}">
                <a16:creationId xmlns:a16="http://schemas.microsoft.com/office/drawing/2014/main" id="{12FDE902-A530-DABA-3EE9-1A3FE76F0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A60A95D1-194E-4E4E-8C67-30F91F8E7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8521995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C9EF9-08B3-1A30-D8C0-F5717984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871538"/>
            <a:ext cx="6515100" cy="3202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i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4C0A835-9AC9-4D0F-A529-BE4789E12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39206" y="3065930"/>
            <a:ext cx="2852793" cy="37977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CF67ECC-797A-4CA0-87E3-360466498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172700" y="0"/>
            <a:ext cx="1358310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02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D46E0-6F42-FEC6-1B11-1D7C4C2F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33401"/>
            <a:ext cx="8695167" cy="1677894"/>
          </a:xfrm>
        </p:spPr>
        <p:txBody>
          <a:bodyPr>
            <a:normAutofit/>
          </a:bodyPr>
          <a:lstStyle/>
          <a:p>
            <a:r>
              <a:rPr lang="en-US"/>
              <a:t>Project statement: 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358640" cy="5334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2C7BC-DA25-63CE-FA26-53712111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4" y="406168"/>
            <a:ext cx="9299688" cy="56748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ea typeface="+mn-lt"/>
                <a:cs typeface="+mn-lt"/>
              </a:rPr>
              <a:t>Creating an Insurance Management System for users with different functionalities depending upon user role (Customer/Admin)</a:t>
            </a:r>
            <a:endParaRPr lang="en-US" sz="320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10633"/>
            <a:ext cx="1398104" cy="4450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282519" y="-10633"/>
            <a:ext cx="1909481" cy="50547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4CA14D-52DC-4F3C-A1CE-235B99A17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02400" y="0"/>
            <a:ext cx="5689600" cy="163342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718313"/>
            <a:ext cx="5357757" cy="115032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779565" y="6033977"/>
            <a:ext cx="3412435" cy="8346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39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69A5737-8D36-4BF8-AC7D-2AA2B6B63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968"/>
            <a:ext cx="3818316" cy="6900306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493114 w 3818316"/>
              <a:gd name="connsiteY2" fmla="*/ 6863976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252194 w 3818316"/>
              <a:gd name="connsiteY2" fmla="*/ 6853025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8316" h="6863976">
                <a:moveTo>
                  <a:pt x="0" y="0"/>
                </a:moveTo>
                <a:lnTo>
                  <a:pt x="3818316" y="0"/>
                </a:lnTo>
                <a:lnTo>
                  <a:pt x="2252194" y="6853025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ABD6-B643-A957-3067-26CDE058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10" y="714374"/>
            <a:ext cx="2923736" cy="3928831"/>
          </a:xfrm>
        </p:spPr>
        <p:txBody>
          <a:bodyPr anchor="t">
            <a:normAutofit/>
          </a:bodyPr>
          <a:lstStyle/>
          <a:p>
            <a:r>
              <a:rPr lang="en-US" sz="3200">
                <a:latin typeface="Walbaum Display Light"/>
              </a:rPr>
              <a:t>Project</a:t>
            </a:r>
            <a:br>
              <a:rPr lang="en-US" sz="3200"/>
            </a:br>
            <a:r>
              <a:rPr lang="en-US" sz="3200"/>
              <a:t>Technical overview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ECE8B0-6962-4F5B-830A-E8F8F9726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759626"/>
            <a:ext cx="3484282" cy="40953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EAF673E-0279-495F-A8A9-F84D0AB5A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259294"/>
            <a:ext cx="4748213" cy="159571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4EA848BA-CF00-74A3-C7D4-14A37C1F97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14823"/>
              </p:ext>
            </p:extLst>
          </p:nvPr>
        </p:nvGraphicFramePr>
        <p:xfrm>
          <a:off x="4121381" y="1291532"/>
          <a:ext cx="7661161" cy="4468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94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8C2E-3E34-3042-F53A-0F09A753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35281"/>
            <a:ext cx="9906000" cy="1382156"/>
          </a:xfrm>
        </p:spPr>
        <p:txBody>
          <a:bodyPr/>
          <a:lstStyle/>
          <a:p>
            <a:r>
              <a:rPr lang="en-US"/>
              <a:t>Database And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60922-30C1-D055-6761-B001FA004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78001"/>
            <a:ext cx="10073640" cy="493697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ea typeface="+mn-lt"/>
                <a:cs typeface="+mn-lt"/>
              </a:rPr>
              <a:t>MySQL database - Two tables</a:t>
            </a:r>
          </a:p>
          <a:p>
            <a:pPr lvl="1"/>
            <a:r>
              <a:rPr lang="en-US" err="1">
                <a:ea typeface="+mn-lt"/>
                <a:cs typeface="+mn-lt"/>
              </a:rPr>
              <a:t>user_registration</a:t>
            </a:r>
            <a:r>
              <a:rPr lang="en-US">
                <a:ea typeface="+mn-lt"/>
                <a:cs typeface="+mn-lt"/>
              </a:rPr>
              <a:t> - (Full name, email id, password)</a:t>
            </a:r>
            <a:endParaRPr lang="en-US"/>
          </a:p>
          <a:p>
            <a:pPr lvl="1"/>
            <a:r>
              <a:rPr lang="en-US" err="1">
                <a:ea typeface="+mn-lt"/>
                <a:cs typeface="+mn-lt"/>
              </a:rPr>
              <a:t>Insurance_plan</a:t>
            </a:r>
            <a:r>
              <a:rPr lang="en-US">
                <a:ea typeface="+mn-lt"/>
                <a:cs typeface="+mn-lt"/>
              </a:rPr>
              <a:t> – id, </a:t>
            </a:r>
            <a:r>
              <a:rPr lang="en-US" err="1">
                <a:ea typeface="+mn-lt"/>
                <a:cs typeface="+mn-lt"/>
              </a:rPr>
              <a:t>email_id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insurance_type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insurance_name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monthly_premium</a:t>
            </a:r>
            <a:r>
              <a:rPr lang="en-US">
                <a:ea typeface="+mn-lt"/>
                <a:cs typeface="+mn-lt"/>
              </a:rPr>
              <a:t>, tenure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Designed a </a:t>
            </a:r>
            <a:r>
              <a:rPr lang="en-US" err="1">
                <a:ea typeface="+mn-lt"/>
                <a:cs typeface="+mn-lt"/>
              </a:rPr>
              <a:t>JdbcDao</a:t>
            </a:r>
            <a:r>
              <a:rPr lang="en-US">
                <a:ea typeface="+mn-lt"/>
                <a:cs typeface="+mn-lt"/>
              </a:rPr>
              <a:t> class to connect MySQL with Java controllers.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JdbcDAO</a:t>
            </a:r>
            <a:r>
              <a:rPr lang="en-US">
                <a:ea typeface="+mn-lt"/>
                <a:cs typeface="+mn-lt"/>
              </a:rPr>
              <a:t> takes care of all CRUD operations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Created a UserSession.java file to keep track of the user information till the end of session.</a:t>
            </a:r>
            <a:endParaRPr lang="en-US"/>
          </a:p>
          <a:p>
            <a:r>
              <a:rPr lang="en-US"/>
              <a:t>Insurance.java  -  Model to retrieve all insurance data</a:t>
            </a:r>
          </a:p>
          <a:p>
            <a:pPr lvl="1"/>
            <a:r>
              <a:rPr lang="en-US"/>
              <a:t> </a:t>
            </a:r>
            <a:r>
              <a:rPr lang="en-US" err="1"/>
              <a:t>Mysql</a:t>
            </a:r>
            <a:r>
              <a:rPr lang="en-US"/>
              <a:t> -&gt; List&lt;Insurance&gt;  -&gt; Java class Controller -&gt; fxml 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2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94EDF-81F3-A11C-E680-237402CDA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2" y="584791"/>
            <a:ext cx="9932896" cy="1148665"/>
          </a:xfrm>
        </p:spPr>
        <p:txBody>
          <a:bodyPr>
            <a:normAutofit/>
          </a:bodyPr>
          <a:lstStyle/>
          <a:p>
            <a:r>
              <a:rPr lang="en-US" err="1"/>
              <a:t>DATAbase</a:t>
            </a:r>
            <a:r>
              <a:rPr lang="en-US"/>
              <a:t> operations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745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313983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85530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14436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972B62-9819-493C-A305-2C04A2D4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7D78-C613-FADE-CFF9-E283FFB77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407" y="2090642"/>
            <a:ext cx="10140041" cy="4086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/>
              <a:t>Implemented </a:t>
            </a:r>
            <a:r>
              <a:rPr lang="en-US" err="1">
                <a:ea typeface="+mn-lt"/>
                <a:cs typeface="+mn-lt"/>
              </a:rPr>
              <a:t>insertRecord</a:t>
            </a:r>
            <a:r>
              <a:rPr lang="en-US">
                <a:ea typeface="+mn-lt"/>
                <a:cs typeface="+mn-lt"/>
              </a:rPr>
              <a:t>() and </a:t>
            </a:r>
            <a:r>
              <a:rPr lang="en-US" err="1">
                <a:ea typeface="+mn-lt"/>
                <a:cs typeface="+mn-lt"/>
              </a:rPr>
              <a:t>addRecord</a:t>
            </a:r>
            <a:r>
              <a:rPr lang="en-US">
                <a:ea typeface="+mn-lt"/>
                <a:cs typeface="+mn-lt"/>
              </a:rPr>
              <a:t>() to add insurance plan to the MySQL database.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Implemented </a:t>
            </a:r>
            <a:r>
              <a:rPr lang="en-US" err="1">
                <a:ea typeface="+mn-lt"/>
                <a:cs typeface="+mn-lt"/>
              </a:rPr>
              <a:t>setRecord</a:t>
            </a:r>
            <a:r>
              <a:rPr lang="en-US">
                <a:ea typeface="+mn-lt"/>
                <a:cs typeface="+mn-lt"/>
              </a:rPr>
              <a:t>() method to update the insurance plan.</a:t>
            </a:r>
          </a:p>
          <a:p>
            <a:r>
              <a:rPr lang="en-US"/>
              <a:t>Implemented </a:t>
            </a:r>
            <a:r>
              <a:rPr lang="en-US" err="1">
                <a:ea typeface="+mn-lt"/>
                <a:cs typeface="+mn-lt"/>
              </a:rPr>
              <a:t>getRecord</a:t>
            </a:r>
            <a:r>
              <a:rPr lang="en-US">
                <a:ea typeface="+mn-lt"/>
                <a:cs typeface="+mn-lt"/>
              </a:rPr>
              <a:t>() and </a:t>
            </a:r>
            <a:r>
              <a:rPr lang="en-US" err="1">
                <a:ea typeface="+mn-lt"/>
                <a:cs typeface="+mn-lt"/>
              </a:rPr>
              <a:t>searchRecord</a:t>
            </a:r>
            <a:r>
              <a:rPr lang="en-US">
                <a:ea typeface="+mn-lt"/>
                <a:cs typeface="+mn-lt"/>
              </a:rPr>
              <a:t>() methods to search and get insurance plan information of the user logged in from MySQL database.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Used </a:t>
            </a:r>
            <a:r>
              <a:rPr lang="en-US" err="1">
                <a:ea typeface="+mn-lt"/>
                <a:cs typeface="+mn-lt"/>
              </a:rPr>
              <a:t>deleteRecord</a:t>
            </a:r>
            <a:r>
              <a:rPr lang="en-US">
                <a:ea typeface="+mn-lt"/>
                <a:cs typeface="+mn-lt"/>
              </a:rPr>
              <a:t>() method to delete current insurance plan of the user from </a:t>
            </a:r>
            <a:r>
              <a:rPr lang="en-US" err="1">
                <a:ea typeface="+mn-lt"/>
                <a:cs typeface="+mn-lt"/>
              </a:rPr>
              <a:t>MySQLdatabase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3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8053-BBFA-6739-652D-EE24C4BB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9" y="156070"/>
            <a:ext cx="3817056" cy="665877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r>
              <a:rPr lang="en-US" sz="3200"/>
              <a:t>System DESIGN</a:t>
            </a:r>
            <a:br>
              <a:rPr lang="en-US"/>
            </a:br>
            <a:endParaRPr lang="en-US"/>
          </a:p>
        </p:txBody>
      </p:sp>
      <p:pic>
        <p:nvPicPr>
          <p:cNvPr id="4" name="Picture 9" descr="Diagram&#10;&#10;Description automatically generated">
            <a:extLst>
              <a:ext uri="{FF2B5EF4-FFF2-40B4-BE49-F238E27FC236}">
                <a16:creationId xmlns:a16="http://schemas.microsoft.com/office/drawing/2014/main" id="{1120C809-324C-AD94-4E3F-1DA425D1E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576" y="818859"/>
            <a:ext cx="10470078" cy="5883985"/>
          </a:xfrm>
        </p:spPr>
      </p:pic>
    </p:spTree>
    <p:extLst>
      <p:ext uri="{BB962C8B-B14F-4D97-AF65-F5344CB8AC3E}">
        <p14:creationId xmlns:p14="http://schemas.microsoft.com/office/powerpoint/2010/main" val="404369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4673CC-67E8-7DD6-7A3D-3A0A01C5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2" y="584791"/>
            <a:ext cx="9932896" cy="1148665"/>
          </a:xfrm>
        </p:spPr>
        <p:txBody>
          <a:bodyPr>
            <a:normAutofit/>
          </a:bodyPr>
          <a:lstStyle/>
          <a:p>
            <a:r>
              <a:rPr lang="en-US"/>
              <a:t>Operations Overview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745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313983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85530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14436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E972B62-9819-493C-A305-2C04A2D4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BA19A-056F-CFE7-2661-D32C0D64E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2" y="2363038"/>
            <a:ext cx="9932896" cy="436138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b="1"/>
          </a:p>
          <a:p>
            <a:r>
              <a:rPr lang="en-US" sz="3200" b="1"/>
              <a:t>Registration/ login </a:t>
            </a:r>
            <a:endParaRPr lang="en-US" sz="3200"/>
          </a:p>
          <a:p>
            <a:r>
              <a:rPr lang="en-US" sz="3200" b="1"/>
              <a:t>Insurance planning (CRUD operations)</a:t>
            </a:r>
            <a:endParaRPr lang="en-US" sz="3200"/>
          </a:p>
          <a:p>
            <a:r>
              <a:rPr lang="en-US" sz="3200" b="1"/>
              <a:t>Activity Log</a:t>
            </a:r>
            <a:endParaRPr lang="en-US" sz="3200"/>
          </a:p>
          <a:p>
            <a:r>
              <a:rPr lang="en-US" sz="3200" b="1"/>
              <a:t>Admin (Search and Delete)</a:t>
            </a:r>
            <a:endParaRPr lang="en-US" sz="3200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67012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38BBB-56E2-E565-12FC-5A68A7C0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3659" y="750067"/>
            <a:ext cx="4488177" cy="95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Registration page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CDF462A-ED3A-55A8-C405-503E7470397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05" b="105"/>
          <a:stretch/>
        </p:blipFill>
        <p:spPr>
          <a:xfrm>
            <a:off x="274320" y="909408"/>
            <a:ext cx="4983480" cy="394190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C210F-15E6-A6B6-BA37-98D5955D6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81789" y="2290762"/>
            <a:ext cx="4572428" cy="4033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F6E5003-122A-1E5B-F19D-8E9808FF1522}"/>
              </a:ext>
            </a:extLst>
          </p:cNvPr>
          <p:cNvSpPr txBox="1"/>
          <p:nvPr/>
        </p:nvSpPr>
        <p:spPr>
          <a:xfrm>
            <a:off x="5425440" y="1844040"/>
            <a:ext cx="6088524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err="1"/>
              <a:t>Home.fxml</a:t>
            </a:r>
            <a:r>
              <a:rPr lang="en-US" sz="2400"/>
              <a:t>    -&gt;  </a:t>
            </a:r>
            <a:r>
              <a:rPr lang="en-US" sz="2400" err="1"/>
              <a:t>Primary.fxml</a:t>
            </a:r>
            <a:r>
              <a:rPr lang="en-US" sz="2400"/>
              <a:t> (registration page)</a:t>
            </a:r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/>
              <a:t>Alerts prevent user from registering without entering all data in correct format</a:t>
            </a:r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/>
              <a:t>Submit button prompts java file to connect to DB and add customer to User DB </a:t>
            </a:r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/>
              <a:t>On Successful registration -&gt; </a:t>
            </a:r>
            <a:r>
              <a:rPr lang="en-US" sz="2400" err="1"/>
              <a:t>Login.fxml</a:t>
            </a:r>
            <a:r>
              <a:rPr lang="en-US" sz="2400"/>
              <a:t>  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38BBB-56E2-E565-12FC-5A68A7C0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9923" y="663803"/>
            <a:ext cx="2806026" cy="8280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Login page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C210F-15E6-A6B6-BA37-98D5955D6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81789" y="2290762"/>
            <a:ext cx="4572428" cy="4033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F6E5003-122A-1E5B-F19D-8E9808FF1522}"/>
              </a:ext>
            </a:extLst>
          </p:cNvPr>
          <p:cNvSpPr txBox="1"/>
          <p:nvPr/>
        </p:nvSpPr>
        <p:spPr>
          <a:xfrm>
            <a:off x="5482949" y="1642757"/>
            <a:ext cx="6217920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err="1"/>
              <a:t>Primary.fxml</a:t>
            </a:r>
            <a:r>
              <a:rPr lang="en-US" sz="2400"/>
              <a:t>    -&gt;  </a:t>
            </a:r>
            <a:r>
              <a:rPr lang="en-US" sz="2400" err="1"/>
              <a:t>Login.fxml</a:t>
            </a:r>
            <a:r>
              <a:rPr lang="en-US" sz="2400"/>
              <a:t> (Login page)</a:t>
            </a:r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/>
              <a:t>Submit button -&gt; </a:t>
            </a:r>
            <a:r>
              <a:rPr lang="en-US" sz="2400" err="1"/>
              <a:t>searchAdminRecord</a:t>
            </a:r>
            <a:r>
              <a:rPr lang="en-US" sz="2400"/>
              <a:t> and </a:t>
            </a:r>
            <a:r>
              <a:rPr lang="en-US" sz="2400" err="1"/>
              <a:t>searchRecord</a:t>
            </a:r>
            <a:r>
              <a:rPr lang="en-US" sz="2400"/>
              <a:t> functions are prompted</a:t>
            </a:r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/>
              <a:t>Alerts raise on wrong credentials by user</a:t>
            </a:r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/>
              <a:t>On Successful Login -&gt; </a:t>
            </a:r>
            <a:r>
              <a:rPr lang="en-US" sz="2400" err="1"/>
              <a:t>UserHome</a:t>
            </a:r>
            <a:r>
              <a:rPr lang="en-US" sz="2400"/>
              <a:t> (</a:t>
            </a:r>
            <a:r>
              <a:rPr lang="en-US" sz="2400" err="1"/>
              <a:t>PostLogin.fxml</a:t>
            </a:r>
            <a:r>
              <a:rPr lang="en-US" sz="2400"/>
              <a:t>)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pic>
        <p:nvPicPr>
          <p:cNvPr id="3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574B989-F8E8-94EE-E3C9-BE7226952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" y="484550"/>
            <a:ext cx="4305300" cy="436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1722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AngleLinesVTI</vt:lpstr>
      <vt:lpstr>Insurance management system  </vt:lpstr>
      <vt:lpstr>Project statement: </vt:lpstr>
      <vt:lpstr>Project Technical overview</vt:lpstr>
      <vt:lpstr>Database And Models</vt:lpstr>
      <vt:lpstr>DATAbase operations</vt:lpstr>
      <vt:lpstr> System DESIGN </vt:lpstr>
      <vt:lpstr>Operations Overview</vt:lpstr>
      <vt:lpstr>Registration page</vt:lpstr>
      <vt:lpstr>Login page</vt:lpstr>
      <vt:lpstr>USER HOME</vt:lpstr>
      <vt:lpstr>ADD Plan</vt:lpstr>
      <vt:lpstr>UPDATE PLAN</vt:lpstr>
      <vt:lpstr>Activity LOG</vt:lpstr>
      <vt:lpstr>Admin- (Search and delete)</vt:lpstr>
      <vt:lpstr>Future Scope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2022-11-27T00:09:46Z</dcterms:created>
  <dcterms:modified xsi:type="dcterms:W3CDTF">2022-12-10T23:19:18Z</dcterms:modified>
</cp:coreProperties>
</file>