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299" r:id="rId13"/>
  </p:sldIdLst>
  <p:sldSz cx="12192000" cy="6858000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Poppins Medium" charset="0"/>
      <p:regular r:id="rId19"/>
      <p:bold r:id="rId20"/>
      <p:italic r:id="rId21"/>
      <p:boldItalic r:id="rId22"/>
    </p:embeddedFont>
    <p:embeddedFont>
      <p:font typeface="Poppins Light" charset="0"/>
      <p:regular r:id="rId23"/>
      <p:bold r:id="rId24"/>
      <p:italic r:id="rId25"/>
      <p:boldItalic r:id="rId26"/>
    </p:embeddedFont>
    <p:embeddedFont>
      <p:font typeface="Poppins SemiBold" charset="0"/>
      <p:regular r:id="rId27"/>
      <p:bold r:id="rId28"/>
      <p:italic r:id="rId29"/>
      <p:boldItalic r:id="rId30"/>
    </p:embeddedFont>
    <p:embeddedFont>
      <p:font typeface="Lato Black" charset="0"/>
      <p:bold r:id="rId31"/>
      <p:boldItalic r:id="rId32"/>
    </p:embeddedFont>
    <p:embeddedFont>
      <p:font typeface="Poppins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408" y="-15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77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 Picture">
  <p:cSld name="Tab Pictur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>
            <a:spLocks noGrp="1"/>
          </p:cNvSpPr>
          <p:nvPr>
            <p:ph type="pic" idx="2"/>
          </p:nvPr>
        </p:nvSpPr>
        <p:spPr>
          <a:xfrm>
            <a:off x="8699950" y="1613875"/>
            <a:ext cx="3334200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>
            <a:spLocks noGrp="1"/>
          </p:cNvSpPr>
          <p:nvPr>
            <p:ph type="pic" idx="3"/>
          </p:nvPr>
        </p:nvSpPr>
        <p:spPr>
          <a:xfrm>
            <a:off x="5955345" y="2335899"/>
            <a:ext cx="3048900" cy="4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t="-5805" b="38529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17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1051560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2">
            <a:alphaModFix/>
          </a:blip>
          <a:srcRect t="-5805" b="38529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8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SemiBold"/>
              <a:buNone/>
              <a:defRPr sz="440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•"/>
              <a:defRPr sz="2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-8928" y="6358584"/>
            <a:ext cx="12201014" cy="470414"/>
            <a:chOff x="-8928" y="6325927"/>
            <a:chExt cx="12201014" cy="470414"/>
          </a:xfrm>
        </p:grpSpPr>
        <p:sp>
          <p:nvSpPr>
            <p:cNvPr id="13" name="Google Shape;13;p1"/>
            <p:cNvSpPr/>
            <p:nvPr/>
          </p:nvSpPr>
          <p:spPr>
            <a:xfrm>
              <a:off x="-8928" y="6576629"/>
              <a:ext cx="10470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pic>
          <p:nvPicPr>
            <p:cNvPr id="14" name="Google Shape;14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548364" y="6325927"/>
              <a:ext cx="470414" cy="47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1"/>
            <p:cNvSpPr/>
            <p:nvPr/>
          </p:nvSpPr>
          <p:spPr>
            <a:xfrm rot="10800000" flipH="1">
              <a:off x="11105786" y="6576747"/>
              <a:ext cx="1086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370" y="-236765"/>
            <a:ext cx="7320998" cy="600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235367" y="1046503"/>
            <a:ext cx="7320998" cy="6008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342618" y="2644170"/>
            <a:ext cx="715784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 smtClean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Git</a:t>
            </a:r>
            <a:endParaRPr dirty="0"/>
          </a:p>
        </p:txBody>
      </p:sp>
      <p:pic>
        <p:nvPicPr>
          <p:cNvPr id="121" name="Google Shape;121;p19" descr="A picture containing clipart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396" y="296227"/>
            <a:ext cx="2311950" cy="55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8105613" y="5811496"/>
            <a:ext cx="38435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Presented By :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Abhishek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0" i="0" u="none" strike="noStrike" cap="none" dirty="0" err="1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Verma</a:t>
            </a:r>
            <a:endParaRPr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7433309" y="-159041"/>
            <a:ext cx="4930827" cy="6007505"/>
            <a:chOff x="7467599" y="1081996"/>
            <a:chExt cx="4930827" cy="6007505"/>
          </a:xfrm>
        </p:grpSpPr>
        <p:pic>
          <p:nvPicPr>
            <p:cNvPr id="3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4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5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558139" y="441914"/>
            <a:ext cx="732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latin typeface="Poppins" charset="0"/>
                <a:cs typeface="Poppins" charset="0"/>
              </a:rPr>
              <a:t>Git</a:t>
            </a:r>
            <a:r>
              <a:rPr lang="en-US" sz="5400" dirty="0" smtClean="0">
                <a:latin typeface="Poppins" charset="0"/>
                <a:cs typeface="Poppins" charset="0"/>
              </a:rPr>
              <a:t> Commit Example</a:t>
            </a:r>
            <a:endParaRPr lang="en-US" sz="1600" dirty="0">
              <a:latin typeface="Poppins" charset="0"/>
              <a:cs typeface="Poppins" charset="0"/>
            </a:endParaRPr>
          </a:p>
        </p:txBody>
      </p:sp>
      <p:cxnSp>
        <p:nvCxnSpPr>
          <p:cNvPr id="6" name="Google Shape;139;p20"/>
          <p:cNvCxnSpPr/>
          <p:nvPr/>
        </p:nvCxnSpPr>
        <p:spPr>
          <a:xfrm>
            <a:off x="688769" y="1505334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TextBox 8"/>
          <p:cNvSpPr txBox="1"/>
          <p:nvPr/>
        </p:nvSpPr>
        <p:spPr>
          <a:xfrm>
            <a:off x="688770" y="1377543"/>
            <a:ext cx="11139053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 smtClean="0">
                <a:latin typeface="Poppins" charset="0"/>
                <a:cs typeface="Poppins" charset="0"/>
              </a:rPr>
              <a:t>Git</a:t>
            </a:r>
            <a:r>
              <a:rPr lang="en-US" sz="2000" dirty="0" smtClean="0">
                <a:latin typeface="Poppins" charset="0"/>
                <a:cs typeface="Poppins" charset="0"/>
              </a:rPr>
              <a:t> commit with a message:</a:t>
            </a:r>
            <a:endParaRPr lang="en-US" sz="2000" dirty="0">
              <a:latin typeface="Poppins" charset="0"/>
              <a:cs typeface="Poppi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64" y="2003355"/>
            <a:ext cx="70580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9" y="4434013"/>
            <a:ext cx="70580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2664" y="3865602"/>
            <a:ext cx="1113905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>
                <a:latin typeface="Poppins" charset="0"/>
                <a:cs typeface="Poppins" charset="0"/>
              </a:rPr>
              <a:t>Use </a:t>
            </a:r>
            <a:r>
              <a:rPr lang="en-US" sz="1800" dirty="0" err="1" smtClean="0">
                <a:latin typeface="Poppins" charset="0"/>
                <a:cs typeface="Poppins" charset="0"/>
              </a:rPr>
              <a:t>git</a:t>
            </a:r>
            <a:r>
              <a:rPr lang="en-US" sz="1800" dirty="0" smtClean="0">
                <a:latin typeface="Poppins" charset="0"/>
                <a:cs typeface="Poppins" charset="0"/>
              </a:rPr>
              <a:t> log to see all the commits:</a:t>
            </a:r>
            <a:endParaRPr lang="en-US" sz="1800" dirty="0">
              <a:latin typeface="Poppins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7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7433309" y="-159041"/>
            <a:ext cx="4930827" cy="6007505"/>
            <a:chOff x="7467599" y="1081996"/>
            <a:chExt cx="4930827" cy="6007505"/>
          </a:xfrm>
        </p:grpSpPr>
        <p:pic>
          <p:nvPicPr>
            <p:cNvPr id="3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4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5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558139" y="441914"/>
            <a:ext cx="725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latin typeface="Poppins" charset="0"/>
                <a:cs typeface="Poppins" charset="0"/>
              </a:rPr>
              <a:t>Git</a:t>
            </a:r>
            <a:r>
              <a:rPr lang="en-US" sz="5400" dirty="0" smtClean="0">
                <a:latin typeface="Poppins" charset="0"/>
                <a:cs typeface="Poppins" charset="0"/>
              </a:rPr>
              <a:t> Commit Example</a:t>
            </a:r>
            <a:endParaRPr lang="en-US" sz="1600" dirty="0">
              <a:latin typeface="Poppins" charset="0"/>
              <a:cs typeface="Poppins" charset="0"/>
            </a:endParaRPr>
          </a:p>
        </p:txBody>
      </p:sp>
      <p:cxnSp>
        <p:nvCxnSpPr>
          <p:cNvPr id="6" name="Google Shape;139;p20"/>
          <p:cNvCxnSpPr/>
          <p:nvPr/>
        </p:nvCxnSpPr>
        <p:spPr>
          <a:xfrm>
            <a:off x="688769" y="1505334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extBox 6"/>
          <p:cNvSpPr txBox="1"/>
          <p:nvPr/>
        </p:nvSpPr>
        <p:spPr>
          <a:xfrm>
            <a:off x="688770" y="1377543"/>
            <a:ext cx="1113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 smtClean="0">
                <a:latin typeface="Poppins" charset="0"/>
                <a:cs typeface="Poppins" charset="0"/>
              </a:rPr>
              <a:t>Git</a:t>
            </a:r>
            <a:r>
              <a:rPr lang="en-US" sz="2000" dirty="0" smtClean="0">
                <a:latin typeface="Poppins" charset="0"/>
                <a:cs typeface="Poppins" charset="0"/>
              </a:rPr>
              <a:t> commit –</a:t>
            </a:r>
            <a:r>
              <a:rPr lang="en-US" sz="2000" dirty="0" err="1" smtClean="0">
                <a:latin typeface="Poppins" charset="0"/>
                <a:cs typeface="Poppins" charset="0"/>
              </a:rPr>
              <a:t>ammend</a:t>
            </a:r>
            <a:r>
              <a:rPr lang="en-US" sz="2000" dirty="0" smtClean="0">
                <a:latin typeface="Poppins" charset="0"/>
                <a:cs typeface="Poppins" charset="0"/>
              </a:rPr>
              <a:t> to edit the commit message:</a:t>
            </a:r>
            <a:endParaRPr lang="en-US" sz="2000" dirty="0">
              <a:latin typeface="Poppins" charset="0"/>
              <a:cs typeface="Poppins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70" y="2085429"/>
            <a:ext cx="70580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70" y="4324041"/>
            <a:ext cx="70580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1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7" name="Google Shape;1637;p6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8" name="Google Shape;1638;p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639" name="Google Shape;1639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6027" y="-213293"/>
            <a:ext cx="6655830" cy="546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0" name="Google Shape;1640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-215294" y="1060791"/>
            <a:ext cx="7320998" cy="6008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62"/>
          <p:cNvSpPr txBox="1"/>
          <p:nvPr/>
        </p:nvSpPr>
        <p:spPr>
          <a:xfrm>
            <a:off x="3947082" y="2204677"/>
            <a:ext cx="3586238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>
            <a:off x="6764072" y="-336522"/>
            <a:ext cx="8808040" cy="9131635"/>
            <a:chOff x="6764072" y="-336522"/>
            <a:chExt cx="8808040" cy="9131635"/>
          </a:xfrm>
        </p:grpSpPr>
        <p:sp>
          <p:nvSpPr>
            <p:cNvPr id="128" name="Google Shape;128;p20"/>
            <p:cNvSpPr/>
            <p:nvPr/>
          </p:nvSpPr>
          <p:spPr>
            <a:xfrm rot="-2025053">
              <a:off x="7888890" y="1035606"/>
              <a:ext cx="6664841" cy="5687804"/>
            </a:xfrm>
            <a:custGeom>
              <a:avLst/>
              <a:gdLst/>
              <a:ahLst/>
              <a:cxnLst/>
              <a:rect l="l" t="t" r="r" b="b"/>
              <a:pathLst>
                <a:path w="4509" h="3848" extrusionOk="0">
                  <a:moveTo>
                    <a:pt x="1674" y="3848"/>
                  </a:moveTo>
                  <a:lnTo>
                    <a:pt x="1411" y="3026"/>
                  </a:lnTo>
                  <a:lnTo>
                    <a:pt x="0" y="3222"/>
                  </a:lnTo>
                  <a:lnTo>
                    <a:pt x="274" y="1680"/>
                  </a:lnTo>
                  <a:lnTo>
                    <a:pt x="789" y="551"/>
                  </a:lnTo>
                  <a:lnTo>
                    <a:pt x="1104" y="958"/>
                  </a:lnTo>
                  <a:lnTo>
                    <a:pt x="1375" y="0"/>
                  </a:lnTo>
                  <a:lnTo>
                    <a:pt x="2068" y="806"/>
                  </a:lnTo>
                  <a:lnTo>
                    <a:pt x="2458" y="660"/>
                  </a:lnTo>
                  <a:lnTo>
                    <a:pt x="2266" y="1194"/>
                  </a:lnTo>
                  <a:lnTo>
                    <a:pt x="4509" y="1761"/>
                  </a:lnTo>
                  <a:lnTo>
                    <a:pt x="2446" y="3123"/>
                  </a:lnTo>
                  <a:lnTo>
                    <a:pt x="1674" y="3848"/>
                  </a:lnTo>
                  <a:close/>
                </a:path>
              </a:pathLst>
            </a:custGeom>
            <a:gradFill>
              <a:gsLst>
                <a:gs pos="0">
                  <a:srgbClr val="2099D8">
                    <a:alpha val="24705"/>
                  </a:srgbClr>
                </a:gs>
                <a:gs pos="100000">
                  <a:srgbClr val="27A6C2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-2025053">
              <a:off x="7633537" y="4028946"/>
              <a:ext cx="4410708" cy="3866760"/>
            </a:xfrm>
            <a:custGeom>
              <a:avLst/>
              <a:gdLst/>
              <a:ahLst/>
              <a:cxnLst/>
              <a:rect l="l" t="t" r="r" b="b"/>
              <a:pathLst>
                <a:path w="2984" h="2616" extrusionOk="0">
                  <a:moveTo>
                    <a:pt x="0" y="379"/>
                  </a:moveTo>
                  <a:lnTo>
                    <a:pt x="2984" y="0"/>
                  </a:lnTo>
                  <a:lnTo>
                    <a:pt x="2367" y="2616"/>
                  </a:lnTo>
                  <a:lnTo>
                    <a:pt x="687" y="1954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chemeClr val="accent3">
                <a:alpha val="2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rot="-2025053">
              <a:off x="9336552" y="721024"/>
              <a:ext cx="4601386" cy="4449140"/>
            </a:xfrm>
            <a:custGeom>
              <a:avLst/>
              <a:gdLst/>
              <a:ahLst/>
              <a:cxnLst/>
              <a:rect l="l" t="t" r="r" b="b"/>
              <a:pathLst>
                <a:path w="3113" h="3010" extrusionOk="0">
                  <a:moveTo>
                    <a:pt x="0" y="0"/>
                  </a:moveTo>
                  <a:lnTo>
                    <a:pt x="55" y="3010"/>
                  </a:lnTo>
                  <a:lnTo>
                    <a:pt x="3113" y="1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2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-2025053">
              <a:off x="9640452" y="3035295"/>
              <a:ext cx="1720531" cy="3056751"/>
            </a:xfrm>
            <a:custGeom>
              <a:avLst/>
              <a:gdLst/>
              <a:ahLst/>
              <a:cxnLst/>
              <a:rect l="l" t="t" r="r" b="b"/>
              <a:pathLst>
                <a:path w="1164" h="2068" extrusionOk="0">
                  <a:moveTo>
                    <a:pt x="1164" y="236"/>
                  </a:moveTo>
                  <a:lnTo>
                    <a:pt x="308" y="2068"/>
                  </a:lnTo>
                  <a:lnTo>
                    <a:pt x="0" y="0"/>
                  </a:lnTo>
                  <a:lnTo>
                    <a:pt x="1164" y="236"/>
                  </a:lnTo>
                  <a:close/>
                </a:path>
              </a:pathLst>
            </a:custGeom>
            <a:solidFill>
              <a:schemeClr val="accent1">
                <a:alpha val="2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rot="-2025053">
              <a:off x="7301088" y="4321216"/>
              <a:ext cx="3148394" cy="2888245"/>
            </a:xfrm>
            <a:custGeom>
              <a:avLst/>
              <a:gdLst/>
              <a:ahLst/>
              <a:cxnLst/>
              <a:rect l="l" t="t" r="r" b="b"/>
              <a:pathLst>
                <a:path w="2130" h="1954" extrusionOk="0">
                  <a:moveTo>
                    <a:pt x="0" y="525"/>
                  </a:moveTo>
                  <a:lnTo>
                    <a:pt x="2130" y="1954"/>
                  </a:lnTo>
                  <a:lnTo>
                    <a:pt x="1954" y="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chemeClr val="accent2">
                <a:alpha val="2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-2025053">
              <a:off x="7483380" y="4555337"/>
              <a:ext cx="4672336" cy="2285173"/>
            </a:xfrm>
            <a:custGeom>
              <a:avLst/>
              <a:gdLst/>
              <a:ahLst/>
              <a:cxnLst/>
              <a:rect l="l" t="t" r="r" b="b"/>
              <a:pathLst>
                <a:path w="3161" h="1546" extrusionOk="0">
                  <a:moveTo>
                    <a:pt x="0" y="0"/>
                  </a:moveTo>
                  <a:lnTo>
                    <a:pt x="3161" y="1546"/>
                  </a:lnTo>
                  <a:lnTo>
                    <a:pt x="2116" y="1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 rot="-2025053">
              <a:off x="13756706" y="1937413"/>
              <a:ext cx="48778" cy="47300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28" y="18"/>
                  </a:moveTo>
                  <a:cubicBezTo>
                    <a:pt x="26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1"/>
                    <a:pt x="28" y="18"/>
                  </a:cubicBez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-2025053">
              <a:off x="8480575" y="5312429"/>
              <a:ext cx="62081" cy="62081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4" y="26"/>
                  </a:moveTo>
                  <a:cubicBezTo>
                    <a:pt x="0" y="17"/>
                    <a:pt x="4" y="7"/>
                    <a:pt x="13" y="3"/>
                  </a:cubicBezTo>
                  <a:cubicBezTo>
                    <a:pt x="22" y="0"/>
                    <a:pt x="32" y="4"/>
                    <a:pt x="35" y="13"/>
                  </a:cubicBezTo>
                  <a:cubicBezTo>
                    <a:pt x="39" y="22"/>
                    <a:pt x="35" y="32"/>
                    <a:pt x="26" y="35"/>
                  </a:cubicBezTo>
                  <a:cubicBezTo>
                    <a:pt x="17" y="39"/>
                    <a:pt x="7" y="34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36" name="Google Shape;136;p20"/>
          <p:cNvSpPr/>
          <p:nvPr/>
        </p:nvSpPr>
        <p:spPr>
          <a:xfrm rot="-2025053">
            <a:off x="6781773" y="1428519"/>
            <a:ext cx="7791168" cy="5785360"/>
          </a:xfrm>
          <a:custGeom>
            <a:avLst/>
            <a:gdLst/>
            <a:ahLst/>
            <a:cxnLst/>
            <a:rect l="l" t="t" r="r" b="b"/>
            <a:pathLst>
              <a:path w="4842" h="3592" extrusionOk="0">
                <a:moveTo>
                  <a:pt x="4842" y="1652"/>
                </a:moveTo>
                <a:cubicBezTo>
                  <a:pt x="4842" y="1652"/>
                  <a:pt x="4842" y="1652"/>
                  <a:pt x="4842" y="1652"/>
                </a:cubicBezTo>
                <a:cubicBezTo>
                  <a:pt x="4842" y="1652"/>
                  <a:pt x="4842" y="1652"/>
                  <a:pt x="4842" y="1652"/>
                </a:cubicBezTo>
                <a:cubicBezTo>
                  <a:pt x="4841" y="1645"/>
                  <a:pt x="4841" y="1645"/>
                  <a:pt x="4841" y="1645"/>
                </a:cubicBezTo>
                <a:cubicBezTo>
                  <a:pt x="2812" y="1131"/>
                  <a:pt x="2812" y="1131"/>
                  <a:pt x="2812" y="1131"/>
                </a:cubicBezTo>
                <a:cubicBezTo>
                  <a:pt x="2814" y="1124"/>
                  <a:pt x="2814" y="1117"/>
                  <a:pt x="2811" y="1109"/>
                </a:cubicBezTo>
                <a:cubicBezTo>
                  <a:pt x="2808" y="1103"/>
                  <a:pt x="2803" y="1097"/>
                  <a:pt x="2797" y="1094"/>
                </a:cubicBezTo>
                <a:cubicBezTo>
                  <a:pt x="2950" y="665"/>
                  <a:pt x="2950" y="665"/>
                  <a:pt x="2950" y="665"/>
                </a:cubicBezTo>
                <a:cubicBezTo>
                  <a:pt x="2956" y="666"/>
                  <a:pt x="2961" y="666"/>
                  <a:pt x="2967" y="664"/>
                </a:cubicBezTo>
                <a:cubicBezTo>
                  <a:pt x="2981" y="658"/>
                  <a:pt x="2988" y="641"/>
                  <a:pt x="2982" y="627"/>
                </a:cubicBezTo>
                <a:cubicBezTo>
                  <a:pt x="2976" y="612"/>
                  <a:pt x="2960" y="605"/>
                  <a:pt x="2945" y="611"/>
                </a:cubicBezTo>
                <a:cubicBezTo>
                  <a:pt x="2932" y="616"/>
                  <a:pt x="2925" y="630"/>
                  <a:pt x="2928" y="644"/>
                </a:cubicBezTo>
                <a:cubicBezTo>
                  <a:pt x="2617" y="761"/>
                  <a:pt x="2617" y="761"/>
                  <a:pt x="2617" y="761"/>
                </a:cubicBezTo>
                <a:cubicBezTo>
                  <a:pt x="2617" y="759"/>
                  <a:pt x="2617" y="756"/>
                  <a:pt x="2616" y="754"/>
                </a:cubicBezTo>
                <a:cubicBezTo>
                  <a:pt x="2612" y="744"/>
                  <a:pt x="2601" y="740"/>
                  <a:pt x="2591" y="744"/>
                </a:cubicBezTo>
                <a:cubicBezTo>
                  <a:pt x="2588" y="745"/>
                  <a:pt x="2585" y="747"/>
                  <a:pt x="2583" y="749"/>
                </a:cubicBezTo>
                <a:cubicBezTo>
                  <a:pt x="1983" y="51"/>
                  <a:pt x="1983" y="51"/>
                  <a:pt x="1983" y="51"/>
                </a:cubicBezTo>
                <a:cubicBezTo>
                  <a:pt x="1990" y="43"/>
                  <a:pt x="1992" y="32"/>
                  <a:pt x="1988" y="22"/>
                </a:cubicBezTo>
                <a:cubicBezTo>
                  <a:pt x="1982" y="7"/>
                  <a:pt x="1965" y="0"/>
                  <a:pt x="1951" y="6"/>
                </a:cubicBezTo>
                <a:cubicBezTo>
                  <a:pt x="1936" y="12"/>
                  <a:pt x="1929" y="28"/>
                  <a:pt x="1935" y="43"/>
                </a:cubicBezTo>
                <a:cubicBezTo>
                  <a:pt x="1938" y="50"/>
                  <a:pt x="1944" y="55"/>
                  <a:pt x="1950" y="58"/>
                </a:cubicBezTo>
                <a:cubicBezTo>
                  <a:pt x="1715" y="886"/>
                  <a:pt x="1715" y="886"/>
                  <a:pt x="1715" y="886"/>
                </a:cubicBezTo>
                <a:cubicBezTo>
                  <a:pt x="1713" y="886"/>
                  <a:pt x="1711" y="887"/>
                  <a:pt x="1708" y="888"/>
                </a:cubicBezTo>
                <a:cubicBezTo>
                  <a:pt x="1706" y="889"/>
                  <a:pt x="1704" y="890"/>
                  <a:pt x="1702" y="891"/>
                </a:cubicBezTo>
                <a:cubicBezTo>
                  <a:pt x="1442" y="556"/>
                  <a:pt x="1442" y="556"/>
                  <a:pt x="1442" y="556"/>
                </a:cubicBezTo>
                <a:cubicBezTo>
                  <a:pt x="1450" y="548"/>
                  <a:pt x="1453" y="536"/>
                  <a:pt x="1448" y="525"/>
                </a:cubicBezTo>
                <a:cubicBezTo>
                  <a:pt x="1442" y="511"/>
                  <a:pt x="1426" y="504"/>
                  <a:pt x="1411" y="510"/>
                </a:cubicBezTo>
                <a:cubicBezTo>
                  <a:pt x="1397" y="515"/>
                  <a:pt x="1389" y="532"/>
                  <a:pt x="1395" y="547"/>
                </a:cubicBezTo>
                <a:cubicBezTo>
                  <a:pt x="1398" y="553"/>
                  <a:pt x="1403" y="558"/>
                  <a:pt x="1409" y="561"/>
                </a:cubicBezTo>
                <a:cubicBezTo>
                  <a:pt x="969" y="1525"/>
                  <a:pt x="969" y="1525"/>
                  <a:pt x="969" y="1525"/>
                </a:cubicBezTo>
                <a:cubicBezTo>
                  <a:pt x="80" y="1498"/>
                  <a:pt x="80" y="1498"/>
                  <a:pt x="80" y="1498"/>
                </a:cubicBezTo>
                <a:cubicBezTo>
                  <a:pt x="79" y="1493"/>
                  <a:pt x="79" y="1489"/>
                  <a:pt x="77" y="1485"/>
                </a:cubicBezTo>
                <a:cubicBezTo>
                  <a:pt x="69" y="1466"/>
                  <a:pt x="47" y="1457"/>
                  <a:pt x="28" y="1464"/>
                </a:cubicBezTo>
                <a:cubicBezTo>
                  <a:pt x="9" y="1472"/>
                  <a:pt x="0" y="1494"/>
                  <a:pt x="8" y="1513"/>
                </a:cubicBezTo>
                <a:cubicBezTo>
                  <a:pt x="16" y="1532"/>
                  <a:pt x="37" y="1541"/>
                  <a:pt x="56" y="1533"/>
                </a:cubicBezTo>
                <a:cubicBezTo>
                  <a:pt x="58" y="1533"/>
                  <a:pt x="59" y="1532"/>
                  <a:pt x="60" y="1531"/>
                </a:cubicBezTo>
                <a:cubicBezTo>
                  <a:pt x="683" y="2963"/>
                  <a:pt x="683" y="2963"/>
                  <a:pt x="683" y="2963"/>
                </a:cubicBezTo>
                <a:cubicBezTo>
                  <a:pt x="671" y="2971"/>
                  <a:pt x="666" y="2985"/>
                  <a:pt x="671" y="2998"/>
                </a:cubicBezTo>
                <a:cubicBezTo>
                  <a:pt x="677" y="3013"/>
                  <a:pt x="694" y="3020"/>
                  <a:pt x="708" y="3014"/>
                </a:cubicBezTo>
                <a:cubicBezTo>
                  <a:pt x="719" y="3010"/>
                  <a:pt x="725" y="3000"/>
                  <a:pt x="726" y="2990"/>
                </a:cubicBezTo>
                <a:cubicBezTo>
                  <a:pt x="1970" y="2816"/>
                  <a:pt x="1970" y="2816"/>
                  <a:pt x="1970" y="2816"/>
                </a:cubicBezTo>
                <a:cubicBezTo>
                  <a:pt x="1975" y="2827"/>
                  <a:pt x="1986" y="2832"/>
                  <a:pt x="1997" y="2829"/>
                </a:cubicBezTo>
                <a:cubicBezTo>
                  <a:pt x="2229" y="3553"/>
                  <a:pt x="2229" y="3553"/>
                  <a:pt x="2229" y="3553"/>
                </a:cubicBezTo>
                <a:cubicBezTo>
                  <a:pt x="2227" y="3553"/>
                  <a:pt x="2226" y="3553"/>
                  <a:pt x="2225" y="3554"/>
                </a:cubicBezTo>
                <a:cubicBezTo>
                  <a:pt x="2215" y="3558"/>
                  <a:pt x="2211" y="3568"/>
                  <a:pt x="2214" y="3578"/>
                </a:cubicBezTo>
                <a:cubicBezTo>
                  <a:pt x="2218" y="3587"/>
                  <a:pt x="2229" y="3592"/>
                  <a:pt x="2238" y="3588"/>
                </a:cubicBezTo>
                <a:cubicBezTo>
                  <a:pt x="2248" y="3584"/>
                  <a:pt x="2252" y="3573"/>
                  <a:pt x="2249" y="3564"/>
                </a:cubicBezTo>
                <a:cubicBezTo>
                  <a:pt x="2248" y="3562"/>
                  <a:pt x="2247" y="3561"/>
                  <a:pt x="2246" y="3559"/>
                </a:cubicBezTo>
                <a:cubicBezTo>
                  <a:pt x="2931" y="2917"/>
                  <a:pt x="2931" y="2917"/>
                  <a:pt x="2931" y="2917"/>
                </a:cubicBezTo>
                <a:cubicBezTo>
                  <a:pt x="2938" y="2922"/>
                  <a:pt x="2947" y="2924"/>
                  <a:pt x="2955" y="2920"/>
                </a:cubicBezTo>
                <a:cubicBezTo>
                  <a:pt x="2967" y="2915"/>
                  <a:pt x="2973" y="2901"/>
                  <a:pt x="2968" y="2889"/>
                </a:cubicBezTo>
                <a:cubicBezTo>
                  <a:pt x="2968" y="2889"/>
                  <a:pt x="2968" y="2889"/>
                  <a:pt x="2968" y="2889"/>
                </a:cubicBezTo>
                <a:cubicBezTo>
                  <a:pt x="3490" y="2544"/>
                  <a:pt x="3490" y="2544"/>
                  <a:pt x="3490" y="2544"/>
                </a:cubicBezTo>
                <a:lnTo>
                  <a:pt x="4842" y="1652"/>
                </a:lnTo>
                <a:close/>
                <a:moveTo>
                  <a:pt x="2233" y="3553"/>
                </a:moveTo>
                <a:cubicBezTo>
                  <a:pt x="2001" y="2828"/>
                  <a:pt x="2001" y="2828"/>
                  <a:pt x="2001" y="2828"/>
                </a:cubicBezTo>
                <a:cubicBezTo>
                  <a:pt x="2007" y="2825"/>
                  <a:pt x="2011" y="2820"/>
                  <a:pt x="2013" y="2815"/>
                </a:cubicBezTo>
                <a:cubicBezTo>
                  <a:pt x="2922" y="2900"/>
                  <a:pt x="2922" y="2900"/>
                  <a:pt x="2922" y="2900"/>
                </a:cubicBezTo>
                <a:cubicBezTo>
                  <a:pt x="2922" y="2902"/>
                  <a:pt x="2923" y="2905"/>
                  <a:pt x="2924" y="2907"/>
                </a:cubicBezTo>
                <a:cubicBezTo>
                  <a:pt x="2925" y="2910"/>
                  <a:pt x="2926" y="2913"/>
                  <a:pt x="2928" y="2915"/>
                </a:cubicBezTo>
                <a:cubicBezTo>
                  <a:pt x="2243" y="3557"/>
                  <a:pt x="2243" y="3557"/>
                  <a:pt x="2243" y="3557"/>
                </a:cubicBezTo>
                <a:cubicBezTo>
                  <a:pt x="2240" y="3554"/>
                  <a:pt x="2237" y="3553"/>
                  <a:pt x="2233" y="3553"/>
                </a:cubicBezTo>
                <a:close/>
                <a:moveTo>
                  <a:pt x="726" y="2986"/>
                </a:moveTo>
                <a:cubicBezTo>
                  <a:pt x="726" y="2983"/>
                  <a:pt x="725" y="2980"/>
                  <a:pt x="724" y="2977"/>
                </a:cubicBezTo>
                <a:cubicBezTo>
                  <a:pt x="720" y="2968"/>
                  <a:pt x="712" y="2962"/>
                  <a:pt x="704" y="2960"/>
                </a:cubicBezTo>
                <a:cubicBezTo>
                  <a:pt x="866" y="2049"/>
                  <a:pt x="866" y="2049"/>
                  <a:pt x="866" y="2049"/>
                </a:cubicBezTo>
                <a:cubicBezTo>
                  <a:pt x="1972" y="2794"/>
                  <a:pt x="1972" y="2794"/>
                  <a:pt x="1972" y="2794"/>
                </a:cubicBezTo>
                <a:cubicBezTo>
                  <a:pt x="1969" y="2799"/>
                  <a:pt x="1967" y="2806"/>
                  <a:pt x="1969" y="2812"/>
                </a:cubicBezTo>
                <a:lnTo>
                  <a:pt x="726" y="2986"/>
                </a:lnTo>
                <a:close/>
                <a:moveTo>
                  <a:pt x="891" y="1910"/>
                </a:moveTo>
                <a:cubicBezTo>
                  <a:pt x="1463" y="2187"/>
                  <a:pt x="1463" y="2187"/>
                  <a:pt x="1463" y="2187"/>
                </a:cubicBezTo>
                <a:cubicBezTo>
                  <a:pt x="1973" y="2789"/>
                  <a:pt x="1973" y="2789"/>
                  <a:pt x="1973" y="2789"/>
                </a:cubicBezTo>
                <a:cubicBezTo>
                  <a:pt x="867" y="2045"/>
                  <a:pt x="867" y="2045"/>
                  <a:pt x="867" y="2045"/>
                </a:cubicBezTo>
                <a:lnTo>
                  <a:pt x="891" y="1910"/>
                </a:lnTo>
                <a:close/>
                <a:moveTo>
                  <a:pt x="863" y="2042"/>
                </a:moveTo>
                <a:cubicBezTo>
                  <a:pt x="100" y="1529"/>
                  <a:pt x="100" y="1529"/>
                  <a:pt x="100" y="1529"/>
                </a:cubicBezTo>
                <a:cubicBezTo>
                  <a:pt x="887" y="1908"/>
                  <a:pt x="887" y="1908"/>
                  <a:pt x="887" y="1908"/>
                </a:cubicBezTo>
                <a:lnTo>
                  <a:pt x="863" y="2042"/>
                </a:lnTo>
                <a:close/>
                <a:moveTo>
                  <a:pt x="1972" y="59"/>
                </a:moveTo>
                <a:cubicBezTo>
                  <a:pt x="1975" y="58"/>
                  <a:pt x="1977" y="57"/>
                  <a:pt x="1979" y="55"/>
                </a:cubicBezTo>
                <a:cubicBezTo>
                  <a:pt x="2521" y="780"/>
                  <a:pt x="2521" y="780"/>
                  <a:pt x="2521" y="780"/>
                </a:cubicBezTo>
                <a:cubicBezTo>
                  <a:pt x="1971" y="867"/>
                  <a:pt x="1971" y="867"/>
                  <a:pt x="1971" y="867"/>
                </a:cubicBezTo>
                <a:cubicBezTo>
                  <a:pt x="1962" y="61"/>
                  <a:pt x="1962" y="61"/>
                  <a:pt x="1962" y="61"/>
                </a:cubicBezTo>
                <a:cubicBezTo>
                  <a:pt x="1965" y="61"/>
                  <a:pt x="1969" y="60"/>
                  <a:pt x="1972" y="59"/>
                </a:cubicBezTo>
                <a:close/>
                <a:moveTo>
                  <a:pt x="2524" y="784"/>
                </a:moveTo>
                <a:cubicBezTo>
                  <a:pt x="2757" y="1096"/>
                  <a:pt x="2757" y="1096"/>
                  <a:pt x="2757" y="1096"/>
                </a:cubicBezTo>
                <a:cubicBezTo>
                  <a:pt x="2751" y="1101"/>
                  <a:pt x="2746" y="1108"/>
                  <a:pt x="2745" y="1116"/>
                </a:cubicBezTo>
                <a:cubicBezTo>
                  <a:pt x="1973" y="960"/>
                  <a:pt x="1973" y="960"/>
                  <a:pt x="1973" y="960"/>
                </a:cubicBezTo>
                <a:cubicBezTo>
                  <a:pt x="1972" y="871"/>
                  <a:pt x="1972" y="871"/>
                  <a:pt x="1972" y="871"/>
                </a:cubicBezTo>
                <a:lnTo>
                  <a:pt x="2524" y="784"/>
                </a:lnTo>
                <a:close/>
                <a:moveTo>
                  <a:pt x="2602" y="781"/>
                </a:moveTo>
                <a:cubicBezTo>
                  <a:pt x="2763" y="1092"/>
                  <a:pt x="2763" y="1092"/>
                  <a:pt x="2763" y="1092"/>
                </a:cubicBezTo>
                <a:cubicBezTo>
                  <a:pt x="2762" y="1092"/>
                  <a:pt x="2761" y="1093"/>
                  <a:pt x="2760" y="1093"/>
                </a:cubicBezTo>
                <a:cubicBezTo>
                  <a:pt x="2528" y="783"/>
                  <a:pt x="2528" y="783"/>
                  <a:pt x="2528" y="783"/>
                </a:cubicBezTo>
                <a:cubicBezTo>
                  <a:pt x="2584" y="775"/>
                  <a:pt x="2584" y="775"/>
                  <a:pt x="2584" y="775"/>
                </a:cubicBezTo>
                <a:cubicBezTo>
                  <a:pt x="2588" y="780"/>
                  <a:pt x="2595" y="782"/>
                  <a:pt x="2602" y="781"/>
                </a:cubicBezTo>
                <a:close/>
                <a:moveTo>
                  <a:pt x="2014" y="2811"/>
                </a:moveTo>
                <a:cubicBezTo>
                  <a:pt x="2015" y="2807"/>
                  <a:pt x="2014" y="2802"/>
                  <a:pt x="2013" y="2798"/>
                </a:cubicBezTo>
                <a:cubicBezTo>
                  <a:pt x="2012" y="2795"/>
                  <a:pt x="2010" y="2793"/>
                  <a:pt x="2007" y="2791"/>
                </a:cubicBezTo>
                <a:cubicBezTo>
                  <a:pt x="2138" y="2512"/>
                  <a:pt x="2138" y="2512"/>
                  <a:pt x="2138" y="2512"/>
                </a:cubicBezTo>
                <a:cubicBezTo>
                  <a:pt x="2923" y="2892"/>
                  <a:pt x="2923" y="2892"/>
                  <a:pt x="2923" y="2892"/>
                </a:cubicBezTo>
                <a:cubicBezTo>
                  <a:pt x="2922" y="2893"/>
                  <a:pt x="2922" y="2894"/>
                  <a:pt x="2922" y="2896"/>
                </a:cubicBezTo>
                <a:lnTo>
                  <a:pt x="2014" y="2811"/>
                </a:lnTo>
                <a:close/>
                <a:moveTo>
                  <a:pt x="1726" y="931"/>
                </a:moveTo>
                <a:cubicBezTo>
                  <a:pt x="1732" y="928"/>
                  <a:pt x="1737" y="923"/>
                  <a:pt x="1739" y="917"/>
                </a:cubicBezTo>
                <a:cubicBezTo>
                  <a:pt x="1969" y="963"/>
                  <a:pt x="1969" y="963"/>
                  <a:pt x="1969" y="963"/>
                </a:cubicBezTo>
                <a:cubicBezTo>
                  <a:pt x="1976" y="1556"/>
                  <a:pt x="1976" y="1556"/>
                  <a:pt x="1976" y="1556"/>
                </a:cubicBezTo>
                <a:cubicBezTo>
                  <a:pt x="1807" y="1551"/>
                  <a:pt x="1807" y="1551"/>
                  <a:pt x="1807" y="1551"/>
                </a:cubicBezTo>
                <a:cubicBezTo>
                  <a:pt x="1715" y="933"/>
                  <a:pt x="1715" y="933"/>
                  <a:pt x="1715" y="933"/>
                </a:cubicBezTo>
                <a:cubicBezTo>
                  <a:pt x="1719" y="933"/>
                  <a:pt x="1722" y="932"/>
                  <a:pt x="1726" y="931"/>
                </a:cubicBezTo>
                <a:close/>
                <a:moveTo>
                  <a:pt x="2134" y="2511"/>
                </a:moveTo>
                <a:cubicBezTo>
                  <a:pt x="2004" y="2788"/>
                  <a:pt x="2004" y="2788"/>
                  <a:pt x="2004" y="2788"/>
                </a:cubicBezTo>
                <a:cubicBezTo>
                  <a:pt x="2001" y="2786"/>
                  <a:pt x="1998" y="2785"/>
                  <a:pt x="1994" y="2784"/>
                </a:cubicBezTo>
                <a:cubicBezTo>
                  <a:pt x="1990" y="2441"/>
                  <a:pt x="1990" y="2441"/>
                  <a:pt x="1990" y="2441"/>
                </a:cubicBezTo>
                <a:lnTo>
                  <a:pt x="2134" y="2511"/>
                </a:lnTo>
                <a:close/>
                <a:moveTo>
                  <a:pt x="1990" y="2437"/>
                </a:moveTo>
                <a:cubicBezTo>
                  <a:pt x="1980" y="1560"/>
                  <a:pt x="1980" y="1560"/>
                  <a:pt x="1980" y="1560"/>
                </a:cubicBezTo>
                <a:cubicBezTo>
                  <a:pt x="2570" y="1578"/>
                  <a:pt x="2570" y="1578"/>
                  <a:pt x="2570" y="1578"/>
                </a:cubicBezTo>
                <a:cubicBezTo>
                  <a:pt x="2136" y="2507"/>
                  <a:pt x="2136" y="2507"/>
                  <a:pt x="2136" y="2507"/>
                </a:cubicBezTo>
                <a:lnTo>
                  <a:pt x="1990" y="2437"/>
                </a:lnTo>
                <a:close/>
                <a:moveTo>
                  <a:pt x="2747" y="1135"/>
                </a:moveTo>
                <a:cubicBezTo>
                  <a:pt x="2751" y="1145"/>
                  <a:pt x="2759" y="1152"/>
                  <a:pt x="2768" y="1155"/>
                </a:cubicBezTo>
                <a:cubicBezTo>
                  <a:pt x="2572" y="1574"/>
                  <a:pt x="2572" y="1574"/>
                  <a:pt x="2572" y="1574"/>
                </a:cubicBezTo>
                <a:cubicBezTo>
                  <a:pt x="1980" y="1556"/>
                  <a:pt x="1980" y="1556"/>
                  <a:pt x="1980" y="1556"/>
                </a:cubicBezTo>
                <a:cubicBezTo>
                  <a:pt x="1973" y="964"/>
                  <a:pt x="1973" y="964"/>
                  <a:pt x="1973" y="964"/>
                </a:cubicBezTo>
                <a:cubicBezTo>
                  <a:pt x="2745" y="1120"/>
                  <a:pt x="2745" y="1120"/>
                  <a:pt x="2745" y="1120"/>
                </a:cubicBezTo>
                <a:cubicBezTo>
                  <a:pt x="2744" y="1125"/>
                  <a:pt x="2745" y="1130"/>
                  <a:pt x="2747" y="1135"/>
                </a:cubicBezTo>
                <a:close/>
                <a:moveTo>
                  <a:pt x="1976" y="1560"/>
                </a:moveTo>
                <a:cubicBezTo>
                  <a:pt x="1986" y="2435"/>
                  <a:pt x="1986" y="2435"/>
                  <a:pt x="1986" y="2435"/>
                </a:cubicBezTo>
                <a:cubicBezTo>
                  <a:pt x="1935" y="2410"/>
                  <a:pt x="1935" y="2410"/>
                  <a:pt x="1935" y="2410"/>
                </a:cubicBezTo>
                <a:cubicBezTo>
                  <a:pt x="1808" y="1555"/>
                  <a:pt x="1808" y="1555"/>
                  <a:pt x="1808" y="1555"/>
                </a:cubicBezTo>
                <a:lnTo>
                  <a:pt x="1976" y="1560"/>
                </a:lnTo>
                <a:close/>
                <a:moveTo>
                  <a:pt x="1986" y="2439"/>
                </a:moveTo>
                <a:cubicBezTo>
                  <a:pt x="1990" y="2780"/>
                  <a:pt x="1990" y="2780"/>
                  <a:pt x="1990" y="2780"/>
                </a:cubicBezTo>
                <a:cubicBezTo>
                  <a:pt x="1936" y="2415"/>
                  <a:pt x="1936" y="2415"/>
                  <a:pt x="1936" y="2415"/>
                </a:cubicBezTo>
                <a:lnTo>
                  <a:pt x="1986" y="2439"/>
                </a:lnTo>
                <a:close/>
                <a:moveTo>
                  <a:pt x="1987" y="2785"/>
                </a:moveTo>
                <a:cubicBezTo>
                  <a:pt x="1985" y="2785"/>
                  <a:pt x="1984" y="2785"/>
                  <a:pt x="1983" y="2786"/>
                </a:cubicBezTo>
                <a:cubicBezTo>
                  <a:pt x="1981" y="2787"/>
                  <a:pt x="1979" y="2788"/>
                  <a:pt x="1978" y="2789"/>
                </a:cubicBezTo>
                <a:cubicBezTo>
                  <a:pt x="1472" y="2191"/>
                  <a:pt x="1472" y="2191"/>
                  <a:pt x="1472" y="2191"/>
                </a:cubicBezTo>
                <a:cubicBezTo>
                  <a:pt x="1932" y="2413"/>
                  <a:pt x="1932" y="2413"/>
                  <a:pt x="1932" y="2413"/>
                </a:cubicBezTo>
                <a:lnTo>
                  <a:pt x="1987" y="2785"/>
                </a:lnTo>
                <a:close/>
                <a:moveTo>
                  <a:pt x="2937" y="2876"/>
                </a:moveTo>
                <a:cubicBezTo>
                  <a:pt x="2931" y="2878"/>
                  <a:pt x="2927" y="2883"/>
                  <a:pt x="2924" y="2888"/>
                </a:cubicBezTo>
                <a:cubicBezTo>
                  <a:pt x="2139" y="2509"/>
                  <a:pt x="2139" y="2509"/>
                  <a:pt x="2139" y="2509"/>
                </a:cubicBezTo>
                <a:cubicBezTo>
                  <a:pt x="2575" y="1579"/>
                  <a:pt x="2575" y="1579"/>
                  <a:pt x="2575" y="1579"/>
                </a:cubicBezTo>
                <a:cubicBezTo>
                  <a:pt x="2824" y="1586"/>
                  <a:pt x="2824" y="1586"/>
                  <a:pt x="2824" y="1586"/>
                </a:cubicBezTo>
                <a:cubicBezTo>
                  <a:pt x="2944" y="2874"/>
                  <a:pt x="2944" y="2874"/>
                  <a:pt x="2944" y="2874"/>
                </a:cubicBezTo>
                <a:cubicBezTo>
                  <a:pt x="2941" y="2874"/>
                  <a:pt x="2939" y="2875"/>
                  <a:pt x="2937" y="2876"/>
                </a:cubicBezTo>
                <a:close/>
                <a:moveTo>
                  <a:pt x="2576" y="1575"/>
                </a:moveTo>
                <a:cubicBezTo>
                  <a:pt x="2772" y="1156"/>
                  <a:pt x="2772" y="1156"/>
                  <a:pt x="2772" y="1156"/>
                </a:cubicBezTo>
                <a:cubicBezTo>
                  <a:pt x="2776" y="1157"/>
                  <a:pt x="2780" y="1157"/>
                  <a:pt x="2784" y="1156"/>
                </a:cubicBezTo>
                <a:cubicBezTo>
                  <a:pt x="2823" y="1582"/>
                  <a:pt x="2823" y="1582"/>
                  <a:pt x="2823" y="1582"/>
                </a:cubicBezTo>
                <a:lnTo>
                  <a:pt x="2576" y="1575"/>
                </a:lnTo>
                <a:close/>
                <a:moveTo>
                  <a:pt x="1969" y="959"/>
                </a:moveTo>
                <a:cubicBezTo>
                  <a:pt x="1740" y="913"/>
                  <a:pt x="1740" y="913"/>
                  <a:pt x="1740" y="913"/>
                </a:cubicBezTo>
                <a:cubicBezTo>
                  <a:pt x="1740" y="911"/>
                  <a:pt x="1741" y="909"/>
                  <a:pt x="1740" y="907"/>
                </a:cubicBezTo>
                <a:cubicBezTo>
                  <a:pt x="1968" y="871"/>
                  <a:pt x="1968" y="871"/>
                  <a:pt x="1968" y="871"/>
                </a:cubicBezTo>
                <a:lnTo>
                  <a:pt x="1969" y="959"/>
                </a:lnTo>
                <a:close/>
                <a:moveTo>
                  <a:pt x="1711" y="932"/>
                </a:moveTo>
                <a:cubicBezTo>
                  <a:pt x="1803" y="1551"/>
                  <a:pt x="1803" y="1551"/>
                  <a:pt x="1803" y="1551"/>
                </a:cubicBezTo>
                <a:cubicBezTo>
                  <a:pt x="1006" y="1526"/>
                  <a:pt x="1006" y="1526"/>
                  <a:pt x="1006" y="1526"/>
                </a:cubicBezTo>
                <a:cubicBezTo>
                  <a:pt x="1698" y="923"/>
                  <a:pt x="1698" y="923"/>
                  <a:pt x="1698" y="923"/>
                </a:cubicBezTo>
                <a:cubicBezTo>
                  <a:pt x="1702" y="928"/>
                  <a:pt x="1706" y="931"/>
                  <a:pt x="1711" y="932"/>
                </a:cubicBezTo>
                <a:close/>
                <a:moveTo>
                  <a:pt x="1804" y="1555"/>
                </a:moveTo>
                <a:cubicBezTo>
                  <a:pt x="1931" y="2408"/>
                  <a:pt x="1931" y="2408"/>
                  <a:pt x="1931" y="2408"/>
                </a:cubicBezTo>
                <a:cubicBezTo>
                  <a:pt x="1465" y="2183"/>
                  <a:pt x="1465" y="2183"/>
                  <a:pt x="1465" y="2183"/>
                </a:cubicBezTo>
                <a:cubicBezTo>
                  <a:pt x="950" y="1575"/>
                  <a:pt x="950" y="1575"/>
                  <a:pt x="950" y="1575"/>
                </a:cubicBezTo>
                <a:cubicBezTo>
                  <a:pt x="1002" y="1530"/>
                  <a:pt x="1002" y="1530"/>
                  <a:pt x="1002" y="1530"/>
                </a:cubicBezTo>
                <a:lnTo>
                  <a:pt x="1804" y="1555"/>
                </a:lnTo>
                <a:close/>
                <a:moveTo>
                  <a:pt x="954" y="1566"/>
                </a:moveTo>
                <a:cubicBezTo>
                  <a:pt x="971" y="1529"/>
                  <a:pt x="971" y="1529"/>
                  <a:pt x="971" y="1529"/>
                </a:cubicBezTo>
                <a:cubicBezTo>
                  <a:pt x="996" y="1530"/>
                  <a:pt x="996" y="1530"/>
                  <a:pt x="996" y="1530"/>
                </a:cubicBezTo>
                <a:lnTo>
                  <a:pt x="954" y="1566"/>
                </a:lnTo>
                <a:close/>
                <a:moveTo>
                  <a:pt x="950" y="1580"/>
                </a:moveTo>
                <a:cubicBezTo>
                  <a:pt x="1457" y="2179"/>
                  <a:pt x="1457" y="2179"/>
                  <a:pt x="1457" y="2179"/>
                </a:cubicBezTo>
                <a:cubicBezTo>
                  <a:pt x="891" y="1906"/>
                  <a:pt x="891" y="1906"/>
                  <a:pt x="891" y="1906"/>
                </a:cubicBezTo>
                <a:lnTo>
                  <a:pt x="950" y="1580"/>
                </a:lnTo>
                <a:close/>
                <a:moveTo>
                  <a:pt x="2966" y="2885"/>
                </a:moveTo>
                <a:cubicBezTo>
                  <a:pt x="2962" y="2879"/>
                  <a:pt x="2955" y="2875"/>
                  <a:pt x="2948" y="2874"/>
                </a:cubicBezTo>
                <a:cubicBezTo>
                  <a:pt x="2828" y="1586"/>
                  <a:pt x="2828" y="1586"/>
                  <a:pt x="2828" y="1586"/>
                </a:cubicBezTo>
                <a:cubicBezTo>
                  <a:pt x="4840" y="1649"/>
                  <a:pt x="4840" y="1649"/>
                  <a:pt x="4840" y="1649"/>
                </a:cubicBezTo>
                <a:lnTo>
                  <a:pt x="2966" y="2885"/>
                </a:lnTo>
                <a:close/>
                <a:moveTo>
                  <a:pt x="4822" y="1644"/>
                </a:moveTo>
                <a:cubicBezTo>
                  <a:pt x="2827" y="1582"/>
                  <a:pt x="2827" y="1582"/>
                  <a:pt x="2827" y="1582"/>
                </a:cubicBezTo>
                <a:cubicBezTo>
                  <a:pt x="2788" y="1156"/>
                  <a:pt x="2788" y="1156"/>
                  <a:pt x="2788" y="1156"/>
                </a:cubicBezTo>
                <a:cubicBezTo>
                  <a:pt x="2789" y="1155"/>
                  <a:pt x="2790" y="1155"/>
                  <a:pt x="2792" y="1154"/>
                </a:cubicBezTo>
                <a:cubicBezTo>
                  <a:pt x="2801" y="1151"/>
                  <a:pt x="2807" y="1144"/>
                  <a:pt x="2811" y="1135"/>
                </a:cubicBezTo>
                <a:lnTo>
                  <a:pt x="4822" y="1644"/>
                </a:lnTo>
                <a:close/>
                <a:moveTo>
                  <a:pt x="2929" y="648"/>
                </a:moveTo>
                <a:cubicBezTo>
                  <a:pt x="2933" y="656"/>
                  <a:pt x="2939" y="662"/>
                  <a:pt x="2947" y="664"/>
                </a:cubicBezTo>
                <a:cubicBezTo>
                  <a:pt x="2794" y="1092"/>
                  <a:pt x="2794" y="1092"/>
                  <a:pt x="2794" y="1092"/>
                </a:cubicBezTo>
                <a:cubicBezTo>
                  <a:pt x="2786" y="1087"/>
                  <a:pt x="2776" y="1087"/>
                  <a:pt x="2766" y="1090"/>
                </a:cubicBezTo>
                <a:cubicBezTo>
                  <a:pt x="2606" y="779"/>
                  <a:pt x="2606" y="779"/>
                  <a:pt x="2606" y="779"/>
                </a:cubicBezTo>
                <a:cubicBezTo>
                  <a:pt x="2612" y="777"/>
                  <a:pt x="2616" y="771"/>
                  <a:pt x="2617" y="765"/>
                </a:cubicBezTo>
                <a:cubicBezTo>
                  <a:pt x="2929" y="648"/>
                  <a:pt x="2929" y="648"/>
                  <a:pt x="2929" y="648"/>
                </a:cubicBezTo>
                <a:cubicBezTo>
                  <a:pt x="2929" y="648"/>
                  <a:pt x="2929" y="648"/>
                  <a:pt x="2929" y="648"/>
                </a:cubicBezTo>
                <a:close/>
                <a:moveTo>
                  <a:pt x="2580" y="769"/>
                </a:moveTo>
                <a:cubicBezTo>
                  <a:pt x="2580" y="770"/>
                  <a:pt x="2581" y="770"/>
                  <a:pt x="2581" y="771"/>
                </a:cubicBezTo>
                <a:cubicBezTo>
                  <a:pt x="2526" y="780"/>
                  <a:pt x="2526" y="780"/>
                  <a:pt x="2526" y="780"/>
                </a:cubicBezTo>
                <a:cubicBezTo>
                  <a:pt x="2000" y="77"/>
                  <a:pt x="2000" y="77"/>
                  <a:pt x="2000" y="77"/>
                </a:cubicBezTo>
                <a:cubicBezTo>
                  <a:pt x="2581" y="752"/>
                  <a:pt x="2581" y="752"/>
                  <a:pt x="2581" y="752"/>
                </a:cubicBezTo>
                <a:cubicBezTo>
                  <a:pt x="2578" y="757"/>
                  <a:pt x="2578" y="763"/>
                  <a:pt x="2580" y="769"/>
                </a:cubicBezTo>
                <a:close/>
                <a:moveTo>
                  <a:pt x="1958" y="61"/>
                </a:moveTo>
                <a:cubicBezTo>
                  <a:pt x="1968" y="867"/>
                  <a:pt x="1968" y="867"/>
                  <a:pt x="1968" y="867"/>
                </a:cubicBezTo>
                <a:cubicBezTo>
                  <a:pt x="1740" y="903"/>
                  <a:pt x="1740" y="903"/>
                  <a:pt x="1740" y="903"/>
                </a:cubicBezTo>
                <a:cubicBezTo>
                  <a:pt x="1739" y="902"/>
                  <a:pt x="1739" y="901"/>
                  <a:pt x="1739" y="901"/>
                </a:cubicBezTo>
                <a:cubicBezTo>
                  <a:pt x="1735" y="892"/>
                  <a:pt x="1728" y="887"/>
                  <a:pt x="1719" y="886"/>
                </a:cubicBezTo>
                <a:cubicBezTo>
                  <a:pt x="1954" y="60"/>
                  <a:pt x="1954" y="60"/>
                  <a:pt x="1954" y="60"/>
                </a:cubicBezTo>
                <a:cubicBezTo>
                  <a:pt x="1955" y="60"/>
                  <a:pt x="1957" y="60"/>
                  <a:pt x="1958" y="61"/>
                </a:cubicBezTo>
                <a:close/>
                <a:moveTo>
                  <a:pt x="1412" y="563"/>
                </a:moveTo>
                <a:cubicBezTo>
                  <a:pt x="1419" y="565"/>
                  <a:pt x="1426" y="565"/>
                  <a:pt x="1433" y="562"/>
                </a:cubicBezTo>
                <a:cubicBezTo>
                  <a:pt x="1435" y="561"/>
                  <a:pt x="1437" y="560"/>
                  <a:pt x="1439" y="558"/>
                </a:cubicBezTo>
                <a:cubicBezTo>
                  <a:pt x="1699" y="894"/>
                  <a:pt x="1699" y="894"/>
                  <a:pt x="1699" y="894"/>
                </a:cubicBezTo>
                <a:cubicBezTo>
                  <a:pt x="1694" y="901"/>
                  <a:pt x="1692" y="910"/>
                  <a:pt x="1695" y="918"/>
                </a:cubicBezTo>
                <a:cubicBezTo>
                  <a:pt x="1696" y="919"/>
                  <a:pt x="1696" y="919"/>
                  <a:pt x="1696" y="920"/>
                </a:cubicBezTo>
                <a:cubicBezTo>
                  <a:pt x="1000" y="1526"/>
                  <a:pt x="1000" y="1526"/>
                  <a:pt x="1000" y="1526"/>
                </a:cubicBezTo>
                <a:cubicBezTo>
                  <a:pt x="973" y="1525"/>
                  <a:pt x="973" y="1525"/>
                  <a:pt x="973" y="1525"/>
                </a:cubicBezTo>
                <a:lnTo>
                  <a:pt x="1412" y="563"/>
                </a:lnTo>
                <a:close/>
                <a:moveTo>
                  <a:pt x="947" y="1573"/>
                </a:moveTo>
                <a:cubicBezTo>
                  <a:pt x="947" y="1574"/>
                  <a:pt x="947" y="1574"/>
                  <a:pt x="947" y="1574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77" y="1513"/>
                  <a:pt x="77" y="1513"/>
                  <a:pt x="77" y="1513"/>
                </a:cubicBezTo>
                <a:cubicBezTo>
                  <a:pt x="78" y="1509"/>
                  <a:pt x="79" y="1505"/>
                  <a:pt x="79" y="1502"/>
                </a:cubicBezTo>
                <a:cubicBezTo>
                  <a:pt x="967" y="1529"/>
                  <a:pt x="967" y="1529"/>
                  <a:pt x="967" y="1529"/>
                </a:cubicBezTo>
                <a:lnTo>
                  <a:pt x="947" y="1573"/>
                </a:lnTo>
                <a:close/>
                <a:moveTo>
                  <a:pt x="64" y="1529"/>
                </a:moveTo>
                <a:cubicBezTo>
                  <a:pt x="69" y="1526"/>
                  <a:pt x="72" y="1522"/>
                  <a:pt x="75" y="1517"/>
                </a:cubicBezTo>
                <a:cubicBezTo>
                  <a:pt x="862" y="2047"/>
                  <a:pt x="862" y="2047"/>
                  <a:pt x="862" y="2047"/>
                </a:cubicBezTo>
                <a:cubicBezTo>
                  <a:pt x="700" y="2959"/>
                  <a:pt x="700" y="2959"/>
                  <a:pt x="700" y="2959"/>
                </a:cubicBezTo>
                <a:cubicBezTo>
                  <a:pt x="695" y="2959"/>
                  <a:pt x="691" y="2959"/>
                  <a:pt x="687" y="2961"/>
                </a:cubicBezTo>
                <a:cubicBezTo>
                  <a:pt x="687" y="2961"/>
                  <a:pt x="686" y="2961"/>
                  <a:pt x="686" y="2962"/>
                </a:cubicBezTo>
                <a:lnTo>
                  <a:pt x="64" y="1529"/>
                </a:lnTo>
                <a:close/>
              </a:path>
            </a:pathLst>
          </a:custGeom>
          <a:solidFill>
            <a:srgbClr val="1772A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78743" y="499962"/>
            <a:ext cx="29113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dirty="0"/>
          </a:p>
        </p:txBody>
      </p:sp>
      <p:sp>
        <p:nvSpPr>
          <p:cNvPr id="140" name="Google Shape;140;p20"/>
          <p:cNvSpPr/>
          <p:nvPr/>
        </p:nvSpPr>
        <p:spPr>
          <a:xfrm>
            <a:off x="883340" y="1936908"/>
            <a:ext cx="688991" cy="597525"/>
          </a:xfrm>
          <a:custGeom>
            <a:avLst/>
            <a:gdLst/>
            <a:ahLst/>
            <a:cxnLst/>
            <a:rect l="l" t="t" r="r" b="b"/>
            <a:pathLst>
              <a:path w="806" h="699" extrusionOk="0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883340" y="2841102"/>
            <a:ext cx="688991" cy="597525"/>
          </a:xfrm>
          <a:custGeom>
            <a:avLst/>
            <a:gdLst/>
            <a:ahLst/>
            <a:cxnLst/>
            <a:rect l="l" t="t" r="r" b="b"/>
            <a:pathLst>
              <a:path w="806" h="699" extrusionOk="0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883340" y="3750666"/>
            <a:ext cx="688991" cy="597525"/>
          </a:xfrm>
          <a:custGeom>
            <a:avLst/>
            <a:gdLst/>
            <a:ahLst/>
            <a:cxnLst/>
            <a:rect l="l" t="t" r="r" b="b"/>
            <a:pathLst>
              <a:path w="806" h="699" extrusionOk="0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883340" y="4657122"/>
            <a:ext cx="688991" cy="597525"/>
          </a:xfrm>
          <a:custGeom>
            <a:avLst/>
            <a:gdLst/>
            <a:ahLst/>
            <a:cxnLst/>
            <a:rect l="l" t="t" r="r" b="b"/>
            <a:pathLst>
              <a:path w="806" h="699" extrusionOk="0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rgbClr val="27643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689479" y="2041719"/>
            <a:ext cx="21920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dirty="0"/>
          </a:p>
        </p:txBody>
      </p:sp>
      <p:sp>
        <p:nvSpPr>
          <p:cNvPr id="146" name="Google Shape;146;p20"/>
          <p:cNvSpPr txBox="1"/>
          <p:nvPr/>
        </p:nvSpPr>
        <p:spPr>
          <a:xfrm>
            <a:off x="1689478" y="2945913"/>
            <a:ext cx="18325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Benefits of </a:t>
            </a:r>
            <a:r>
              <a:rPr lang="en-US" sz="18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Git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689478" y="3855477"/>
            <a:ext cx="2905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Some basic commands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689479" y="4761933"/>
            <a:ext cx="18325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Git</a:t>
            </a: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Commit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067498" y="3889091"/>
            <a:ext cx="320675" cy="320675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64" y="120"/>
                </a:move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20" y="116"/>
                  <a:pt x="120" y="112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0" y="100"/>
                  <a:pt x="116" y="96"/>
                  <a:pt x="112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0" y="96"/>
                  <a:pt x="56" y="100"/>
                  <a:pt x="56" y="104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6"/>
                  <a:pt x="60" y="120"/>
                  <a:pt x="64" y="120"/>
                </a:cubicBezTo>
                <a:moveTo>
                  <a:pt x="64" y="104"/>
                </a:moveTo>
                <a:cubicBezTo>
                  <a:pt x="112" y="104"/>
                  <a:pt x="112" y="104"/>
                  <a:pt x="112" y="104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64" y="112"/>
                  <a:pt x="64" y="112"/>
                  <a:pt x="64" y="112"/>
                </a:cubicBezTo>
                <a:lnTo>
                  <a:pt x="64" y="104"/>
                </a:lnTo>
                <a:close/>
                <a:moveTo>
                  <a:pt x="168" y="48"/>
                </a:moveTo>
                <a:cubicBezTo>
                  <a:pt x="152" y="48"/>
                  <a:pt x="152" y="48"/>
                  <a:pt x="152" y="48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2" y="12"/>
                  <a:pt x="148" y="8"/>
                  <a:pt x="14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04" y="0"/>
                  <a:pt x="104" y="0"/>
                  <a:pt x="10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72" y="80"/>
                  <a:pt x="176" y="76"/>
                  <a:pt x="176" y="72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52"/>
                  <a:pt x="172" y="48"/>
                  <a:pt x="168" y="48"/>
                </a:cubicBezTo>
                <a:moveTo>
                  <a:pt x="144" y="16"/>
                </a:moveTo>
                <a:cubicBezTo>
                  <a:pt x="144" y="48"/>
                  <a:pt x="144" y="48"/>
                  <a:pt x="144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0" y="16"/>
                  <a:pt x="120" y="16"/>
                  <a:pt x="120" y="16"/>
                </a:cubicBezTo>
                <a:lnTo>
                  <a:pt x="144" y="16"/>
                </a:lnTo>
                <a:close/>
                <a:moveTo>
                  <a:pt x="104" y="12"/>
                </a:moveTo>
                <a:cubicBezTo>
                  <a:pt x="116" y="24"/>
                  <a:pt x="116" y="24"/>
                  <a:pt x="116" y="24"/>
                </a:cubicBezTo>
                <a:cubicBezTo>
                  <a:pt x="104" y="24"/>
                  <a:pt x="104" y="24"/>
                  <a:pt x="104" y="24"/>
                </a:cubicBezTo>
                <a:lnTo>
                  <a:pt x="104" y="12"/>
                </a:lnTo>
                <a:close/>
                <a:moveTo>
                  <a:pt x="32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30"/>
                  <a:pt x="98" y="32"/>
                  <a:pt x="100" y="32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8"/>
                </a:lnTo>
                <a:close/>
                <a:moveTo>
                  <a:pt x="152" y="168"/>
                </a:moveTo>
                <a:cubicBezTo>
                  <a:pt x="24" y="168"/>
                  <a:pt x="24" y="168"/>
                  <a:pt x="24" y="168"/>
                </a:cubicBezTo>
                <a:cubicBezTo>
                  <a:pt x="24" y="80"/>
                  <a:pt x="24" y="80"/>
                  <a:pt x="24" y="80"/>
                </a:cubicBezTo>
                <a:cubicBezTo>
                  <a:pt x="152" y="80"/>
                  <a:pt x="152" y="80"/>
                  <a:pt x="152" y="80"/>
                </a:cubicBezTo>
                <a:lnTo>
                  <a:pt x="152" y="168"/>
                </a:lnTo>
                <a:close/>
                <a:moveTo>
                  <a:pt x="168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56"/>
                  <a:pt x="8" y="56"/>
                  <a:pt x="8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7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067498" y="2979527"/>
            <a:ext cx="320675" cy="320675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067498" y="2090414"/>
            <a:ext cx="320675" cy="290513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147" y="117"/>
                </a:moveTo>
                <a:cubicBezTo>
                  <a:pt x="147" y="117"/>
                  <a:pt x="132" y="113"/>
                  <a:pt x="132" y="98"/>
                </a:cubicBezTo>
                <a:cubicBezTo>
                  <a:pt x="132" y="85"/>
                  <a:pt x="139" y="81"/>
                  <a:pt x="142" y="77"/>
                </a:cubicBezTo>
                <a:cubicBezTo>
                  <a:pt x="142" y="77"/>
                  <a:pt x="146" y="73"/>
                  <a:pt x="143" y="60"/>
                </a:cubicBezTo>
                <a:cubicBezTo>
                  <a:pt x="149" y="53"/>
                  <a:pt x="150" y="40"/>
                  <a:pt x="144" y="27"/>
                </a:cubicBezTo>
                <a:cubicBezTo>
                  <a:pt x="140" y="18"/>
                  <a:pt x="136" y="13"/>
                  <a:pt x="131" y="11"/>
                </a:cubicBezTo>
                <a:cubicBezTo>
                  <a:pt x="127" y="9"/>
                  <a:pt x="123" y="8"/>
                  <a:pt x="119" y="8"/>
                </a:cubicBezTo>
                <a:cubicBezTo>
                  <a:pt x="113" y="8"/>
                  <a:pt x="107" y="10"/>
                  <a:pt x="104" y="11"/>
                </a:cubicBezTo>
                <a:cubicBezTo>
                  <a:pt x="105" y="13"/>
                  <a:pt x="106" y="15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9" y="17"/>
                  <a:pt x="114" y="16"/>
                  <a:pt x="119" y="16"/>
                </a:cubicBezTo>
                <a:cubicBezTo>
                  <a:pt x="122" y="16"/>
                  <a:pt x="125" y="17"/>
                  <a:pt x="127" y="18"/>
                </a:cubicBezTo>
                <a:cubicBezTo>
                  <a:pt x="129" y="19"/>
                  <a:pt x="133" y="22"/>
                  <a:pt x="137" y="30"/>
                </a:cubicBezTo>
                <a:cubicBezTo>
                  <a:pt x="142" y="41"/>
                  <a:pt x="140" y="51"/>
                  <a:pt x="137" y="55"/>
                </a:cubicBezTo>
                <a:cubicBezTo>
                  <a:pt x="135" y="57"/>
                  <a:pt x="135" y="60"/>
                  <a:pt x="135" y="62"/>
                </a:cubicBezTo>
                <a:cubicBezTo>
                  <a:pt x="137" y="69"/>
                  <a:pt x="136" y="71"/>
                  <a:pt x="136" y="72"/>
                </a:cubicBezTo>
                <a:cubicBezTo>
                  <a:pt x="136" y="72"/>
                  <a:pt x="135" y="72"/>
                  <a:pt x="135" y="73"/>
                </a:cubicBezTo>
                <a:cubicBezTo>
                  <a:pt x="135" y="73"/>
                  <a:pt x="134" y="74"/>
                  <a:pt x="134" y="74"/>
                </a:cubicBezTo>
                <a:cubicBezTo>
                  <a:pt x="131" y="78"/>
                  <a:pt x="124" y="85"/>
                  <a:pt x="124" y="98"/>
                </a:cubicBezTo>
                <a:cubicBezTo>
                  <a:pt x="124" y="115"/>
                  <a:pt x="137" y="123"/>
                  <a:pt x="145" y="125"/>
                </a:cubicBezTo>
                <a:cubicBezTo>
                  <a:pt x="155" y="128"/>
                  <a:pt x="166" y="133"/>
                  <a:pt x="168" y="14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3" y="146"/>
                  <a:pt x="144" y="149"/>
                  <a:pt x="144" y="152"/>
                </a:cubicBezTo>
                <a:cubicBezTo>
                  <a:pt x="172" y="152"/>
                  <a:pt x="172" y="152"/>
                  <a:pt x="172" y="152"/>
                </a:cubicBezTo>
                <a:cubicBezTo>
                  <a:pt x="176" y="152"/>
                  <a:pt x="176" y="148"/>
                  <a:pt x="176" y="148"/>
                </a:cubicBezTo>
                <a:cubicBezTo>
                  <a:pt x="176" y="127"/>
                  <a:pt x="156" y="120"/>
                  <a:pt x="147" y="117"/>
                </a:cubicBezTo>
                <a:moveTo>
                  <a:pt x="104" y="121"/>
                </a:moveTo>
                <a:cubicBezTo>
                  <a:pt x="104" y="121"/>
                  <a:pt x="88" y="117"/>
                  <a:pt x="88" y="101"/>
                </a:cubicBezTo>
                <a:cubicBezTo>
                  <a:pt x="88" y="86"/>
                  <a:pt x="95" y="81"/>
                  <a:pt x="97" y="77"/>
                </a:cubicBezTo>
                <a:cubicBezTo>
                  <a:pt x="97" y="77"/>
                  <a:pt x="102" y="73"/>
                  <a:pt x="99" y="58"/>
                </a:cubicBezTo>
                <a:cubicBezTo>
                  <a:pt x="105" y="50"/>
                  <a:pt x="106" y="36"/>
                  <a:pt x="100" y="21"/>
                </a:cubicBezTo>
                <a:cubicBezTo>
                  <a:pt x="95" y="11"/>
                  <a:pt x="92" y="6"/>
                  <a:pt x="86" y="3"/>
                </a:cubicBezTo>
                <a:cubicBezTo>
                  <a:pt x="82" y="1"/>
                  <a:pt x="78" y="0"/>
                  <a:pt x="74" y="0"/>
                </a:cubicBezTo>
                <a:cubicBezTo>
                  <a:pt x="65" y="0"/>
                  <a:pt x="58" y="3"/>
                  <a:pt x="55" y="5"/>
                </a:cubicBezTo>
                <a:cubicBezTo>
                  <a:pt x="45" y="9"/>
                  <a:pt x="39" y="12"/>
                  <a:pt x="34" y="26"/>
                </a:cubicBezTo>
                <a:cubicBezTo>
                  <a:pt x="29" y="38"/>
                  <a:pt x="35" y="51"/>
                  <a:pt x="37" y="57"/>
                </a:cubicBezTo>
                <a:cubicBezTo>
                  <a:pt x="34" y="72"/>
                  <a:pt x="39" y="77"/>
                  <a:pt x="39" y="77"/>
                </a:cubicBezTo>
                <a:cubicBezTo>
                  <a:pt x="41" y="81"/>
                  <a:pt x="48" y="86"/>
                  <a:pt x="48" y="101"/>
                </a:cubicBezTo>
                <a:cubicBezTo>
                  <a:pt x="48" y="117"/>
                  <a:pt x="32" y="121"/>
                  <a:pt x="32" y="121"/>
                </a:cubicBezTo>
                <a:cubicBezTo>
                  <a:pt x="22" y="125"/>
                  <a:pt x="0" y="132"/>
                  <a:pt x="0" y="156"/>
                </a:cubicBezTo>
                <a:cubicBezTo>
                  <a:pt x="0" y="156"/>
                  <a:pt x="0" y="160"/>
                  <a:pt x="4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36" y="160"/>
                  <a:pt x="136" y="156"/>
                  <a:pt x="136" y="156"/>
                </a:cubicBezTo>
                <a:cubicBezTo>
                  <a:pt x="136" y="132"/>
                  <a:pt x="114" y="125"/>
                  <a:pt x="104" y="121"/>
                </a:cubicBezTo>
                <a:moveTo>
                  <a:pt x="8" y="152"/>
                </a:moveTo>
                <a:cubicBezTo>
                  <a:pt x="10" y="138"/>
                  <a:pt x="22" y="133"/>
                  <a:pt x="34" y="129"/>
                </a:cubicBezTo>
                <a:cubicBezTo>
                  <a:pt x="42" y="127"/>
                  <a:pt x="56" y="118"/>
                  <a:pt x="56" y="101"/>
                </a:cubicBezTo>
                <a:cubicBezTo>
                  <a:pt x="56" y="85"/>
                  <a:pt x="50" y="78"/>
                  <a:pt x="46" y="74"/>
                </a:cubicBezTo>
                <a:cubicBezTo>
                  <a:pt x="46" y="73"/>
                  <a:pt x="46" y="73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3" y="68"/>
                  <a:pt x="45" y="59"/>
                </a:cubicBezTo>
                <a:cubicBezTo>
                  <a:pt x="46" y="58"/>
                  <a:pt x="45" y="56"/>
                  <a:pt x="45" y="54"/>
                </a:cubicBezTo>
                <a:cubicBezTo>
                  <a:pt x="43" y="50"/>
                  <a:pt x="38" y="38"/>
                  <a:pt x="41" y="30"/>
                </a:cubicBezTo>
                <a:cubicBezTo>
                  <a:pt x="46" y="18"/>
                  <a:pt x="50" y="16"/>
                  <a:pt x="58" y="12"/>
                </a:cubicBezTo>
                <a:cubicBezTo>
                  <a:pt x="58" y="12"/>
                  <a:pt x="58" y="12"/>
                  <a:pt x="59" y="12"/>
                </a:cubicBezTo>
                <a:cubicBezTo>
                  <a:pt x="61" y="10"/>
                  <a:pt x="67" y="8"/>
                  <a:pt x="74" y="8"/>
                </a:cubicBezTo>
                <a:cubicBezTo>
                  <a:pt x="77" y="8"/>
                  <a:pt x="80" y="9"/>
                  <a:pt x="83" y="10"/>
                </a:cubicBezTo>
                <a:cubicBezTo>
                  <a:pt x="85" y="12"/>
                  <a:pt x="88" y="15"/>
                  <a:pt x="92" y="24"/>
                </a:cubicBezTo>
                <a:cubicBezTo>
                  <a:pt x="98" y="37"/>
                  <a:pt x="96" y="48"/>
                  <a:pt x="92" y="53"/>
                </a:cubicBezTo>
                <a:cubicBezTo>
                  <a:pt x="91" y="55"/>
                  <a:pt x="91" y="58"/>
                  <a:pt x="91" y="60"/>
                </a:cubicBezTo>
                <a:cubicBezTo>
                  <a:pt x="93" y="68"/>
                  <a:pt x="92" y="71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0" y="73"/>
                  <a:pt x="90" y="73"/>
                  <a:pt x="90" y="74"/>
                </a:cubicBezTo>
                <a:cubicBezTo>
                  <a:pt x="86" y="78"/>
                  <a:pt x="80" y="85"/>
                  <a:pt x="80" y="101"/>
                </a:cubicBezTo>
                <a:cubicBezTo>
                  <a:pt x="80" y="118"/>
                  <a:pt x="94" y="127"/>
                  <a:pt x="102" y="129"/>
                </a:cubicBezTo>
                <a:cubicBezTo>
                  <a:pt x="113" y="133"/>
                  <a:pt x="126" y="138"/>
                  <a:pt x="128" y="152"/>
                </a:cubicBezTo>
                <a:lnTo>
                  <a:pt x="8" y="1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065116" y="4795547"/>
            <a:ext cx="325438" cy="320675"/>
          </a:xfrm>
          <a:custGeom>
            <a:avLst/>
            <a:gdLst/>
            <a:ahLst/>
            <a:cxnLst/>
            <a:rect l="l" t="t" r="r" b="b"/>
            <a:pathLst>
              <a:path w="179" h="176" extrusionOk="0">
                <a:moveTo>
                  <a:pt x="170" y="35"/>
                </a:moveTo>
                <a:cubicBezTo>
                  <a:pt x="166" y="38"/>
                  <a:pt x="166" y="38"/>
                  <a:pt x="166" y="38"/>
                </a:cubicBezTo>
                <a:cubicBezTo>
                  <a:pt x="166" y="38"/>
                  <a:pt x="166" y="38"/>
                  <a:pt x="166" y="3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2" y="62"/>
                  <a:pt x="137" y="64"/>
                  <a:pt x="132" y="64"/>
                </a:cubicBezTo>
                <a:cubicBezTo>
                  <a:pt x="121" y="64"/>
                  <a:pt x="112" y="55"/>
                  <a:pt x="112" y="44"/>
                </a:cubicBezTo>
                <a:cubicBezTo>
                  <a:pt x="112" y="38"/>
                  <a:pt x="114" y="34"/>
                  <a:pt x="118" y="30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07" y="29"/>
                  <a:pt x="104" y="36"/>
                  <a:pt x="104" y="44"/>
                </a:cubicBezTo>
                <a:cubicBezTo>
                  <a:pt x="104" y="59"/>
                  <a:pt x="117" y="72"/>
                  <a:pt x="132" y="72"/>
                </a:cubicBezTo>
                <a:cubicBezTo>
                  <a:pt x="140" y="72"/>
                  <a:pt x="147" y="69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67" y="49"/>
                  <a:pt x="167" y="49"/>
                  <a:pt x="167" y="49"/>
                </a:cubicBezTo>
                <a:cubicBezTo>
                  <a:pt x="170" y="60"/>
                  <a:pt x="168" y="71"/>
                  <a:pt x="162" y="77"/>
                </a:cubicBezTo>
                <a:cubicBezTo>
                  <a:pt x="140" y="99"/>
                  <a:pt x="140" y="99"/>
                  <a:pt x="140" y="99"/>
                </a:cubicBezTo>
                <a:cubicBezTo>
                  <a:pt x="137" y="102"/>
                  <a:pt x="133" y="104"/>
                  <a:pt x="129" y="104"/>
                </a:cubicBezTo>
                <a:cubicBezTo>
                  <a:pt x="129" y="104"/>
                  <a:pt x="115" y="103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1" y="94"/>
                  <a:pt x="101" y="94"/>
                  <a:pt x="100" y="94"/>
                </a:cubicBezTo>
                <a:cubicBezTo>
                  <a:pt x="98" y="94"/>
                  <a:pt x="97" y="95"/>
                  <a:pt x="97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2" y="166"/>
                  <a:pt x="28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148"/>
                  <a:pt x="10" y="144"/>
                  <a:pt x="13" y="14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1" y="79"/>
                  <a:pt x="82" y="78"/>
                  <a:pt x="82" y="76"/>
                </a:cubicBezTo>
                <a:cubicBezTo>
                  <a:pt x="82" y="76"/>
                  <a:pt x="81" y="75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69" y="59"/>
                  <a:pt x="69" y="47"/>
                  <a:pt x="79" y="37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6" y="9"/>
                  <a:pt x="113" y="8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21" y="8"/>
                  <a:pt x="124" y="8"/>
                  <a:pt x="127" y="9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41" y="6"/>
                  <a:pt x="141" y="6"/>
                  <a:pt x="141" y="6"/>
                </a:cubicBezTo>
                <a:cubicBezTo>
                  <a:pt x="133" y="2"/>
                  <a:pt x="125" y="0"/>
                  <a:pt x="1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09" y="0"/>
                  <a:pt x="101" y="3"/>
                  <a:pt x="95" y="9"/>
                </a:cubicBezTo>
                <a:cubicBezTo>
                  <a:pt x="73" y="31"/>
                  <a:pt x="73" y="31"/>
                  <a:pt x="73" y="31"/>
                </a:cubicBezTo>
                <a:cubicBezTo>
                  <a:pt x="59" y="46"/>
                  <a:pt x="63" y="62"/>
                  <a:pt x="73" y="76"/>
                </a:cubicBezTo>
                <a:cubicBezTo>
                  <a:pt x="7" y="135"/>
                  <a:pt x="7" y="135"/>
                  <a:pt x="7" y="135"/>
                </a:cubicBezTo>
                <a:cubicBezTo>
                  <a:pt x="3" y="139"/>
                  <a:pt x="0" y="145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1" y="176"/>
                  <a:pt x="37" y="173"/>
                  <a:pt x="41" y="169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14" y="111"/>
                  <a:pt x="127" y="112"/>
                  <a:pt x="129" y="112"/>
                </a:cubicBezTo>
                <a:cubicBezTo>
                  <a:pt x="135" y="112"/>
                  <a:pt x="141" y="110"/>
                  <a:pt x="146" y="105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78" y="72"/>
                  <a:pt x="179" y="52"/>
                  <a:pt x="170" y="35"/>
                </a:cubicBezTo>
                <a:moveTo>
                  <a:pt x="21" y="149"/>
                </a:moveTo>
                <a:cubicBezTo>
                  <a:pt x="20" y="150"/>
                  <a:pt x="20" y="151"/>
                  <a:pt x="20" y="152"/>
                </a:cubicBezTo>
                <a:cubicBezTo>
                  <a:pt x="20" y="154"/>
                  <a:pt x="22" y="156"/>
                  <a:pt x="24" y="156"/>
                </a:cubicBezTo>
                <a:cubicBezTo>
                  <a:pt x="26" y="156"/>
                  <a:pt x="28" y="154"/>
                  <a:pt x="28" y="152"/>
                </a:cubicBezTo>
                <a:cubicBezTo>
                  <a:pt x="28" y="150"/>
                  <a:pt x="26" y="148"/>
                  <a:pt x="24" y="148"/>
                </a:cubicBezTo>
                <a:cubicBezTo>
                  <a:pt x="23" y="148"/>
                  <a:pt x="22" y="148"/>
                  <a:pt x="21" y="149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V="1">
            <a:off x="7433309" y="-159041"/>
            <a:ext cx="4930827" cy="6007505"/>
            <a:chOff x="7467599" y="1081996"/>
            <a:chExt cx="4930827" cy="6007505"/>
          </a:xfrm>
        </p:grpSpPr>
        <p:pic>
          <p:nvPicPr>
            <p:cNvPr id="2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4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5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558140" y="441914"/>
            <a:ext cx="6187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Poppins" charset="0"/>
                <a:cs typeface="Poppins" charset="0"/>
              </a:rPr>
              <a:t>Introduction</a:t>
            </a:r>
            <a:endParaRPr lang="en-US" sz="1600" dirty="0">
              <a:latin typeface="Poppins" charset="0"/>
              <a:cs typeface="Poppi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769" y="1579418"/>
            <a:ext cx="884729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Poppins" charset="0"/>
                <a:cs typeface="Poppins" charset="0"/>
              </a:rPr>
              <a:t>An open source distributed version control system.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Poppins" charset="0"/>
                <a:cs typeface="Poppins" charset="0"/>
              </a:rPr>
              <a:t>Created by Linus Torvalds in 2005.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Poppins" charset="0"/>
                <a:cs typeface="Poppins" charset="0"/>
              </a:rPr>
              <a:t>Designed to handle minor to major projects efficiently.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Poppins" charset="0"/>
                <a:cs typeface="Poppins" charset="0"/>
              </a:rPr>
              <a:t>Developed to co-ordinate the work among developers.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Poppins" charset="0"/>
                <a:cs typeface="Poppins" charset="0"/>
              </a:rPr>
              <a:t>Git</a:t>
            </a:r>
            <a:r>
              <a:rPr lang="en-US" sz="2400" dirty="0" smtClean="0">
                <a:latin typeface="Poppins" charset="0"/>
                <a:cs typeface="Poppins" charset="0"/>
              </a:rPr>
              <a:t> can be used publicly and privately.</a:t>
            </a:r>
            <a:endParaRPr lang="en-US" sz="2400" dirty="0">
              <a:latin typeface="Poppins" charset="0"/>
              <a:cs typeface="Poppins" charset="0"/>
            </a:endParaRPr>
          </a:p>
        </p:txBody>
      </p:sp>
      <p:cxnSp>
        <p:nvCxnSpPr>
          <p:cNvPr id="7" name="Google Shape;139;p20"/>
          <p:cNvCxnSpPr/>
          <p:nvPr/>
        </p:nvCxnSpPr>
        <p:spPr>
          <a:xfrm>
            <a:off x="688769" y="1505334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311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15000"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7433309" y="-159041"/>
            <a:ext cx="4930827" cy="6007505"/>
            <a:chOff x="7467599" y="1081996"/>
            <a:chExt cx="4930827" cy="6007505"/>
          </a:xfrm>
        </p:grpSpPr>
        <p:pic>
          <p:nvPicPr>
            <p:cNvPr id="3" name="Google Shape;235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6929261" y="1620334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35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6929261" y="1620335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" name="Google Shape;139;p20"/>
          <p:cNvCxnSpPr/>
          <p:nvPr/>
        </p:nvCxnSpPr>
        <p:spPr>
          <a:xfrm>
            <a:off x="688769" y="1505334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TextBox 8"/>
          <p:cNvSpPr txBox="1"/>
          <p:nvPr/>
        </p:nvSpPr>
        <p:spPr>
          <a:xfrm>
            <a:off x="558140" y="441914"/>
            <a:ext cx="6187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Poppins" charset="0"/>
                <a:cs typeface="Poppins" charset="0"/>
              </a:rPr>
              <a:t>Benefits of </a:t>
            </a:r>
            <a:r>
              <a:rPr lang="en-US" sz="5400" dirty="0" err="1" smtClean="0">
                <a:latin typeface="Poppins" charset="0"/>
                <a:cs typeface="Poppins" charset="0"/>
              </a:rPr>
              <a:t>Git</a:t>
            </a:r>
            <a:endParaRPr lang="en-US" sz="1600" dirty="0">
              <a:latin typeface="Poppins" charset="0"/>
              <a:cs typeface="Poppi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770" y="1579418"/>
            <a:ext cx="111390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Saves Time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 err="1">
                <a:latin typeface="Poppins" charset="0"/>
                <a:cs typeface="Poppins" charset="0"/>
              </a:rPr>
              <a:t>Git</a:t>
            </a:r>
            <a:r>
              <a:rPr lang="en-US" sz="2000" dirty="0">
                <a:latin typeface="Poppins" charset="0"/>
                <a:cs typeface="Poppins" charset="0"/>
              </a:rPr>
              <a:t> is lightning fast technology. Each command takes only a few seconds to </a:t>
            </a:r>
            <a:r>
              <a:rPr lang="en-US" sz="2000" dirty="0" smtClean="0">
                <a:latin typeface="Poppins" charset="0"/>
                <a:cs typeface="Poppins" charset="0"/>
              </a:rPr>
              <a:t>execute.</a:t>
            </a:r>
            <a:endParaRPr lang="en-US" sz="2000" dirty="0">
              <a:latin typeface="Poppins" charset="0"/>
              <a:cs typeface="Poppins" charset="0"/>
            </a:endParaRPr>
          </a:p>
          <a:p>
            <a:endParaRPr lang="en-US" sz="2400" b="1" dirty="0" smtClean="0"/>
          </a:p>
          <a:p>
            <a:r>
              <a:rPr lang="en-US" sz="2400" b="1" dirty="0" smtClean="0"/>
              <a:t>Offline </a:t>
            </a:r>
            <a:r>
              <a:rPr lang="en-US" sz="2400" b="1" dirty="0"/>
              <a:t>Working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 smtClean="0">
                <a:latin typeface="Poppins" charset="0"/>
                <a:cs typeface="Poppins" charset="0"/>
              </a:rPr>
              <a:t>If </a:t>
            </a:r>
            <a:r>
              <a:rPr lang="en-US" sz="2000" dirty="0">
                <a:latin typeface="Poppins" charset="0"/>
                <a:cs typeface="Poppins" charset="0"/>
              </a:rPr>
              <a:t>we are facing internet connectivity issues, it will not affect our work. In </a:t>
            </a:r>
            <a:r>
              <a:rPr lang="en-US" sz="2000" dirty="0" err="1">
                <a:latin typeface="Poppins" charset="0"/>
                <a:cs typeface="Poppins" charset="0"/>
              </a:rPr>
              <a:t>Git</a:t>
            </a:r>
            <a:r>
              <a:rPr lang="en-US" sz="2000" dirty="0">
                <a:latin typeface="Poppins" charset="0"/>
                <a:cs typeface="Poppins" charset="0"/>
              </a:rPr>
              <a:t>, we can do almost everything locally</a:t>
            </a:r>
            <a:r>
              <a:rPr lang="en-US" sz="2000" dirty="0" smtClean="0">
                <a:latin typeface="Poppins" charset="0"/>
                <a:cs typeface="Poppins" charset="0"/>
              </a:rPr>
              <a:t>.</a:t>
            </a:r>
            <a:endParaRPr lang="en-US" sz="2400" dirty="0">
              <a:latin typeface="Poppins" charset="0"/>
              <a:cs typeface="Poppins" charset="0"/>
            </a:endParaRPr>
          </a:p>
          <a:p>
            <a:endParaRPr lang="en-US" sz="2400" b="1" dirty="0" smtClean="0"/>
          </a:p>
          <a:p>
            <a:r>
              <a:rPr lang="en-US" sz="2400" b="1" dirty="0" smtClean="0"/>
              <a:t>Undo </a:t>
            </a:r>
            <a:r>
              <a:rPr lang="en-US" sz="2400" b="1" dirty="0"/>
              <a:t>Mistakes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 smtClean="0">
                <a:latin typeface="Poppins" charset="0"/>
                <a:cs typeface="Poppins" charset="0"/>
              </a:rPr>
              <a:t>Sometimes </a:t>
            </a:r>
            <a:r>
              <a:rPr lang="en-US" sz="2000" dirty="0">
                <a:latin typeface="Poppins" charset="0"/>
                <a:cs typeface="Poppins" charset="0"/>
              </a:rPr>
              <a:t>the undo can be a savior option for us. </a:t>
            </a:r>
            <a:r>
              <a:rPr lang="en-US" sz="2000" dirty="0" err="1">
                <a:latin typeface="Poppins" charset="0"/>
                <a:cs typeface="Poppins" charset="0"/>
              </a:rPr>
              <a:t>Git</a:t>
            </a:r>
            <a:r>
              <a:rPr lang="en-US" sz="2000" dirty="0">
                <a:latin typeface="Poppins" charset="0"/>
                <a:cs typeface="Poppins" charset="0"/>
              </a:rPr>
              <a:t> provides the undo option for almost everything.</a:t>
            </a:r>
            <a:endParaRPr lang="en-US" sz="2400" dirty="0">
              <a:latin typeface="Poppins" charset="0"/>
              <a:cs typeface="Poppins" charset="0"/>
            </a:endParaRPr>
          </a:p>
          <a:p>
            <a:endParaRPr lang="en-US" sz="2400" b="1" dirty="0" smtClean="0"/>
          </a:p>
          <a:p>
            <a:r>
              <a:rPr lang="en-US" sz="2400" b="1" dirty="0" smtClean="0"/>
              <a:t>Track </a:t>
            </a:r>
            <a:r>
              <a:rPr lang="en-US" sz="2400" b="1" dirty="0"/>
              <a:t>the Changes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 err="1">
                <a:latin typeface="Poppins" charset="0"/>
                <a:cs typeface="Poppins" charset="0"/>
              </a:rPr>
              <a:t>Git</a:t>
            </a:r>
            <a:r>
              <a:rPr lang="en-US" sz="2000" dirty="0">
                <a:latin typeface="Poppins" charset="0"/>
                <a:cs typeface="Poppins" charset="0"/>
              </a:rPr>
              <a:t> facilitates with some exciting features such as </a:t>
            </a:r>
            <a:r>
              <a:rPr lang="en-US" sz="2000" b="1" dirty="0">
                <a:latin typeface="Poppins" charset="0"/>
                <a:cs typeface="Poppins" charset="0"/>
              </a:rPr>
              <a:t>Diff, Log,</a:t>
            </a:r>
            <a:r>
              <a:rPr lang="en-US" sz="2000" dirty="0">
                <a:latin typeface="Poppins" charset="0"/>
                <a:cs typeface="Poppins" charset="0"/>
              </a:rPr>
              <a:t> and </a:t>
            </a:r>
            <a:r>
              <a:rPr lang="en-US" sz="2000" b="1" dirty="0">
                <a:latin typeface="Poppins" charset="0"/>
                <a:cs typeface="Poppins" charset="0"/>
              </a:rPr>
              <a:t>Status</a:t>
            </a:r>
            <a:r>
              <a:rPr lang="en-US" sz="2000" dirty="0">
                <a:latin typeface="Poppins" charset="0"/>
                <a:cs typeface="Poppins" charset="0"/>
              </a:rPr>
              <a:t>, which allows us to track </a:t>
            </a:r>
            <a:r>
              <a:rPr lang="en-US" sz="2000" dirty="0" smtClean="0">
                <a:latin typeface="Poppins" charset="0"/>
                <a:cs typeface="Poppins" charset="0"/>
              </a:rPr>
              <a:t>changes.</a:t>
            </a:r>
            <a:endParaRPr lang="en-US" sz="2000" dirty="0">
              <a:latin typeface="Poppins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3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7433309" y="-159041"/>
            <a:ext cx="4930827" cy="6007505"/>
            <a:chOff x="7467599" y="1081996"/>
            <a:chExt cx="4930827" cy="6007505"/>
          </a:xfrm>
        </p:grpSpPr>
        <p:pic>
          <p:nvPicPr>
            <p:cNvPr id="3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4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5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558139" y="441914"/>
            <a:ext cx="6531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Poppins" charset="0"/>
                <a:cs typeface="Poppins" charset="0"/>
              </a:rPr>
              <a:t>Basic Commands</a:t>
            </a:r>
            <a:endParaRPr lang="en-US" sz="1600" dirty="0">
              <a:latin typeface="Poppins" charset="0"/>
              <a:cs typeface="Poppins" charset="0"/>
            </a:endParaRPr>
          </a:p>
        </p:txBody>
      </p:sp>
      <p:cxnSp>
        <p:nvCxnSpPr>
          <p:cNvPr id="6" name="Google Shape;139;p20"/>
          <p:cNvCxnSpPr/>
          <p:nvPr/>
        </p:nvCxnSpPr>
        <p:spPr>
          <a:xfrm>
            <a:off x="688769" y="1505334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extBox 6"/>
          <p:cNvSpPr txBox="1"/>
          <p:nvPr/>
        </p:nvSpPr>
        <p:spPr>
          <a:xfrm>
            <a:off x="688770" y="1579418"/>
            <a:ext cx="111390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init</a:t>
            </a:r>
            <a:endParaRPr lang="en-US" sz="2400" b="1" dirty="0" smtClean="0"/>
          </a:p>
          <a:p>
            <a:r>
              <a:rPr lang="en-US" sz="2000" dirty="0">
                <a:latin typeface="Poppins" charset="0"/>
                <a:cs typeface="Poppins" charset="0"/>
              </a:rPr>
              <a:t>The </a:t>
            </a:r>
            <a:r>
              <a:rPr lang="en-US" sz="2000" dirty="0" err="1">
                <a:latin typeface="Poppins" charset="0"/>
                <a:cs typeface="Poppins" charset="0"/>
              </a:rPr>
              <a:t>git</a:t>
            </a:r>
            <a:r>
              <a:rPr lang="en-US" sz="2000" dirty="0">
                <a:latin typeface="Poppins" charset="0"/>
                <a:cs typeface="Poppins" charset="0"/>
              </a:rPr>
              <a:t> </a:t>
            </a:r>
            <a:r>
              <a:rPr lang="en-US" sz="2000" dirty="0" err="1">
                <a:latin typeface="Poppins" charset="0"/>
                <a:cs typeface="Poppins" charset="0"/>
              </a:rPr>
              <a:t>init</a:t>
            </a:r>
            <a:r>
              <a:rPr lang="en-US" sz="2000" dirty="0">
                <a:latin typeface="Poppins" charset="0"/>
                <a:cs typeface="Poppins" charset="0"/>
              </a:rPr>
              <a:t> command is used to create a new blank repository.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70" y="3122838"/>
            <a:ext cx="8229600" cy="193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2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7433309" y="-159041"/>
            <a:ext cx="4930827" cy="6007505"/>
            <a:chOff x="7467599" y="1081996"/>
            <a:chExt cx="4930827" cy="6007505"/>
          </a:xfrm>
        </p:grpSpPr>
        <p:pic>
          <p:nvPicPr>
            <p:cNvPr id="3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4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5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558139" y="441914"/>
            <a:ext cx="6531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Poppins" charset="0"/>
                <a:cs typeface="Poppins" charset="0"/>
              </a:rPr>
              <a:t>Basic Commands</a:t>
            </a:r>
            <a:endParaRPr lang="en-US" sz="1600" dirty="0">
              <a:latin typeface="Poppins" charset="0"/>
              <a:cs typeface="Poppins" charset="0"/>
            </a:endParaRPr>
          </a:p>
        </p:txBody>
      </p:sp>
      <p:cxnSp>
        <p:nvCxnSpPr>
          <p:cNvPr id="6" name="Google Shape;139;p20"/>
          <p:cNvCxnSpPr/>
          <p:nvPr/>
        </p:nvCxnSpPr>
        <p:spPr>
          <a:xfrm>
            <a:off x="688769" y="1505334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extBox 6"/>
          <p:cNvSpPr txBox="1"/>
          <p:nvPr/>
        </p:nvSpPr>
        <p:spPr>
          <a:xfrm>
            <a:off x="688770" y="1579418"/>
            <a:ext cx="111390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 status</a:t>
            </a:r>
          </a:p>
          <a:p>
            <a:r>
              <a:rPr lang="en-US" sz="2000" dirty="0" smtClean="0">
                <a:latin typeface="Poppins" charset="0"/>
                <a:cs typeface="Poppins" charset="0"/>
              </a:rPr>
              <a:t>Displays the status of working directory and the staging area.</a:t>
            </a:r>
            <a:endParaRPr lang="en-US" sz="2000" dirty="0">
              <a:latin typeface="Poppins" charset="0"/>
              <a:cs typeface="Poppi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9" y="2844711"/>
            <a:ext cx="8229600" cy="264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96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7433309" y="-159041"/>
            <a:ext cx="4930827" cy="6007505"/>
            <a:chOff x="7467599" y="1081996"/>
            <a:chExt cx="4930827" cy="6007505"/>
          </a:xfrm>
        </p:grpSpPr>
        <p:pic>
          <p:nvPicPr>
            <p:cNvPr id="3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4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5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558139" y="441914"/>
            <a:ext cx="6531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Poppins" charset="0"/>
                <a:cs typeface="Poppins" charset="0"/>
              </a:rPr>
              <a:t>Basic Commands</a:t>
            </a:r>
            <a:endParaRPr lang="en-US" sz="1600" dirty="0">
              <a:latin typeface="Poppins" charset="0"/>
              <a:cs typeface="Poppins" charset="0"/>
            </a:endParaRPr>
          </a:p>
        </p:txBody>
      </p:sp>
      <p:cxnSp>
        <p:nvCxnSpPr>
          <p:cNvPr id="6" name="Google Shape;139;p20"/>
          <p:cNvCxnSpPr/>
          <p:nvPr/>
        </p:nvCxnSpPr>
        <p:spPr>
          <a:xfrm>
            <a:off x="688769" y="1505334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extBox 6"/>
          <p:cNvSpPr txBox="1"/>
          <p:nvPr/>
        </p:nvSpPr>
        <p:spPr>
          <a:xfrm>
            <a:off x="688770" y="1579418"/>
            <a:ext cx="111390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 add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+mj-lt"/>
                <a:cs typeface="Poppins" charset="0"/>
              </a:rPr>
              <a:t>git</a:t>
            </a:r>
            <a:r>
              <a:rPr lang="en-US" sz="2000" dirty="0" smtClean="0">
                <a:latin typeface="+mj-lt"/>
                <a:cs typeface="Poppins" charset="0"/>
              </a:rPr>
              <a:t> add &lt;</a:t>
            </a:r>
            <a:r>
              <a:rPr lang="en-US" sz="2000" dirty="0" err="1" smtClean="0">
                <a:latin typeface="+mj-lt"/>
                <a:cs typeface="Poppins" charset="0"/>
              </a:rPr>
              <a:t>file_name</a:t>
            </a:r>
            <a:r>
              <a:rPr lang="en-US" sz="2000" dirty="0" smtClean="0">
                <a:latin typeface="+mj-lt"/>
                <a:cs typeface="Poppins" charset="0"/>
              </a:rPr>
              <a:t>&gt;</a:t>
            </a:r>
            <a:r>
              <a:rPr lang="en-US" sz="2000" dirty="0" smtClean="0">
                <a:latin typeface="Poppins" charset="0"/>
                <a:cs typeface="Poppins" charset="0"/>
              </a:rPr>
              <a:t> : It adds the &lt;</a:t>
            </a:r>
            <a:r>
              <a:rPr lang="en-US" sz="2000" dirty="0" err="1" smtClean="0">
                <a:latin typeface="Poppins" charset="0"/>
                <a:cs typeface="Poppins" charset="0"/>
              </a:rPr>
              <a:t>file_name</a:t>
            </a:r>
            <a:r>
              <a:rPr lang="en-US" sz="2000" dirty="0" smtClean="0">
                <a:latin typeface="Poppins" charset="0"/>
                <a:cs typeface="Poppins" charset="0"/>
              </a:rPr>
              <a:t>&gt; file to staging area.</a:t>
            </a:r>
          </a:p>
          <a:p>
            <a:r>
              <a:rPr lang="en-US" sz="2000" dirty="0" err="1">
                <a:cs typeface="Poppins" charset="0"/>
              </a:rPr>
              <a:t>git</a:t>
            </a:r>
            <a:r>
              <a:rPr lang="en-US" sz="2000" dirty="0">
                <a:cs typeface="Poppins" charset="0"/>
              </a:rPr>
              <a:t> add </a:t>
            </a:r>
            <a:r>
              <a:rPr lang="en-US" sz="2000" dirty="0" smtClean="0">
                <a:cs typeface="Poppins" charset="0"/>
              </a:rPr>
              <a:t>–A : </a:t>
            </a:r>
            <a:r>
              <a:rPr lang="en-US" sz="2000" dirty="0">
                <a:latin typeface="Poppins" charset="0"/>
                <a:cs typeface="Poppins" charset="0"/>
              </a:rPr>
              <a:t>It adds </a:t>
            </a:r>
            <a:r>
              <a:rPr lang="en-US" sz="2000" dirty="0" smtClean="0">
                <a:latin typeface="Poppins" charset="0"/>
                <a:cs typeface="Poppins" charset="0"/>
              </a:rPr>
              <a:t>all the files in the directory </a:t>
            </a:r>
            <a:r>
              <a:rPr lang="en-US" sz="2000" dirty="0">
                <a:latin typeface="Poppins" charset="0"/>
                <a:cs typeface="Poppins" charset="0"/>
              </a:rPr>
              <a:t>to staging area.</a:t>
            </a:r>
            <a:endParaRPr lang="en-US" sz="2000" dirty="0">
              <a:latin typeface="Poppins" charset="0"/>
              <a:cs typeface="Poppins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20"/>
          <a:stretch/>
        </p:blipFill>
        <p:spPr bwMode="auto">
          <a:xfrm>
            <a:off x="688769" y="3298609"/>
            <a:ext cx="8229600" cy="29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27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7433309" y="-159041"/>
            <a:ext cx="4930827" cy="6007505"/>
            <a:chOff x="7467599" y="1081996"/>
            <a:chExt cx="4930827" cy="6007505"/>
          </a:xfrm>
        </p:grpSpPr>
        <p:pic>
          <p:nvPicPr>
            <p:cNvPr id="3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4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5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558139" y="441914"/>
            <a:ext cx="6531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latin typeface="Poppins" charset="0"/>
                <a:cs typeface="Poppins" charset="0"/>
              </a:rPr>
              <a:t>Git</a:t>
            </a:r>
            <a:r>
              <a:rPr lang="en-US" sz="5400" dirty="0" smtClean="0">
                <a:latin typeface="Poppins" charset="0"/>
                <a:cs typeface="Poppins" charset="0"/>
              </a:rPr>
              <a:t> Commit</a:t>
            </a:r>
            <a:endParaRPr lang="en-US" sz="1600" dirty="0">
              <a:latin typeface="Poppins" charset="0"/>
              <a:cs typeface="Poppins" charset="0"/>
            </a:endParaRPr>
          </a:p>
        </p:txBody>
      </p:sp>
      <p:cxnSp>
        <p:nvCxnSpPr>
          <p:cNvPr id="6" name="Google Shape;139;p20"/>
          <p:cNvCxnSpPr/>
          <p:nvPr/>
        </p:nvCxnSpPr>
        <p:spPr>
          <a:xfrm>
            <a:off x="688769" y="1505334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extBox 6"/>
          <p:cNvSpPr txBox="1"/>
          <p:nvPr/>
        </p:nvSpPr>
        <p:spPr>
          <a:xfrm>
            <a:off x="688770" y="1579418"/>
            <a:ext cx="1113905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latin typeface="Poppins" charset="0"/>
                <a:cs typeface="Poppins" charset="0"/>
              </a:rPr>
              <a:t>It is used to record the changes in the </a:t>
            </a:r>
            <a:r>
              <a:rPr lang="en-US" sz="2000" dirty="0" smtClean="0">
                <a:latin typeface="Poppins" charset="0"/>
                <a:cs typeface="Poppins" charset="0"/>
              </a:rPr>
              <a:t>repository.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Poppins" charset="0"/>
                <a:cs typeface="Poppins" charset="0"/>
              </a:rPr>
              <a:t>It </a:t>
            </a:r>
            <a:r>
              <a:rPr lang="en-US" sz="2000" dirty="0">
                <a:latin typeface="Poppins" charset="0"/>
                <a:cs typeface="Poppins" charset="0"/>
              </a:rPr>
              <a:t>is the next command after the </a:t>
            </a:r>
            <a:r>
              <a:rPr lang="en-US" sz="2000" dirty="0" err="1" smtClean="0">
                <a:latin typeface="Poppins" charset="0"/>
                <a:cs typeface="Poppins" charset="0"/>
              </a:rPr>
              <a:t>git</a:t>
            </a:r>
            <a:r>
              <a:rPr lang="en-US" sz="2000" dirty="0" smtClean="0">
                <a:latin typeface="Poppins" charset="0"/>
                <a:cs typeface="Poppins" charset="0"/>
              </a:rPr>
              <a:t> add.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Poppins" charset="0"/>
                <a:cs typeface="Poppins" charset="0"/>
              </a:rPr>
              <a:t>Every </a:t>
            </a:r>
            <a:r>
              <a:rPr lang="en-US" sz="2000" dirty="0">
                <a:latin typeface="Poppins" charset="0"/>
                <a:cs typeface="Poppins" charset="0"/>
              </a:rPr>
              <a:t>commit contains the index data and the commit message</a:t>
            </a:r>
            <a:r>
              <a:rPr lang="en-US" sz="2000" dirty="0" smtClean="0">
                <a:latin typeface="Poppins" charset="0"/>
                <a:cs typeface="Poppins" charset="0"/>
              </a:rPr>
              <a:t>.</a:t>
            </a:r>
          </a:p>
          <a:p>
            <a:pPr marL="342900" indent="-342900">
              <a:lnSpc>
                <a:spcPct val="2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>
                <a:latin typeface="Poppins" charset="0"/>
                <a:cs typeface="Poppins" charset="0"/>
              </a:rPr>
              <a:t>Commits are the snapshots of the project. Every commit is recorded in the master branch of the repository</a:t>
            </a:r>
            <a:r>
              <a:rPr lang="en-US" sz="2000" dirty="0" smtClean="0">
                <a:latin typeface="Poppins" charset="0"/>
                <a:cs typeface="Poppins" charset="0"/>
              </a:rPr>
              <a:t>.</a:t>
            </a:r>
          </a:p>
          <a:p>
            <a:pPr marL="342900" indent="-342900">
              <a:lnSpc>
                <a:spcPct val="2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>
                <a:latin typeface="Poppins" charset="0"/>
                <a:cs typeface="Poppins" charset="0"/>
              </a:rPr>
              <a:t>Two different commits will never overwrite because each commit has its own commit-id.</a:t>
            </a:r>
          </a:p>
        </p:txBody>
      </p:sp>
    </p:spTree>
    <p:extLst>
      <p:ext uri="{BB962C8B-B14F-4D97-AF65-F5344CB8AC3E}">
        <p14:creationId xmlns:p14="http://schemas.microsoft.com/office/powerpoint/2010/main" val="139715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7433309" y="-159041"/>
            <a:ext cx="4930827" cy="6007505"/>
            <a:chOff x="7467599" y="1081996"/>
            <a:chExt cx="4930827" cy="6007505"/>
          </a:xfrm>
        </p:grpSpPr>
        <p:pic>
          <p:nvPicPr>
            <p:cNvPr id="3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4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3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5400000">
              <a:off x="6929261" y="1620335"/>
              <a:ext cx="6007504" cy="49308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/>
          <p:cNvSpPr txBox="1"/>
          <p:nvPr/>
        </p:nvSpPr>
        <p:spPr>
          <a:xfrm>
            <a:off x="558139" y="441914"/>
            <a:ext cx="6531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latin typeface="Poppins" charset="0"/>
                <a:cs typeface="Poppins" charset="0"/>
              </a:rPr>
              <a:t>Git</a:t>
            </a:r>
            <a:r>
              <a:rPr lang="en-US" sz="5400" dirty="0" smtClean="0">
                <a:latin typeface="Poppins" charset="0"/>
                <a:cs typeface="Poppins" charset="0"/>
              </a:rPr>
              <a:t> Commit</a:t>
            </a:r>
            <a:endParaRPr lang="en-US" sz="1600" dirty="0">
              <a:latin typeface="Poppins" charset="0"/>
              <a:cs typeface="Poppins" charset="0"/>
            </a:endParaRPr>
          </a:p>
        </p:txBody>
      </p:sp>
      <p:cxnSp>
        <p:nvCxnSpPr>
          <p:cNvPr id="6" name="Google Shape;139;p20"/>
          <p:cNvCxnSpPr/>
          <p:nvPr/>
        </p:nvCxnSpPr>
        <p:spPr>
          <a:xfrm>
            <a:off x="688769" y="1505334"/>
            <a:ext cx="93276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extBox 6"/>
          <p:cNvSpPr txBox="1"/>
          <p:nvPr/>
        </p:nvSpPr>
        <p:spPr>
          <a:xfrm>
            <a:off x="688770" y="1579418"/>
            <a:ext cx="111390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latin typeface="Poppins" charset="0"/>
                <a:cs typeface="Poppins" charset="0"/>
              </a:rPr>
              <a:t>Let’s see different type of commits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Poppins" charset="0"/>
                <a:cs typeface="Poppins" charset="0"/>
              </a:rPr>
              <a:t>   </a:t>
            </a:r>
            <a:r>
              <a:rPr lang="en-US" sz="2000" b="1" dirty="0" smtClean="0">
                <a:latin typeface="+mj-lt"/>
                <a:cs typeface="Poppins" charset="0"/>
              </a:rPr>
              <a:t>$ </a:t>
            </a:r>
            <a:r>
              <a:rPr lang="en-US" sz="2000" b="1" dirty="0" err="1" smtClean="0">
                <a:latin typeface="+mj-lt"/>
                <a:cs typeface="Poppins" charset="0"/>
              </a:rPr>
              <a:t>git</a:t>
            </a:r>
            <a:r>
              <a:rPr lang="en-US" sz="2000" b="1" dirty="0" smtClean="0">
                <a:latin typeface="+mj-lt"/>
                <a:cs typeface="Poppins" charset="0"/>
              </a:rPr>
              <a:t> commit : </a:t>
            </a:r>
            <a:r>
              <a:rPr lang="en-US" sz="2000" dirty="0"/>
              <a:t> </a:t>
            </a:r>
            <a:r>
              <a:rPr lang="en-US" sz="2000" dirty="0">
                <a:latin typeface="Poppins" charset="0"/>
                <a:cs typeface="Poppins" charset="0"/>
              </a:rPr>
              <a:t>I</a:t>
            </a:r>
            <a:r>
              <a:rPr lang="en-US" sz="2000" dirty="0" smtClean="0">
                <a:latin typeface="Poppins" charset="0"/>
                <a:cs typeface="Poppins" charset="0"/>
              </a:rPr>
              <a:t>t </a:t>
            </a:r>
            <a:r>
              <a:rPr lang="en-US" sz="2000" dirty="0">
                <a:latin typeface="Poppins" charset="0"/>
                <a:cs typeface="Poppins" charset="0"/>
              </a:rPr>
              <a:t>will prompt a default text editor and ask for a commit message</a:t>
            </a:r>
            <a:r>
              <a:rPr lang="en-US" sz="2000" dirty="0" smtClean="0">
                <a:latin typeface="Poppins" charset="0"/>
                <a:cs typeface="Poppins" charset="0"/>
              </a:rPr>
              <a:t>.</a:t>
            </a:r>
            <a:endParaRPr lang="en-US" sz="2000" b="1" dirty="0">
              <a:latin typeface="Poppins" charset="0"/>
              <a:cs typeface="Poppins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 smtClean="0">
                <a:cs typeface="Poppins" charset="0"/>
              </a:rPr>
              <a:t>   $ </a:t>
            </a:r>
            <a:r>
              <a:rPr lang="en-US" sz="2000" b="1" dirty="0" err="1">
                <a:cs typeface="Poppins" charset="0"/>
              </a:rPr>
              <a:t>git</a:t>
            </a:r>
            <a:r>
              <a:rPr lang="en-US" sz="2000" b="1" dirty="0">
                <a:cs typeface="Poppins" charset="0"/>
              </a:rPr>
              <a:t> commit </a:t>
            </a:r>
            <a:r>
              <a:rPr lang="en-US" sz="2000" b="1" dirty="0">
                <a:cs typeface="Poppins" charset="0"/>
              </a:rPr>
              <a:t>-</a:t>
            </a:r>
            <a:r>
              <a:rPr lang="en-US" sz="2000" b="1" dirty="0" smtClean="0">
                <a:cs typeface="Poppins" charset="0"/>
              </a:rPr>
              <a:t>a : </a:t>
            </a:r>
            <a:r>
              <a:rPr lang="en-US" sz="2000" dirty="0">
                <a:latin typeface="Poppins" charset="0"/>
                <a:cs typeface="Poppins" charset="0"/>
              </a:rPr>
              <a:t>It is used to commit the snapshots of all changes. This option only consider already added files in </a:t>
            </a:r>
            <a:r>
              <a:rPr lang="en-US" sz="2000" dirty="0" err="1">
                <a:latin typeface="Poppins" charset="0"/>
                <a:cs typeface="Poppins" charset="0"/>
              </a:rPr>
              <a:t>Git</a:t>
            </a:r>
            <a:r>
              <a:rPr lang="en-US" sz="2000" dirty="0">
                <a:latin typeface="Poppins" charset="0"/>
                <a:cs typeface="Poppins" charset="0"/>
              </a:rPr>
              <a:t>. It will not commit the newly created files</a:t>
            </a:r>
            <a:r>
              <a:rPr lang="en-US" sz="2000" dirty="0" smtClean="0">
                <a:latin typeface="Poppins" charset="0"/>
                <a:cs typeface="Poppins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Poppins" charset="0"/>
                <a:cs typeface="Poppins" charset="0"/>
              </a:rPr>
              <a:t> </a:t>
            </a:r>
            <a:r>
              <a:rPr lang="en-US" sz="2000" b="1" dirty="0" smtClean="0">
                <a:latin typeface="Poppins" charset="0"/>
                <a:cs typeface="Poppins" charset="0"/>
              </a:rPr>
              <a:t>  </a:t>
            </a:r>
            <a:r>
              <a:rPr lang="en-US" sz="2000" b="1" dirty="0" smtClean="0">
                <a:cs typeface="Poppins" charset="0"/>
              </a:rPr>
              <a:t>$ </a:t>
            </a:r>
            <a:r>
              <a:rPr lang="en-US" sz="2000" b="1" dirty="0" err="1">
                <a:cs typeface="Poppins" charset="0"/>
              </a:rPr>
              <a:t>git</a:t>
            </a:r>
            <a:r>
              <a:rPr lang="en-US" sz="2000" b="1" dirty="0">
                <a:cs typeface="Poppins" charset="0"/>
              </a:rPr>
              <a:t> commit -</a:t>
            </a:r>
            <a:r>
              <a:rPr lang="en-US" sz="2000" b="1" dirty="0" smtClean="0">
                <a:cs typeface="Poppins" charset="0"/>
              </a:rPr>
              <a:t>m “commit message” : </a:t>
            </a:r>
            <a:r>
              <a:rPr lang="en-US" sz="2000" dirty="0" smtClean="0">
                <a:latin typeface="Poppins" charset="0"/>
                <a:cs typeface="Poppins" charset="0"/>
              </a:rPr>
              <a:t>It will </a:t>
            </a:r>
            <a:r>
              <a:rPr lang="en-US" sz="2000" dirty="0">
                <a:latin typeface="Poppins" charset="0"/>
                <a:cs typeface="Poppins" charset="0"/>
              </a:rPr>
              <a:t>make a commit with the given commit message</a:t>
            </a:r>
            <a:r>
              <a:rPr lang="en-US" sz="2000" dirty="0" smtClean="0">
                <a:latin typeface="Poppins" charset="0"/>
                <a:cs typeface="Poppins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Poppins" charset="0"/>
                <a:cs typeface="Poppins" charset="0"/>
              </a:rPr>
              <a:t> </a:t>
            </a:r>
            <a:r>
              <a:rPr lang="en-US" sz="2000" dirty="0" smtClean="0">
                <a:latin typeface="Poppins" charset="0"/>
                <a:cs typeface="Poppins" charset="0"/>
              </a:rPr>
              <a:t>  </a:t>
            </a:r>
            <a:r>
              <a:rPr lang="en-US" sz="2000" b="1" dirty="0" smtClean="0">
                <a:latin typeface="+mn-lt"/>
                <a:cs typeface="Poppins" charset="0"/>
              </a:rPr>
              <a:t>$ </a:t>
            </a:r>
            <a:r>
              <a:rPr lang="en-US" sz="2000" b="1" dirty="0" err="1" smtClean="0">
                <a:latin typeface="+mn-lt"/>
                <a:cs typeface="Poppins" charset="0"/>
              </a:rPr>
              <a:t>git</a:t>
            </a:r>
            <a:r>
              <a:rPr lang="en-US" sz="2000" b="1" dirty="0" smtClean="0">
                <a:latin typeface="+mn-lt"/>
                <a:cs typeface="Poppins" charset="0"/>
              </a:rPr>
              <a:t> commit –amend : </a:t>
            </a:r>
            <a:r>
              <a:rPr lang="en-US" sz="2000" dirty="0" smtClean="0">
                <a:latin typeface="Poppins" charset="0"/>
                <a:cs typeface="Poppins" charset="0"/>
              </a:rPr>
              <a:t>It will </a:t>
            </a:r>
            <a:r>
              <a:rPr lang="en-US" sz="2000" dirty="0">
                <a:latin typeface="Poppins" charset="0"/>
                <a:cs typeface="Poppins" charset="0"/>
              </a:rPr>
              <a:t>prompt the default text editor and allow us to edit the commit message.</a:t>
            </a:r>
            <a:endParaRPr lang="en-US" sz="2000" b="1" dirty="0" smtClean="0">
              <a:latin typeface="Poppins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199</Words>
  <Application>Microsoft Office PowerPoint</Application>
  <PresentationFormat>Custom</PresentationFormat>
  <Paragraphs>49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Poppins Medium</vt:lpstr>
      <vt:lpstr>Poppins Light</vt:lpstr>
      <vt:lpstr>Poppins SemiBold</vt:lpstr>
      <vt:lpstr>Lato Black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Vermaabhi</dc:creator>
  <cp:lastModifiedBy>Microsoft</cp:lastModifiedBy>
  <cp:revision>13</cp:revision>
  <dcterms:modified xsi:type="dcterms:W3CDTF">2021-07-17T15:21:24Z</dcterms:modified>
</cp:coreProperties>
</file>