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0" r:id="rId5"/>
  </p:sldMasterIdLst>
  <p:notesMasterIdLst>
    <p:notesMasterId r:id="rId16"/>
  </p:notesMasterIdLst>
  <p:sldIdLst>
    <p:sldId id="285" r:id="rId6"/>
    <p:sldId id="286" r:id="rId7"/>
    <p:sldId id="280" r:id="rId8"/>
    <p:sldId id="282" r:id="rId9"/>
    <p:sldId id="284" r:id="rId10"/>
    <p:sldId id="287" r:id="rId11"/>
    <p:sldId id="283" r:id="rId12"/>
    <p:sldId id="288" r:id="rId13"/>
    <p:sldId id="289"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8FF4"/>
    <a:srgbClr val="42D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82F44-7C73-4D45-B9A3-7350613A5598}" v="6" dt="2020-05-25T13:07:15.829"/>
    <p1510:client id="{473DCAC1-EEDB-4C35-91BC-70F488B2903C}" v="8" dt="2020-06-01T10:55:12.631"/>
    <p1510:client id="{57987943-DA4A-4924-BE21-2B9437E2E221}" v="367" dt="2020-06-01T11:31:12.622"/>
    <p1510:client id="{82959F80-2D9B-431E-89DB-AC2205F429A8}" v="2569" dt="2020-05-23T19:34:50.049"/>
    <p1510:client id="{DFD8EC05-B856-46C7-A52D-977B98790E12}" v="14" dt="2020-05-25T13:55:42.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2421" autoAdjust="0"/>
  </p:normalViewPr>
  <p:slideViewPr>
    <p:cSldViewPr snapToGrid="0">
      <p:cViewPr>
        <p:scale>
          <a:sx n="100" d="100"/>
          <a:sy n="100" d="100"/>
        </p:scale>
        <p:origin x="10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bert Mohan, Anand (AGCS SE)" userId="S::mohan.wilbert@allianz.com::59e370db-d39e-4d12-ae8f-decdaac523a6" providerId="AD" clId="Web-{57987943-DA4A-4924-BE21-2B9437E2E221}"/>
    <pc:docChg chg="addSld modSld sldOrd">
      <pc:chgData name="Wilbert Mohan, Anand (AGCS SE)" userId="S::mohan.wilbert@allianz.com::59e370db-d39e-4d12-ae8f-decdaac523a6" providerId="AD" clId="Web-{57987943-DA4A-4924-BE21-2B9437E2E221}" dt="2020-06-01T11:31:12.606" v="346" actId="20577"/>
      <pc:docMkLst>
        <pc:docMk/>
      </pc:docMkLst>
      <pc:sldChg chg="modSp">
        <pc:chgData name="Wilbert Mohan, Anand (AGCS SE)" userId="S::mohan.wilbert@allianz.com::59e370db-d39e-4d12-ae8f-decdaac523a6" providerId="AD" clId="Web-{57987943-DA4A-4924-BE21-2B9437E2E221}" dt="2020-06-01T11:26:53.340" v="291" actId="1076"/>
        <pc:sldMkLst>
          <pc:docMk/>
          <pc:sldMk cId="2491235728" sldId="269"/>
        </pc:sldMkLst>
        <pc:spChg chg="mod">
          <ac:chgData name="Wilbert Mohan, Anand (AGCS SE)" userId="S::mohan.wilbert@allianz.com::59e370db-d39e-4d12-ae8f-decdaac523a6" providerId="AD" clId="Web-{57987943-DA4A-4924-BE21-2B9437E2E221}" dt="2020-06-01T11:26:53.340" v="291" actId="1076"/>
          <ac:spMkLst>
            <pc:docMk/>
            <pc:sldMk cId="2491235728" sldId="269"/>
            <ac:spMk id="2" creationId="{00000000-0000-0000-0000-000000000000}"/>
          </ac:spMkLst>
        </pc:spChg>
        <pc:picChg chg="mod">
          <ac:chgData name="Wilbert Mohan, Anand (AGCS SE)" userId="S::mohan.wilbert@allianz.com::59e370db-d39e-4d12-ae8f-decdaac523a6" providerId="AD" clId="Web-{57987943-DA4A-4924-BE21-2B9437E2E221}" dt="2020-06-01T11:26:15.666" v="290"/>
          <ac:picMkLst>
            <pc:docMk/>
            <pc:sldMk cId="2491235728" sldId="269"/>
            <ac:picMk id="221" creationId="{A0A913AD-DE58-4B88-A36B-A242AB4C1ECB}"/>
          </ac:picMkLst>
        </pc:picChg>
        <pc:picChg chg="mod">
          <ac:chgData name="Wilbert Mohan, Anand (AGCS SE)" userId="S::mohan.wilbert@allianz.com::59e370db-d39e-4d12-ae8f-decdaac523a6" providerId="AD" clId="Web-{57987943-DA4A-4924-BE21-2B9437E2E221}" dt="2020-06-01T11:26:02.165" v="288"/>
          <ac:picMkLst>
            <pc:docMk/>
            <pc:sldMk cId="2491235728" sldId="269"/>
            <ac:picMk id="222" creationId="{2AD7F4EB-6FF0-4D03-8CED-3ABB471C17A6}"/>
          </ac:picMkLst>
        </pc:picChg>
        <pc:picChg chg="mod">
          <ac:chgData name="Wilbert Mohan, Anand (AGCS SE)" userId="S::mohan.wilbert@allianz.com::59e370db-d39e-4d12-ae8f-decdaac523a6" providerId="AD" clId="Web-{57987943-DA4A-4924-BE21-2B9437E2E221}" dt="2020-06-01T11:26:09.369" v="289"/>
          <ac:picMkLst>
            <pc:docMk/>
            <pc:sldMk cId="2491235728" sldId="269"/>
            <ac:picMk id="223" creationId="{2956E299-CEEB-4A79-A48B-28D19ACA562B}"/>
          </ac:picMkLst>
        </pc:picChg>
      </pc:sldChg>
      <pc:sldChg chg="modSp">
        <pc:chgData name="Wilbert Mohan, Anand (AGCS SE)" userId="S::mohan.wilbert@allianz.com::59e370db-d39e-4d12-ae8f-decdaac523a6" providerId="AD" clId="Web-{57987943-DA4A-4924-BE21-2B9437E2E221}" dt="2020-06-01T11:29:25.068" v="337" actId="14100"/>
        <pc:sldMkLst>
          <pc:docMk/>
          <pc:sldMk cId="4134933112" sldId="275"/>
        </pc:sldMkLst>
        <pc:spChg chg="mod">
          <ac:chgData name="Wilbert Mohan, Anand (AGCS SE)" userId="S::mohan.wilbert@allianz.com::59e370db-d39e-4d12-ae8f-decdaac523a6" providerId="AD" clId="Web-{57987943-DA4A-4924-BE21-2B9437E2E221}" dt="2020-06-01T11:29:25.068" v="337" actId="14100"/>
          <ac:spMkLst>
            <pc:docMk/>
            <pc:sldMk cId="4134933112" sldId="275"/>
            <ac:spMk id="3" creationId="{00000000-0000-0000-0000-000000000000}"/>
          </ac:spMkLst>
        </pc:spChg>
        <pc:spChg chg="mod">
          <ac:chgData name="Wilbert Mohan, Anand (AGCS SE)" userId="S::mohan.wilbert@allianz.com::59e370db-d39e-4d12-ae8f-decdaac523a6" providerId="AD" clId="Web-{57987943-DA4A-4924-BE21-2B9437E2E221}" dt="2020-06-01T11:29:09.317" v="318" actId="1076"/>
          <ac:spMkLst>
            <pc:docMk/>
            <pc:sldMk cId="4134933112" sldId="275"/>
            <ac:spMk id="7" creationId="{00000000-0000-0000-0000-000000000000}"/>
          </ac:spMkLst>
        </pc:spChg>
        <pc:spChg chg="mod">
          <ac:chgData name="Wilbert Mohan, Anand (AGCS SE)" userId="S::mohan.wilbert@allianz.com::59e370db-d39e-4d12-ae8f-decdaac523a6" providerId="AD" clId="Web-{57987943-DA4A-4924-BE21-2B9437E2E221}" dt="2020-06-01T11:29:09.333" v="319" actId="1076"/>
          <ac:spMkLst>
            <pc:docMk/>
            <pc:sldMk cId="4134933112" sldId="275"/>
            <ac:spMk id="8" creationId="{00000000-0000-0000-0000-000000000000}"/>
          </ac:spMkLst>
        </pc:spChg>
        <pc:spChg chg="mod">
          <ac:chgData name="Wilbert Mohan, Anand (AGCS SE)" userId="S::mohan.wilbert@allianz.com::59e370db-d39e-4d12-ae8f-decdaac523a6" providerId="AD" clId="Web-{57987943-DA4A-4924-BE21-2B9437E2E221}" dt="2020-06-01T11:29:09.349" v="320" actId="1076"/>
          <ac:spMkLst>
            <pc:docMk/>
            <pc:sldMk cId="4134933112" sldId="275"/>
            <ac:spMk id="9" creationId="{00000000-0000-0000-0000-000000000000}"/>
          </ac:spMkLst>
        </pc:spChg>
        <pc:spChg chg="mod">
          <ac:chgData name="Wilbert Mohan, Anand (AGCS SE)" userId="S::mohan.wilbert@allianz.com::59e370db-d39e-4d12-ae8f-decdaac523a6" providerId="AD" clId="Web-{57987943-DA4A-4924-BE21-2B9437E2E221}" dt="2020-06-01T11:29:09.380" v="321" actId="1076"/>
          <ac:spMkLst>
            <pc:docMk/>
            <pc:sldMk cId="4134933112" sldId="275"/>
            <ac:spMk id="11" creationId="{00000000-0000-0000-0000-000000000000}"/>
          </ac:spMkLst>
        </pc:spChg>
        <pc:spChg chg="mod">
          <ac:chgData name="Wilbert Mohan, Anand (AGCS SE)" userId="S::mohan.wilbert@allianz.com::59e370db-d39e-4d12-ae8f-decdaac523a6" providerId="AD" clId="Web-{57987943-DA4A-4924-BE21-2B9437E2E221}" dt="2020-06-01T11:28:31.940" v="315" actId="20577"/>
          <ac:spMkLst>
            <pc:docMk/>
            <pc:sldMk cId="4134933112" sldId="275"/>
            <ac:spMk id="13" creationId="{00000000-0000-0000-0000-000000000000}"/>
          </ac:spMkLst>
        </pc:spChg>
        <pc:picChg chg="mod">
          <ac:chgData name="Wilbert Mohan, Anand (AGCS SE)" userId="S::mohan.wilbert@allianz.com::59e370db-d39e-4d12-ae8f-decdaac523a6" providerId="AD" clId="Web-{57987943-DA4A-4924-BE21-2B9437E2E221}" dt="2020-06-01T11:29:09.614" v="335" actId="1076"/>
          <ac:picMkLst>
            <pc:docMk/>
            <pc:sldMk cId="4134933112" sldId="275"/>
            <ac:picMk id="6" creationId="{00000000-0000-0000-0000-000000000000}"/>
          </ac:picMkLst>
        </pc:picChg>
        <pc:picChg chg="mod">
          <ac:chgData name="Wilbert Mohan, Anand (AGCS SE)" userId="S::mohan.wilbert@allianz.com::59e370db-d39e-4d12-ae8f-decdaac523a6" providerId="AD" clId="Web-{57987943-DA4A-4924-BE21-2B9437E2E221}" dt="2020-06-01T11:29:09.630" v="336" actId="1076"/>
          <ac:picMkLst>
            <pc:docMk/>
            <pc:sldMk cId="4134933112" sldId="275"/>
            <ac:picMk id="12" creationId="{00000000-0000-0000-0000-000000000000}"/>
          </ac:picMkLst>
        </pc:picChg>
        <pc:picChg chg="mod">
          <ac:chgData name="Wilbert Mohan, Anand (AGCS SE)" userId="S::mohan.wilbert@allianz.com::59e370db-d39e-4d12-ae8f-decdaac523a6" providerId="AD" clId="Web-{57987943-DA4A-4924-BE21-2B9437E2E221}" dt="2020-06-01T11:29:09.396" v="322" actId="1076"/>
          <ac:picMkLst>
            <pc:docMk/>
            <pc:sldMk cId="4134933112" sldId="275"/>
            <ac:picMk id="14" creationId="{00000000-0000-0000-0000-000000000000}"/>
          </ac:picMkLst>
        </pc:picChg>
        <pc:picChg chg="mod">
          <ac:chgData name="Wilbert Mohan, Anand (AGCS SE)" userId="S::mohan.wilbert@allianz.com::59e370db-d39e-4d12-ae8f-decdaac523a6" providerId="AD" clId="Web-{57987943-DA4A-4924-BE21-2B9437E2E221}" dt="2020-06-01T11:29:09.411" v="323" actId="1076"/>
          <ac:picMkLst>
            <pc:docMk/>
            <pc:sldMk cId="4134933112" sldId="275"/>
            <ac:picMk id="15" creationId="{00000000-0000-0000-0000-000000000000}"/>
          </ac:picMkLst>
        </pc:picChg>
        <pc:picChg chg="mod">
          <ac:chgData name="Wilbert Mohan, Anand (AGCS SE)" userId="S::mohan.wilbert@allianz.com::59e370db-d39e-4d12-ae8f-decdaac523a6" providerId="AD" clId="Web-{57987943-DA4A-4924-BE21-2B9437E2E221}" dt="2020-06-01T11:29:09.427" v="324" actId="1076"/>
          <ac:picMkLst>
            <pc:docMk/>
            <pc:sldMk cId="4134933112" sldId="275"/>
            <ac:picMk id="16" creationId="{00000000-0000-0000-0000-000000000000}"/>
          </ac:picMkLst>
        </pc:picChg>
        <pc:picChg chg="mod">
          <ac:chgData name="Wilbert Mohan, Anand (AGCS SE)" userId="S::mohan.wilbert@allianz.com::59e370db-d39e-4d12-ae8f-decdaac523a6" providerId="AD" clId="Web-{57987943-DA4A-4924-BE21-2B9437E2E221}" dt="2020-06-01T11:29:09.443" v="325" actId="1076"/>
          <ac:picMkLst>
            <pc:docMk/>
            <pc:sldMk cId="4134933112" sldId="275"/>
            <ac:picMk id="17" creationId="{00000000-0000-0000-0000-000000000000}"/>
          </ac:picMkLst>
        </pc:picChg>
        <pc:picChg chg="mod">
          <ac:chgData name="Wilbert Mohan, Anand (AGCS SE)" userId="S::mohan.wilbert@allianz.com::59e370db-d39e-4d12-ae8f-decdaac523a6" providerId="AD" clId="Web-{57987943-DA4A-4924-BE21-2B9437E2E221}" dt="2020-06-01T11:29:09.458" v="326" actId="1076"/>
          <ac:picMkLst>
            <pc:docMk/>
            <pc:sldMk cId="4134933112" sldId="275"/>
            <ac:picMk id="18" creationId="{00000000-0000-0000-0000-000000000000}"/>
          </ac:picMkLst>
        </pc:picChg>
        <pc:picChg chg="mod">
          <ac:chgData name="Wilbert Mohan, Anand (AGCS SE)" userId="S::mohan.wilbert@allianz.com::59e370db-d39e-4d12-ae8f-decdaac523a6" providerId="AD" clId="Web-{57987943-DA4A-4924-BE21-2B9437E2E221}" dt="2020-06-01T11:29:09.474" v="327" actId="1076"/>
          <ac:picMkLst>
            <pc:docMk/>
            <pc:sldMk cId="4134933112" sldId="275"/>
            <ac:picMk id="19" creationId="{00000000-0000-0000-0000-000000000000}"/>
          </ac:picMkLst>
        </pc:picChg>
        <pc:picChg chg="mod">
          <ac:chgData name="Wilbert Mohan, Anand (AGCS SE)" userId="S::mohan.wilbert@allianz.com::59e370db-d39e-4d12-ae8f-decdaac523a6" providerId="AD" clId="Web-{57987943-DA4A-4924-BE21-2B9437E2E221}" dt="2020-06-01T11:29:09.489" v="328" actId="1076"/>
          <ac:picMkLst>
            <pc:docMk/>
            <pc:sldMk cId="4134933112" sldId="275"/>
            <ac:picMk id="20" creationId="{00000000-0000-0000-0000-000000000000}"/>
          </ac:picMkLst>
        </pc:picChg>
        <pc:picChg chg="mod">
          <ac:chgData name="Wilbert Mohan, Anand (AGCS SE)" userId="S::mohan.wilbert@allianz.com::59e370db-d39e-4d12-ae8f-decdaac523a6" providerId="AD" clId="Web-{57987943-DA4A-4924-BE21-2B9437E2E221}" dt="2020-06-01T11:29:09.505" v="329" actId="1076"/>
          <ac:picMkLst>
            <pc:docMk/>
            <pc:sldMk cId="4134933112" sldId="275"/>
            <ac:picMk id="21" creationId="{00000000-0000-0000-0000-000000000000}"/>
          </ac:picMkLst>
        </pc:picChg>
        <pc:picChg chg="mod">
          <ac:chgData name="Wilbert Mohan, Anand (AGCS SE)" userId="S::mohan.wilbert@allianz.com::59e370db-d39e-4d12-ae8f-decdaac523a6" providerId="AD" clId="Web-{57987943-DA4A-4924-BE21-2B9437E2E221}" dt="2020-06-01T11:29:09.521" v="330" actId="1076"/>
          <ac:picMkLst>
            <pc:docMk/>
            <pc:sldMk cId="4134933112" sldId="275"/>
            <ac:picMk id="22" creationId="{00000000-0000-0000-0000-000000000000}"/>
          </ac:picMkLst>
        </pc:picChg>
        <pc:picChg chg="mod">
          <ac:chgData name="Wilbert Mohan, Anand (AGCS SE)" userId="S::mohan.wilbert@allianz.com::59e370db-d39e-4d12-ae8f-decdaac523a6" providerId="AD" clId="Web-{57987943-DA4A-4924-BE21-2B9437E2E221}" dt="2020-06-01T11:29:09.536" v="331" actId="1076"/>
          <ac:picMkLst>
            <pc:docMk/>
            <pc:sldMk cId="4134933112" sldId="275"/>
            <ac:picMk id="23" creationId="{00000000-0000-0000-0000-000000000000}"/>
          </ac:picMkLst>
        </pc:picChg>
        <pc:picChg chg="mod">
          <ac:chgData name="Wilbert Mohan, Anand (AGCS SE)" userId="S::mohan.wilbert@allianz.com::59e370db-d39e-4d12-ae8f-decdaac523a6" providerId="AD" clId="Web-{57987943-DA4A-4924-BE21-2B9437E2E221}" dt="2020-06-01T11:29:09.552" v="332" actId="1076"/>
          <ac:picMkLst>
            <pc:docMk/>
            <pc:sldMk cId="4134933112" sldId="275"/>
            <ac:picMk id="24" creationId="{00000000-0000-0000-0000-000000000000}"/>
          </ac:picMkLst>
        </pc:picChg>
        <pc:picChg chg="mod">
          <ac:chgData name="Wilbert Mohan, Anand (AGCS SE)" userId="S::mohan.wilbert@allianz.com::59e370db-d39e-4d12-ae8f-decdaac523a6" providerId="AD" clId="Web-{57987943-DA4A-4924-BE21-2B9437E2E221}" dt="2020-06-01T11:29:09.567" v="333" actId="1076"/>
          <ac:picMkLst>
            <pc:docMk/>
            <pc:sldMk cId="4134933112" sldId="275"/>
            <ac:picMk id="25" creationId="{00000000-0000-0000-0000-000000000000}"/>
          </ac:picMkLst>
        </pc:picChg>
        <pc:picChg chg="mod">
          <ac:chgData name="Wilbert Mohan, Anand (AGCS SE)" userId="S::mohan.wilbert@allianz.com::59e370db-d39e-4d12-ae8f-decdaac523a6" providerId="AD" clId="Web-{57987943-DA4A-4924-BE21-2B9437E2E221}" dt="2020-06-01T11:29:09.583" v="334" actId="1076"/>
          <ac:picMkLst>
            <pc:docMk/>
            <pc:sldMk cId="4134933112" sldId="275"/>
            <ac:picMk id="26" creationId="{00000000-0000-0000-0000-000000000000}"/>
          </ac:picMkLst>
        </pc:picChg>
        <pc:picChg chg="mod">
          <ac:chgData name="Wilbert Mohan, Anand (AGCS SE)" userId="S::mohan.wilbert@allianz.com::59e370db-d39e-4d12-ae8f-decdaac523a6" providerId="AD" clId="Web-{57987943-DA4A-4924-BE21-2B9437E2E221}" dt="2020-06-01T11:02:05.468" v="58" actId="1076"/>
          <ac:picMkLst>
            <pc:docMk/>
            <pc:sldMk cId="4134933112" sldId="275"/>
            <ac:picMk id="29" creationId="{00000000-0000-0000-0000-000000000000}"/>
          </ac:picMkLst>
        </pc:picChg>
      </pc:sldChg>
      <pc:sldChg chg="modSp">
        <pc:chgData name="Wilbert Mohan, Anand (AGCS SE)" userId="S::mohan.wilbert@allianz.com::59e370db-d39e-4d12-ae8f-decdaac523a6" providerId="AD" clId="Web-{57987943-DA4A-4924-BE21-2B9437E2E221}" dt="2020-06-01T11:04:40.478" v="83" actId="20577"/>
        <pc:sldMkLst>
          <pc:docMk/>
          <pc:sldMk cId="1287029263" sldId="277"/>
        </pc:sldMkLst>
        <pc:spChg chg="mod">
          <ac:chgData name="Wilbert Mohan, Anand (AGCS SE)" userId="S::mohan.wilbert@allianz.com::59e370db-d39e-4d12-ae8f-decdaac523a6" providerId="AD" clId="Web-{57987943-DA4A-4924-BE21-2B9437E2E221}" dt="2020-06-01T11:04:40.478" v="83" actId="20577"/>
          <ac:spMkLst>
            <pc:docMk/>
            <pc:sldMk cId="1287029263" sldId="277"/>
            <ac:spMk id="9" creationId="{00000000-0000-0000-0000-000000000000}"/>
          </ac:spMkLst>
        </pc:spChg>
        <pc:picChg chg="mod">
          <ac:chgData name="Wilbert Mohan, Anand (AGCS SE)" userId="S::mohan.wilbert@allianz.com::59e370db-d39e-4d12-ae8f-decdaac523a6" providerId="AD" clId="Web-{57987943-DA4A-4924-BE21-2B9437E2E221}" dt="2020-06-01T10:58:59.816" v="25" actId="14100"/>
          <ac:picMkLst>
            <pc:docMk/>
            <pc:sldMk cId="1287029263" sldId="277"/>
            <ac:picMk id="8" creationId="{00000000-0000-0000-0000-000000000000}"/>
          </ac:picMkLst>
        </pc:picChg>
      </pc:sldChg>
      <pc:sldChg chg="modSp">
        <pc:chgData name="Wilbert Mohan, Anand (AGCS SE)" userId="S::mohan.wilbert@allianz.com::59e370db-d39e-4d12-ae8f-decdaac523a6" providerId="AD" clId="Web-{57987943-DA4A-4924-BE21-2B9437E2E221}" dt="2020-06-01T11:30:49.371" v="340" actId="1076"/>
        <pc:sldMkLst>
          <pc:docMk/>
          <pc:sldMk cId="4009359338" sldId="278"/>
        </pc:sldMkLst>
        <pc:spChg chg="mod">
          <ac:chgData name="Wilbert Mohan, Anand (AGCS SE)" userId="S::mohan.wilbert@allianz.com::59e370db-d39e-4d12-ae8f-decdaac523a6" providerId="AD" clId="Web-{57987943-DA4A-4924-BE21-2B9437E2E221}" dt="2020-06-01T11:27:07.310" v="292" actId="1076"/>
          <ac:spMkLst>
            <pc:docMk/>
            <pc:sldMk cId="4009359338" sldId="278"/>
            <ac:spMk id="4" creationId="{00000000-0000-0000-0000-000000000000}"/>
          </ac:spMkLst>
        </pc:spChg>
        <pc:spChg chg="mod">
          <ac:chgData name="Wilbert Mohan, Anand (AGCS SE)" userId="S::mohan.wilbert@allianz.com::59e370db-d39e-4d12-ae8f-decdaac523a6" providerId="AD" clId="Web-{57987943-DA4A-4924-BE21-2B9437E2E221}" dt="2020-06-01T10:57:23.357" v="1" actId="1076"/>
          <ac:spMkLst>
            <pc:docMk/>
            <pc:sldMk cId="4009359338" sldId="278"/>
            <ac:spMk id="11" creationId="{00000000-0000-0000-0000-000000000000}"/>
          </ac:spMkLst>
        </pc:spChg>
        <pc:picChg chg="mod">
          <ac:chgData name="Wilbert Mohan, Anand (AGCS SE)" userId="S::mohan.wilbert@allianz.com::59e370db-d39e-4d12-ae8f-decdaac523a6" providerId="AD" clId="Web-{57987943-DA4A-4924-BE21-2B9437E2E221}" dt="2020-06-01T10:57:20.591" v="0" actId="1076"/>
          <ac:picMkLst>
            <pc:docMk/>
            <pc:sldMk cId="4009359338" sldId="278"/>
            <ac:picMk id="6" creationId="{00000000-0000-0000-0000-000000000000}"/>
          </ac:picMkLst>
        </pc:picChg>
        <pc:picChg chg="mod">
          <ac:chgData name="Wilbert Mohan, Anand (AGCS SE)" userId="S::mohan.wilbert@allianz.com::59e370db-d39e-4d12-ae8f-decdaac523a6" providerId="AD" clId="Web-{57987943-DA4A-4924-BE21-2B9437E2E221}" dt="2020-06-01T11:30:49.371" v="340" actId="1076"/>
          <ac:picMkLst>
            <pc:docMk/>
            <pc:sldMk cId="4009359338" sldId="278"/>
            <ac:picMk id="9" creationId="{00000000-0000-0000-0000-000000000000}"/>
          </ac:picMkLst>
        </pc:picChg>
      </pc:sldChg>
      <pc:sldChg chg="addSp modSp new ord">
        <pc:chgData name="Wilbert Mohan, Anand (AGCS SE)" userId="S::mohan.wilbert@allianz.com::59e370db-d39e-4d12-ae8f-decdaac523a6" providerId="AD" clId="Web-{57987943-DA4A-4924-BE21-2B9437E2E221}" dt="2020-06-01T11:31:11.466" v="345" actId="20577"/>
        <pc:sldMkLst>
          <pc:docMk/>
          <pc:sldMk cId="244199291" sldId="279"/>
        </pc:sldMkLst>
        <pc:spChg chg="mod">
          <ac:chgData name="Wilbert Mohan, Anand (AGCS SE)" userId="S::mohan.wilbert@allianz.com::59e370db-d39e-4d12-ae8f-decdaac523a6" providerId="AD" clId="Web-{57987943-DA4A-4924-BE21-2B9437E2E221}" dt="2020-06-01T11:15:27.033" v="92" actId="20577"/>
          <ac:spMkLst>
            <pc:docMk/>
            <pc:sldMk cId="244199291" sldId="279"/>
            <ac:spMk id="3" creationId="{03198E62-555A-4F09-935A-3D3B43E50274}"/>
          </ac:spMkLst>
        </pc:spChg>
        <pc:spChg chg="add mod">
          <ac:chgData name="Wilbert Mohan, Anand (AGCS SE)" userId="S::mohan.wilbert@allianz.com::59e370db-d39e-4d12-ae8f-decdaac523a6" providerId="AD" clId="Web-{57987943-DA4A-4924-BE21-2B9437E2E221}" dt="2020-06-01T11:31:04.293" v="342" actId="20577"/>
          <ac:spMkLst>
            <pc:docMk/>
            <pc:sldMk cId="244199291" sldId="279"/>
            <ac:spMk id="7" creationId="{3DD33AD2-903B-4047-B1DD-1672EABD1E0B}"/>
          </ac:spMkLst>
        </pc:spChg>
        <pc:spChg chg="add mod">
          <ac:chgData name="Wilbert Mohan, Anand (AGCS SE)" userId="S::mohan.wilbert@allianz.com::59e370db-d39e-4d12-ae8f-decdaac523a6" providerId="AD" clId="Web-{57987943-DA4A-4924-BE21-2B9437E2E221}" dt="2020-06-01T11:19:29" v="160" actId="1076"/>
          <ac:spMkLst>
            <pc:docMk/>
            <pc:sldMk cId="244199291" sldId="279"/>
            <ac:spMk id="9" creationId="{017999FC-E941-4B6E-9DAC-F0494D69A1BC}"/>
          </ac:spMkLst>
        </pc:spChg>
        <pc:spChg chg="add mod">
          <ac:chgData name="Wilbert Mohan, Anand (AGCS SE)" userId="S::mohan.wilbert@allianz.com::59e370db-d39e-4d12-ae8f-decdaac523a6" providerId="AD" clId="Web-{57987943-DA4A-4924-BE21-2B9437E2E221}" dt="2020-06-01T11:31:11.466" v="345" actId="20577"/>
          <ac:spMkLst>
            <pc:docMk/>
            <pc:sldMk cId="244199291" sldId="279"/>
            <ac:spMk id="10" creationId="{5587903A-C49D-4D13-813A-CA2D91CF6132}"/>
          </ac:spMkLst>
        </pc:spChg>
        <pc:picChg chg="add mod">
          <ac:chgData name="Wilbert Mohan, Anand (AGCS SE)" userId="S::mohan.wilbert@allianz.com::59e370db-d39e-4d12-ae8f-decdaac523a6" providerId="AD" clId="Web-{57987943-DA4A-4924-BE21-2B9437E2E221}" dt="2020-06-01T11:22:12.511" v="219" actId="1076"/>
          <ac:picMkLst>
            <pc:docMk/>
            <pc:sldMk cId="244199291" sldId="279"/>
            <ac:picMk id="8" creationId="{51C963BB-B75F-458A-B1BA-9C134FA33682}"/>
          </ac:picMkLst>
        </pc:picChg>
      </pc:sldChg>
    </pc:docChg>
  </pc:docChgLst>
  <pc:docChgLst>
    <pc:chgData name="Wilbert Mohan, Anand (AGCS SE)" userId="S::mohan.wilbert@allianz.com::59e370db-d39e-4d12-ae8f-decdaac523a6" providerId="AD" clId="Web-{473DCAC1-EEDB-4C35-91BC-70F488B2903C}"/>
    <pc:docChg chg="modSld">
      <pc:chgData name="Wilbert Mohan, Anand (AGCS SE)" userId="S::mohan.wilbert@allianz.com::59e370db-d39e-4d12-ae8f-decdaac523a6" providerId="AD" clId="Web-{473DCAC1-EEDB-4C35-91BC-70F488B2903C}" dt="2020-06-01T10:55:12.631" v="7"/>
      <pc:docMkLst>
        <pc:docMk/>
      </pc:docMkLst>
      <pc:sldChg chg="modSp">
        <pc:chgData name="Wilbert Mohan, Anand (AGCS SE)" userId="S::mohan.wilbert@allianz.com::59e370db-d39e-4d12-ae8f-decdaac523a6" providerId="AD" clId="Web-{473DCAC1-EEDB-4C35-91BC-70F488B2903C}" dt="2020-06-01T10:55:12.631" v="7"/>
        <pc:sldMkLst>
          <pc:docMk/>
          <pc:sldMk cId="2491235728" sldId="269"/>
        </pc:sldMkLst>
        <pc:picChg chg="mod">
          <ac:chgData name="Wilbert Mohan, Anand (AGCS SE)" userId="S::mohan.wilbert@allianz.com::59e370db-d39e-4d12-ae8f-decdaac523a6" providerId="AD" clId="Web-{473DCAC1-EEDB-4C35-91BC-70F488B2903C}" dt="2020-06-01T10:55:12.631" v="7"/>
          <ac:picMkLst>
            <pc:docMk/>
            <pc:sldMk cId="2491235728" sldId="269"/>
            <ac:picMk id="221" creationId="{A0A913AD-DE58-4B88-A36B-A242AB4C1ECB}"/>
          </ac:picMkLst>
        </pc:picChg>
        <pc:picChg chg="mod">
          <ac:chgData name="Wilbert Mohan, Anand (AGCS SE)" userId="S::mohan.wilbert@allianz.com::59e370db-d39e-4d12-ae8f-decdaac523a6" providerId="AD" clId="Web-{473DCAC1-EEDB-4C35-91BC-70F488B2903C}" dt="2020-06-01T10:54:55.615" v="5"/>
          <ac:picMkLst>
            <pc:docMk/>
            <pc:sldMk cId="2491235728" sldId="269"/>
            <ac:picMk id="222" creationId="{2AD7F4EB-6FF0-4D03-8CED-3ABB471C17A6}"/>
          </ac:picMkLst>
        </pc:picChg>
        <pc:picChg chg="mod">
          <ac:chgData name="Wilbert Mohan, Anand (AGCS SE)" userId="S::mohan.wilbert@allianz.com::59e370db-d39e-4d12-ae8f-decdaac523a6" providerId="AD" clId="Web-{473DCAC1-EEDB-4C35-91BC-70F488B2903C}" dt="2020-06-01T10:55:05.568" v="6"/>
          <ac:picMkLst>
            <pc:docMk/>
            <pc:sldMk cId="2491235728" sldId="269"/>
            <ac:picMk id="223" creationId="{2956E299-CEEB-4A79-A48B-28D19ACA562B}"/>
          </ac:picMkLst>
        </pc:picChg>
      </pc:sldChg>
      <pc:sldChg chg="modSp">
        <pc:chgData name="Wilbert Mohan, Anand (AGCS SE)" userId="S::mohan.wilbert@allianz.com::59e370db-d39e-4d12-ae8f-decdaac523a6" providerId="AD" clId="Web-{473DCAC1-EEDB-4C35-91BC-70F488B2903C}" dt="2020-06-01T10:53:54.365" v="1" actId="20577"/>
        <pc:sldMkLst>
          <pc:docMk/>
          <pc:sldMk cId="4134933112" sldId="275"/>
        </pc:sldMkLst>
        <pc:spChg chg="mod">
          <ac:chgData name="Wilbert Mohan, Anand (AGCS SE)" userId="S::mohan.wilbert@allianz.com::59e370db-d39e-4d12-ae8f-decdaac523a6" providerId="AD" clId="Web-{473DCAC1-EEDB-4C35-91BC-70F488B2903C}" dt="2020-06-01T10:53:54.365" v="1" actId="20577"/>
          <ac:spMkLst>
            <pc:docMk/>
            <pc:sldMk cId="4134933112" sldId="275"/>
            <ac:spMk id="3" creationId="{00000000-0000-0000-0000-000000000000}"/>
          </ac:spMkLst>
        </pc:spChg>
      </pc:sldChg>
      <pc:sldChg chg="modSp">
        <pc:chgData name="Wilbert Mohan, Anand (AGCS SE)" userId="S::mohan.wilbert@allianz.com::59e370db-d39e-4d12-ae8f-decdaac523a6" providerId="AD" clId="Web-{473DCAC1-EEDB-4C35-91BC-70F488B2903C}" dt="2020-06-01T10:54:27.725" v="4" actId="1076"/>
        <pc:sldMkLst>
          <pc:docMk/>
          <pc:sldMk cId="4009359338" sldId="278"/>
        </pc:sldMkLst>
        <pc:picChg chg="mod">
          <ac:chgData name="Wilbert Mohan, Anand (AGCS SE)" userId="S::mohan.wilbert@allianz.com::59e370db-d39e-4d12-ae8f-decdaac523a6" providerId="AD" clId="Web-{473DCAC1-EEDB-4C35-91BC-70F488B2903C}" dt="2020-06-01T10:54:27.725" v="4" actId="1076"/>
          <ac:picMkLst>
            <pc:docMk/>
            <pc:sldMk cId="4009359338" sldId="278"/>
            <ac:picMk id="6" creationId="{00000000-0000-0000-0000-000000000000}"/>
          </ac:picMkLst>
        </pc:picChg>
      </pc:sldChg>
    </pc:docChg>
  </pc:docChgLst>
  <pc:docChgLst>
    <pc:chgData name="Wilbert Mohan, Anand (AGCS SE)" userId="S::mohan.wilbert@allianz.com::59e370db-d39e-4d12-ae8f-decdaac523a6" providerId="AD" clId="Web-{82959F80-2D9B-431E-89DB-AC2205F429A8}"/>
    <pc:docChg chg="addSld delSld modSld sldOrd">
      <pc:chgData name="Wilbert Mohan, Anand (AGCS SE)" userId="S::mohan.wilbert@allianz.com::59e370db-d39e-4d12-ae8f-decdaac523a6" providerId="AD" clId="Web-{82959F80-2D9B-431E-89DB-AC2205F429A8}" dt="2020-05-23T19:34:50.049" v="2545" actId="20577"/>
      <pc:docMkLst>
        <pc:docMk/>
      </pc:docMkLst>
      <pc:sldChg chg="addSp delSp modSp ord">
        <pc:chgData name="Wilbert Mohan, Anand (AGCS SE)" userId="S::mohan.wilbert@allianz.com::59e370db-d39e-4d12-ae8f-decdaac523a6" providerId="AD" clId="Web-{82959F80-2D9B-431E-89DB-AC2205F429A8}" dt="2020-05-23T19:32:24.172" v="2523" actId="20577"/>
        <pc:sldMkLst>
          <pc:docMk/>
          <pc:sldMk cId="2323463823" sldId="262"/>
        </pc:sldMkLst>
        <pc:spChg chg="add mod">
          <ac:chgData name="Wilbert Mohan, Anand (AGCS SE)" userId="S::mohan.wilbert@allianz.com::59e370db-d39e-4d12-ae8f-decdaac523a6" providerId="AD" clId="Web-{82959F80-2D9B-431E-89DB-AC2205F429A8}" dt="2020-05-23T16:15:14.999" v="276" actId="1076"/>
          <ac:spMkLst>
            <pc:docMk/>
            <pc:sldMk cId="2323463823" sldId="262"/>
            <ac:spMk id="2" creationId="{BE858316-9DB7-4195-A3BC-70BDB5EEDCC8}"/>
          </ac:spMkLst>
        </pc:spChg>
        <pc:spChg chg="add del mod">
          <ac:chgData name="Wilbert Mohan, Anand (AGCS SE)" userId="S::mohan.wilbert@allianz.com::59e370db-d39e-4d12-ae8f-decdaac523a6" providerId="AD" clId="Web-{82959F80-2D9B-431E-89DB-AC2205F429A8}" dt="2020-05-23T16:15:15.030" v="277" actId="1076"/>
          <ac:spMkLst>
            <pc:docMk/>
            <pc:sldMk cId="2323463823" sldId="262"/>
            <ac:spMk id="3" creationId="{01E1C7DA-0ADE-4951-A2AD-71D7DE77AFB9}"/>
          </ac:spMkLst>
        </pc:spChg>
        <pc:spChg chg="mod">
          <ac:chgData name="Wilbert Mohan, Anand (AGCS SE)" userId="S::mohan.wilbert@allianz.com::59e370db-d39e-4d12-ae8f-decdaac523a6" providerId="AD" clId="Web-{82959F80-2D9B-431E-89DB-AC2205F429A8}" dt="2020-05-23T16:15:14.202" v="239" actId="1076"/>
          <ac:spMkLst>
            <pc:docMk/>
            <pc:sldMk cId="2323463823" sldId="262"/>
            <ac:spMk id="4" creationId="{00000000-0000-0000-0000-000000000000}"/>
          </ac:spMkLst>
        </pc:spChg>
        <pc:spChg chg="mod">
          <ac:chgData name="Wilbert Mohan, Anand (AGCS SE)" userId="S::mohan.wilbert@allianz.com::59e370db-d39e-4d12-ae8f-decdaac523a6" providerId="AD" clId="Web-{82959F80-2D9B-431E-89DB-AC2205F429A8}" dt="2020-05-23T16:15:14.218" v="240" actId="1076"/>
          <ac:spMkLst>
            <pc:docMk/>
            <pc:sldMk cId="2323463823" sldId="262"/>
            <ac:spMk id="5" creationId="{00000000-0000-0000-0000-000000000000}"/>
          </ac:spMkLst>
        </pc:spChg>
        <pc:spChg chg="mod">
          <ac:chgData name="Wilbert Mohan, Anand (AGCS SE)" userId="S::mohan.wilbert@allianz.com::59e370db-d39e-4d12-ae8f-decdaac523a6" providerId="AD" clId="Web-{82959F80-2D9B-431E-89DB-AC2205F429A8}" dt="2020-05-23T16:15:14.249" v="241" actId="1076"/>
          <ac:spMkLst>
            <pc:docMk/>
            <pc:sldMk cId="2323463823" sldId="262"/>
            <ac:spMk id="6" creationId="{00000000-0000-0000-0000-000000000000}"/>
          </ac:spMkLst>
        </pc:spChg>
        <pc:spChg chg="mod">
          <ac:chgData name="Wilbert Mohan, Anand (AGCS SE)" userId="S::mohan.wilbert@allianz.com::59e370db-d39e-4d12-ae8f-decdaac523a6" providerId="AD" clId="Web-{82959F80-2D9B-431E-89DB-AC2205F429A8}" dt="2020-05-23T16:15:14.264" v="242" actId="1076"/>
          <ac:spMkLst>
            <pc:docMk/>
            <pc:sldMk cId="2323463823" sldId="262"/>
            <ac:spMk id="7" creationId="{00000000-0000-0000-0000-000000000000}"/>
          </ac:spMkLst>
        </pc:spChg>
        <pc:spChg chg="mod">
          <ac:chgData name="Wilbert Mohan, Anand (AGCS SE)" userId="S::mohan.wilbert@allianz.com::59e370db-d39e-4d12-ae8f-decdaac523a6" providerId="AD" clId="Web-{82959F80-2D9B-431E-89DB-AC2205F429A8}" dt="2020-05-23T16:15:14.280" v="243" actId="1076"/>
          <ac:spMkLst>
            <pc:docMk/>
            <pc:sldMk cId="2323463823" sldId="262"/>
            <ac:spMk id="8" creationId="{00000000-0000-0000-0000-000000000000}"/>
          </ac:spMkLst>
        </pc:spChg>
        <pc:spChg chg="mod">
          <ac:chgData name="Wilbert Mohan, Anand (AGCS SE)" userId="S::mohan.wilbert@allianz.com::59e370db-d39e-4d12-ae8f-decdaac523a6" providerId="AD" clId="Web-{82959F80-2D9B-431E-89DB-AC2205F429A8}" dt="2020-05-23T16:15:14.296" v="244" actId="1076"/>
          <ac:spMkLst>
            <pc:docMk/>
            <pc:sldMk cId="2323463823" sldId="262"/>
            <ac:spMk id="9" creationId="{00000000-0000-0000-0000-000000000000}"/>
          </ac:spMkLst>
        </pc:spChg>
        <pc:spChg chg="mod">
          <ac:chgData name="Wilbert Mohan, Anand (AGCS SE)" userId="S::mohan.wilbert@allianz.com::59e370db-d39e-4d12-ae8f-decdaac523a6" providerId="AD" clId="Web-{82959F80-2D9B-431E-89DB-AC2205F429A8}" dt="2020-05-23T16:15:14.327" v="245" actId="1076"/>
          <ac:spMkLst>
            <pc:docMk/>
            <pc:sldMk cId="2323463823" sldId="262"/>
            <ac:spMk id="10" creationId="{00000000-0000-0000-0000-000000000000}"/>
          </ac:spMkLst>
        </pc:spChg>
        <pc:spChg chg="mod">
          <ac:chgData name="Wilbert Mohan, Anand (AGCS SE)" userId="S::mohan.wilbert@allianz.com::59e370db-d39e-4d12-ae8f-decdaac523a6" providerId="AD" clId="Web-{82959F80-2D9B-431E-89DB-AC2205F429A8}" dt="2020-05-23T16:15:15.061" v="279" actId="1076"/>
          <ac:spMkLst>
            <pc:docMk/>
            <pc:sldMk cId="2323463823" sldId="262"/>
            <ac:spMk id="11" creationId="{00000000-0000-0000-0000-000000000000}"/>
          </ac:spMkLst>
        </pc:spChg>
        <pc:spChg chg="mod">
          <ac:chgData name="Wilbert Mohan, Anand (AGCS SE)" userId="S::mohan.wilbert@allianz.com::59e370db-d39e-4d12-ae8f-decdaac523a6" providerId="AD" clId="Web-{82959F80-2D9B-431E-89DB-AC2205F429A8}" dt="2020-05-23T16:15:14.343" v="246" actId="1076"/>
          <ac:spMkLst>
            <pc:docMk/>
            <pc:sldMk cId="2323463823" sldId="262"/>
            <ac:spMk id="12" creationId="{00000000-0000-0000-0000-000000000000}"/>
          </ac:spMkLst>
        </pc:spChg>
        <pc:spChg chg="mod">
          <ac:chgData name="Wilbert Mohan, Anand (AGCS SE)" userId="S::mohan.wilbert@allianz.com::59e370db-d39e-4d12-ae8f-decdaac523a6" providerId="AD" clId="Web-{82959F80-2D9B-431E-89DB-AC2205F429A8}" dt="2020-05-23T16:15:14.358" v="247" actId="1076"/>
          <ac:spMkLst>
            <pc:docMk/>
            <pc:sldMk cId="2323463823" sldId="262"/>
            <ac:spMk id="13" creationId="{00000000-0000-0000-0000-000000000000}"/>
          </ac:spMkLst>
        </pc:spChg>
        <pc:spChg chg="mod">
          <ac:chgData name="Wilbert Mohan, Anand (AGCS SE)" userId="S::mohan.wilbert@allianz.com::59e370db-d39e-4d12-ae8f-decdaac523a6" providerId="AD" clId="Web-{82959F80-2D9B-431E-89DB-AC2205F429A8}" dt="2020-05-23T16:15:14.374" v="248" actId="1076"/>
          <ac:spMkLst>
            <pc:docMk/>
            <pc:sldMk cId="2323463823" sldId="262"/>
            <ac:spMk id="14" creationId="{00000000-0000-0000-0000-000000000000}"/>
          </ac:spMkLst>
        </pc:spChg>
        <pc:spChg chg="mod">
          <ac:chgData name="Wilbert Mohan, Anand (AGCS SE)" userId="S::mohan.wilbert@allianz.com::59e370db-d39e-4d12-ae8f-decdaac523a6" providerId="AD" clId="Web-{82959F80-2D9B-431E-89DB-AC2205F429A8}" dt="2020-05-23T16:15:14.405" v="249" actId="1076"/>
          <ac:spMkLst>
            <pc:docMk/>
            <pc:sldMk cId="2323463823" sldId="262"/>
            <ac:spMk id="15" creationId="{00000000-0000-0000-0000-000000000000}"/>
          </ac:spMkLst>
        </pc:spChg>
        <pc:spChg chg="mod">
          <ac:chgData name="Wilbert Mohan, Anand (AGCS SE)" userId="S::mohan.wilbert@allianz.com::59e370db-d39e-4d12-ae8f-decdaac523a6" providerId="AD" clId="Web-{82959F80-2D9B-431E-89DB-AC2205F429A8}" dt="2020-05-23T16:15:14.421" v="250" actId="1076"/>
          <ac:spMkLst>
            <pc:docMk/>
            <pc:sldMk cId="2323463823" sldId="262"/>
            <ac:spMk id="16" creationId="{00000000-0000-0000-0000-000000000000}"/>
          </ac:spMkLst>
        </pc:spChg>
        <pc:spChg chg="mod">
          <ac:chgData name="Wilbert Mohan, Anand (AGCS SE)" userId="S::mohan.wilbert@allianz.com::59e370db-d39e-4d12-ae8f-decdaac523a6" providerId="AD" clId="Web-{82959F80-2D9B-431E-89DB-AC2205F429A8}" dt="2020-05-23T16:15:14.436" v="251" actId="1076"/>
          <ac:spMkLst>
            <pc:docMk/>
            <pc:sldMk cId="2323463823" sldId="262"/>
            <ac:spMk id="17" creationId="{00000000-0000-0000-0000-000000000000}"/>
          </ac:spMkLst>
        </pc:spChg>
        <pc:spChg chg="mod">
          <ac:chgData name="Wilbert Mohan, Anand (AGCS SE)" userId="S::mohan.wilbert@allianz.com::59e370db-d39e-4d12-ae8f-decdaac523a6" providerId="AD" clId="Web-{82959F80-2D9B-431E-89DB-AC2205F429A8}" dt="2020-05-23T17:12:26.158" v="589" actId="14100"/>
          <ac:spMkLst>
            <pc:docMk/>
            <pc:sldMk cId="2323463823" sldId="262"/>
            <ac:spMk id="18" creationId="{00000000-0000-0000-0000-000000000000}"/>
          </ac:spMkLst>
        </pc:spChg>
        <pc:spChg chg="mod">
          <ac:chgData name="Wilbert Mohan, Anand (AGCS SE)" userId="S::mohan.wilbert@allianz.com::59e370db-d39e-4d12-ae8f-decdaac523a6" providerId="AD" clId="Web-{82959F80-2D9B-431E-89DB-AC2205F429A8}" dt="2020-05-23T18:58:39.484" v="2447" actId="20577"/>
          <ac:spMkLst>
            <pc:docMk/>
            <pc:sldMk cId="2323463823" sldId="262"/>
            <ac:spMk id="19" creationId="{00000000-0000-0000-0000-000000000000}"/>
          </ac:spMkLst>
        </pc:spChg>
        <pc:spChg chg="mod">
          <ac:chgData name="Wilbert Mohan, Anand (AGCS SE)" userId="S::mohan.wilbert@allianz.com::59e370db-d39e-4d12-ae8f-decdaac523a6" providerId="AD" clId="Web-{82959F80-2D9B-431E-89DB-AC2205F429A8}" dt="2020-05-23T17:12:48.924" v="595" actId="20577"/>
          <ac:spMkLst>
            <pc:docMk/>
            <pc:sldMk cId="2323463823" sldId="262"/>
            <ac:spMk id="20" creationId="{00000000-0000-0000-0000-000000000000}"/>
          </ac:spMkLst>
        </pc:spChg>
        <pc:spChg chg="mod">
          <ac:chgData name="Wilbert Mohan, Anand (AGCS SE)" userId="S::mohan.wilbert@allianz.com::59e370db-d39e-4d12-ae8f-decdaac523a6" providerId="AD" clId="Web-{82959F80-2D9B-431E-89DB-AC2205F429A8}" dt="2020-05-23T16:15:14.530" v="255" actId="1076"/>
          <ac:spMkLst>
            <pc:docMk/>
            <pc:sldMk cId="2323463823" sldId="262"/>
            <ac:spMk id="21" creationId="{00000000-0000-0000-0000-000000000000}"/>
          </ac:spMkLst>
        </pc:spChg>
        <pc:spChg chg="mod">
          <ac:chgData name="Wilbert Mohan, Anand (AGCS SE)" userId="S::mohan.wilbert@allianz.com::59e370db-d39e-4d12-ae8f-decdaac523a6" providerId="AD" clId="Web-{82959F80-2D9B-431E-89DB-AC2205F429A8}" dt="2020-05-23T16:15:14.546" v="256" actId="1076"/>
          <ac:spMkLst>
            <pc:docMk/>
            <pc:sldMk cId="2323463823" sldId="262"/>
            <ac:spMk id="22" creationId="{00000000-0000-0000-0000-000000000000}"/>
          </ac:spMkLst>
        </pc:spChg>
        <pc:spChg chg="mod">
          <ac:chgData name="Wilbert Mohan, Anand (AGCS SE)" userId="S::mohan.wilbert@allianz.com::59e370db-d39e-4d12-ae8f-decdaac523a6" providerId="AD" clId="Web-{82959F80-2D9B-431E-89DB-AC2205F429A8}" dt="2020-05-23T16:15:14.577" v="257" actId="1076"/>
          <ac:spMkLst>
            <pc:docMk/>
            <pc:sldMk cId="2323463823" sldId="262"/>
            <ac:spMk id="23" creationId="{00000000-0000-0000-0000-000000000000}"/>
          </ac:spMkLst>
        </pc:spChg>
        <pc:spChg chg="mod">
          <ac:chgData name="Wilbert Mohan, Anand (AGCS SE)" userId="S::mohan.wilbert@allianz.com::59e370db-d39e-4d12-ae8f-decdaac523a6" providerId="AD" clId="Web-{82959F80-2D9B-431E-89DB-AC2205F429A8}" dt="2020-05-23T16:15:14.593" v="258" actId="1076"/>
          <ac:spMkLst>
            <pc:docMk/>
            <pc:sldMk cId="2323463823" sldId="262"/>
            <ac:spMk id="24" creationId="{00000000-0000-0000-0000-000000000000}"/>
          </ac:spMkLst>
        </pc:spChg>
        <pc:spChg chg="mod">
          <ac:chgData name="Wilbert Mohan, Anand (AGCS SE)" userId="S::mohan.wilbert@allianz.com::59e370db-d39e-4d12-ae8f-decdaac523a6" providerId="AD" clId="Web-{82959F80-2D9B-431E-89DB-AC2205F429A8}" dt="2020-05-23T16:52:28.376" v="505" actId="1076"/>
          <ac:spMkLst>
            <pc:docMk/>
            <pc:sldMk cId="2323463823" sldId="262"/>
            <ac:spMk id="25" creationId="{00000000-0000-0000-0000-000000000000}"/>
          </ac:spMkLst>
        </pc:spChg>
        <pc:spChg chg="mod">
          <ac:chgData name="Wilbert Mohan, Anand (AGCS SE)" userId="S::mohan.wilbert@allianz.com::59e370db-d39e-4d12-ae8f-decdaac523a6" providerId="AD" clId="Web-{82959F80-2D9B-431E-89DB-AC2205F429A8}" dt="2020-05-23T16:55:56.769" v="519"/>
          <ac:spMkLst>
            <pc:docMk/>
            <pc:sldMk cId="2323463823" sldId="262"/>
            <ac:spMk id="26" creationId="{00000000-0000-0000-0000-000000000000}"/>
          </ac:spMkLst>
        </pc:spChg>
        <pc:spChg chg="mod">
          <ac:chgData name="Wilbert Mohan, Anand (AGCS SE)" userId="S::mohan.wilbert@allianz.com::59e370db-d39e-4d12-ae8f-decdaac523a6" providerId="AD" clId="Web-{82959F80-2D9B-431E-89DB-AC2205F429A8}" dt="2020-05-23T16:55:41.534" v="513"/>
          <ac:spMkLst>
            <pc:docMk/>
            <pc:sldMk cId="2323463823" sldId="262"/>
            <ac:spMk id="27" creationId="{00000000-0000-0000-0000-000000000000}"/>
          </ac:spMkLst>
        </pc:spChg>
        <pc:spChg chg="add mod">
          <ac:chgData name="Wilbert Mohan, Anand (AGCS SE)" userId="S::mohan.wilbert@allianz.com::59e370db-d39e-4d12-ae8f-decdaac523a6" providerId="AD" clId="Web-{82959F80-2D9B-431E-89DB-AC2205F429A8}" dt="2020-05-23T19:32:24.172" v="2523" actId="20577"/>
          <ac:spMkLst>
            <pc:docMk/>
            <pc:sldMk cId="2323463823" sldId="262"/>
            <ac:spMk id="31" creationId="{F2D87AE8-5A98-4818-9711-F53FB5464A64}"/>
          </ac:spMkLst>
        </pc:spChg>
        <pc:spChg chg="add mod">
          <ac:chgData name="Wilbert Mohan, Anand (AGCS SE)" userId="S::mohan.wilbert@allianz.com::59e370db-d39e-4d12-ae8f-decdaac523a6" providerId="AD" clId="Web-{82959F80-2D9B-431E-89DB-AC2205F429A8}" dt="2020-05-23T16:53:50.330" v="510" actId="20577"/>
          <ac:spMkLst>
            <pc:docMk/>
            <pc:sldMk cId="2323463823" sldId="262"/>
            <ac:spMk id="34" creationId="{1750AEBD-B353-4540-991E-4E99755F37EB}"/>
          </ac:spMkLst>
        </pc:spChg>
        <pc:spChg chg="mod">
          <ac:chgData name="Wilbert Mohan, Anand (AGCS SE)" userId="S::mohan.wilbert@allianz.com::59e370db-d39e-4d12-ae8f-decdaac523a6" providerId="AD" clId="Web-{82959F80-2D9B-431E-89DB-AC2205F429A8}" dt="2020-05-23T17:04:25.918" v="542"/>
          <ac:spMkLst>
            <pc:docMk/>
            <pc:sldMk cId="2323463823" sldId="262"/>
            <ac:spMk id="68" creationId="{00000000-0000-0000-0000-000000000000}"/>
          </ac:spMkLst>
        </pc:spChg>
        <pc:spChg chg="mod">
          <ac:chgData name="Wilbert Mohan, Anand (AGCS SE)" userId="S::mohan.wilbert@allianz.com::59e370db-d39e-4d12-ae8f-decdaac523a6" providerId="AD" clId="Web-{82959F80-2D9B-431E-89DB-AC2205F429A8}" dt="2020-05-23T17:04:31.668" v="543"/>
          <ac:spMkLst>
            <pc:docMk/>
            <pc:sldMk cId="2323463823" sldId="262"/>
            <ac:spMk id="69" creationId="{00000000-0000-0000-0000-000000000000}"/>
          </ac:spMkLst>
        </pc:spChg>
        <pc:spChg chg="mod">
          <ac:chgData name="Wilbert Mohan, Anand (AGCS SE)" userId="S::mohan.wilbert@allianz.com::59e370db-d39e-4d12-ae8f-decdaac523a6" providerId="AD" clId="Web-{82959F80-2D9B-431E-89DB-AC2205F429A8}" dt="2020-05-23T17:04:17.183" v="541"/>
          <ac:spMkLst>
            <pc:docMk/>
            <pc:sldMk cId="2323463823" sldId="262"/>
            <ac:spMk id="70" creationId="{00000000-0000-0000-0000-000000000000}"/>
          </ac:spMkLst>
        </pc:spChg>
        <pc:spChg chg="mod">
          <ac:chgData name="Wilbert Mohan, Anand (AGCS SE)" userId="S::mohan.wilbert@allianz.com::59e370db-d39e-4d12-ae8f-decdaac523a6" providerId="AD" clId="Web-{82959F80-2D9B-431E-89DB-AC2205F429A8}" dt="2020-05-23T17:12:39.237" v="591" actId="14100"/>
          <ac:spMkLst>
            <pc:docMk/>
            <pc:sldMk cId="2323463823" sldId="262"/>
            <ac:spMk id="73" creationId="{00000000-0000-0000-0000-000000000000}"/>
          </ac:spMkLst>
        </pc:spChg>
        <pc:spChg chg="mod">
          <ac:chgData name="Wilbert Mohan, Anand (AGCS SE)" userId="S::mohan.wilbert@allianz.com::59e370db-d39e-4d12-ae8f-decdaac523a6" providerId="AD" clId="Web-{82959F80-2D9B-431E-89DB-AC2205F429A8}" dt="2020-05-23T19:30:26.452" v="2494" actId="20577"/>
          <ac:spMkLst>
            <pc:docMk/>
            <pc:sldMk cId="2323463823" sldId="262"/>
            <ac:spMk id="74" creationId="{00000000-0000-0000-0000-000000000000}"/>
          </ac:spMkLst>
        </pc:spChg>
        <pc:spChg chg="mod">
          <ac:chgData name="Wilbert Mohan, Anand (AGCS SE)" userId="S::mohan.wilbert@allianz.com::59e370db-d39e-4d12-ae8f-decdaac523a6" providerId="AD" clId="Web-{82959F80-2D9B-431E-89DB-AC2205F429A8}" dt="2020-05-23T17:14:57.723" v="596" actId="14100"/>
          <ac:spMkLst>
            <pc:docMk/>
            <pc:sldMk cId="2323463823" sldId="262"/>
            <ac:spMk id="75" creationId="{00000000-0000-0000-0000-000000000000}"/>
          </ac:spMkLst>
        </pc:spChg>
        <pc:spChg chg="mod">
          <ac:chgData name="Wilbert Mohan, Anand (AGCS SE)" userId="S::mohan.wilbert@allianz.com::59e370db-d39e-4d12-ae8f-decdaac523a6" providerId="AD" clId="Web-{82959F80-2D9B-431E-89DB-AC2205F429A8}" dt="2020-05-23T16:35:10.312" v="356" actId="20577"/>
          <ac:spMkLst>
            <pc:docMk/>
            <pc:sldMk cId="2323463823" sldId="262"/>
            <ac:spMk id="77" creationId="{00000000-0000-0000-0000-000000000000}"/>
          </ac:spMkLst>
        </pc:spChg>
        <pc:spChg chg="del mod">
          <ac:chgData name="Wilbert Mohan, Anand (AGCS SE)" userId="S::mohan.wilbert@allianz.com::59e370db-d39e-4d12-ae8f-decdaac523a6" providerId="AD" clId="Web-{82959F80-2D9B-431E-89DB-AC2205F429A8}" dt="2020-05-23T16:01:58.687" v="153"/>
          <ac:spMkLst>
            <pc:docMk/>
            <pc:sldMk cId="2323463823" sldId="262"/>
            <ac:spMk id="79" creationId="{00000000-0000-0000-0000-000000000000}"/>
          </ac:spMkLst>
        </pc:spChg>
        <pc:spChg chg="del">
          <ac:chgData name="Wilbert Mohan, Anand (AGCS SE)" userId="S::mohan.wilbert@allianz.com::59e370db-d39e-4d12-ae8f-decdaac523a6" providerId="AD" clId="Web-{82959F80-2D9B-431E-89DB-AC2205F429A8}" dt="2020-05-23T16:02:01.859" v="154"/>
          <ac:spMkLst>
            <pc:docMk/>
            <pc:sldMk cId="2323463823" sldId="262"/>
            <ac:spMk id="80" creationId="{00000000-0000-0000-0000-000000000000}"/>
          </ac:spMkLst>
        </pc:spChg>
        <pc:spChg chg="mod">
          <ac:chgData name="Wilbert Mohan, Anand (AGCS SE)" userId="S::mohan.wilbert@allianz.com::59e370db-d39e-4d12-ae8f-decdaac523a6" providerId="AD" clId="Web-{82959F80-2D9B-431E-89DB-AC2205F429A8}" dt="2020-05-23T16:31:29.106" v="328" actId="14100"/>
          <ac:spMkLst>
            <pc:docMk/>
            <pc:sldMk cId="2323463823" sldId="262"/>
            <ac:spMk id="81" creationId="{00000000-0000-0000-0000-000000000000}"/>
          </ac:spMkLst>
        </pc:spChg>
        <pc:spChg chg="mod">
          <ac:chgData name="Wilbert Mohan, Anand (AGCS SE)" userId="S::mohan.wilbert@allianz.com::59e370db-d39e-4d12-ae8f-decdaac523a6" providerId="AD" clId="Web-{82959F80-2D9B-431E-89DB-AC2205F429A8}" dt="2020-05-23T17:53:56.424" v="627" actId="1076"/>
          <ac:spMkLst>
            <pc:docMk/>
            <pc:sldMk cId="2323463823" sldId="262"/>
            <ac:spMk id="82" creationId="{00000000-0000-0000-0000-000000000000}"/>
          </ac:spMkLst>
        </pc:spChg>
        <pc:spChg chg="mod">
          <ac:chgData name="Wilbert Mohan, Anand (AGCS SE)" userId="S::mohan.wilbert@allianz.com::59e370db-d39e-4d12-ae8f-decdaac523a6" providerId="AD" clId="Web-{82959F80-2D9B-431E-89DB-AC2205F429A8}" dt="2020-05-23T16:35:24.078" v="361" actId="1076"/>
          <ac:spMkLst>
            <pc:docMk/>
            <pc:sldMk cId="2323463823" sldId="262"/>
            <ac:spMk id="83" creationId="{00000000-0000-0000-0000-000000000000}"/>
          </ac:spMkLst>
        </pc:spChg>
        <pc:spChg chg="mod">
          <ac:chgData name="Wilbert Mohan, Anand (AGCS SE)" userId="S::mohan.wilbert@allianz.com::59e370db-d39e-4d12-ae8f-decdaac523a6" providerId="AD" clId="Web-{82959F80-2D9B-431E-89DB-AC2205F429A8}" dt="2020-05-23T16:19:40.659" v="298" actId="1076"/>
          <ac:spMkLst>
            <pc:docMk/>
            <pc:sldMk cId="2323463823" sldId="262"/>
            <ac:spMk id="84" creationId="{00000000-0000-0000-0000-000000000000}"/>
          </ac:spMkLst>
        </pc:spChg>
        <pc:grpChg chg="mod">
          <ac:chgData name="Wilbert Mohan, Anand (AGCS SE)" userId="S::mohan.wilbert@allianz.com::59e370db-d39e-4d12-ae8f-decdaac523a6" providerId="AD" clId="Web-{82959F80-2D9B-431E-89DB-AC2205F429A8}" dt="2020-05-23T17:07:30.561" v="563" actId="1076"/>
          <ac:grpSpMkLst>
            <pc:docMk/>
            <pc:sldMk cId="2323463823" sldId="262"/>
            <ac:grpSpMk id="36" creationId="{00000000-0000-0000-0000-000000000000}"/>
          </ac:grpSpMkLst>
        </pc:grpChg>
        <pc:grpChg chg="mod">
          <ac:chgData name="Wilbert Mohan, Anand (AGCS SE)" userId="S::mohan.wilbert@allianz.com::59e370db-d39e-4d12-ae8f-decdaac523a6" providerId="AD" clId="Web-{82959F80-2D9B-431E-89DB-AC2205F429A8}" dt="2020-05-23T17:07:32.983" v="564" actId="1076"/>
          <ac:grpSpMkLst>
            <pc:docMk/>
            <pc:sldMk cId="2323463823" sldId="262"/>
            <ac:grpSpMk id="43" creationId="{00000000-0000-0000-0000-000000000000}"/>
          </ac:grpSpMkLst>
        </pc:grpChg>
        <pc:grpChg chg="mod">
          <ac:chgData name="Wilbert Mohan, Anand (AGCS SE)" userId="S::mohan.wilbert@allianz.com::59e370db-d39e-4d12-ae8f-decdaac523a6" providerId="AD" clId="Web-{82959F80-2D9B-431E-89DB-AC2205F429A8}" dt="2020-05-23T17:07:36.092" v="565" actId="1076"/>
          <ac:grpSpMkLst>
            <pc:docMk/>
            <pc:sldMk cId="2323463823" sldId="262"/>
            <ac:grpSpMk id="49" creationId="{00000000-0000-0000-0000-000000000000}"/>
          </ac:grpSpMkLst>
        </pc:grpChg>
        <pc:grpChg chg="del mod">
          <ac:chgData name="Wilbert Mohan, Anand (AGCS SE)" userId="S::mohan.wilbert@allianz.com::59e370db-d39e-4d12-ae8f-decdaac523a6" providerId="AD" clId="Web-{82959F80-2D9B-431E-89DB-AC2205F429A8}" dt="2020-05-23T17:00:18.524" v="524"/>
          <ac:grpSpMkLst>
            <pc:docMk/>
            <pc:sldMk cId="2323463823" sldId="262"/>
            <ac:grpSpMk id="63" creationId="{00000000-0000-0000-0000-000000000000}"/>
          </ac:grpSpMkLst>
        </pc:grpChg>
        <pc:grpChg chg="del mod">
          <ac:chgData name="Wilbert Mohan, Anand (AGCS SE)" userId="S::mohan.wilbert@allianz.com::59e370db-d39e-4d12-ae8f-decdaac523a6" providerId="AD" clId="Web-{82959F80-2D9B-431E-89DB-AC2205F429A8}" dt="2020-05-23T17:01:24.946" v="533"/>
          <ac:grpSpMkLst>
            <pc:docMk/>
            <pc:sldMk cId="2323463823" sldId="262"/>
            <ac:grpSpMk id="64" creationId="{00000000-0000-0000-0000-000000000000}"/>
          </ac:grpSpMkLst>
        </pc:grpChg>
        <pc:grpChg chg="mod">
          <ac:chgData name="Wilbert Mohan, Anand (AGCS SE)" userId="S::mohan.wilbert@allianz.com::59e370db-d39e-4d12-ae8f-decdaac523a6" providerId="AD" clId="Web-{82959F80-2D9B-431E-89DB-AC2205F429A8}" dt="2020-05-23T17:04:43.637" v="544" actId="1076"/>
          <ac:grpSpMkLst>
            <pc:docMk/>
            <pc:sldMk cId="2323463823" sldId="262"/>
            <ac:grpSpMk id="67" creationId="{00000000-0000-0000-0000-000000000000}"/>
          </ac:grpSpMkLst>
        </pc:grpChg>
        <pc:grpChg chg="add mod">
          <ac:chgData name="Wilbert Mohan, Anand (AGCS SE)" userId="S::mohan.wilbert@allianz.com::59e370db-d39e-4d12-ae8f-decdaac523a6" providerId="AD" clId="Web-{82959F80-2D9B-431E-89DB-AC2205F429A8}" dt="2020-05-23T17:00:38.743" v="530" actId="1076"/>
          <ac:grpSpMkLst>
            <pc:docMk/>
            <pc:sldMk cId="2323463823" sldId="262"/>
            <ac:grpSpMk id="94" creationId="{B5AA06FD-90C4-4B9D-8D50-7C0B396D7CC9}"/>
          </ac:grpSpMkLst>
        </pc:grpChg>
        <pc:grpChg chg="add mod">
          <ac:chgData name="Wilbert Mohan, Anand (AGCS SE)" userId="S::mohan.wilbert@allianz.com::59e370db-d39e-4d12-ae8f-decdaac523a6" providerId="AD" clId="Web-{82959F80-2D9B-431E-89DB-AC2205F429A8}" dt="2020-05-23T17:01:57.978" v="540" actId="1076"/>
          <ac:grpSpMkLst>
            <pc:docMk/>
            <pc:sldMk cId="2323463823" sldId="262"/>
            <ac:grpSpMk id="98" creationId="{3C6117EF-AB8F-42B1-940E-8F0E5E2C9FE1}"/>
          </ac:grpSpMkLst>
        </pc:grpChg>
        <pc:grpChg chg="add del mod">
          <ac:chgData name="Wilbert Mohan, Anand (AGCS SE)" userId="S::mohan.wilbert@allianz.com::59e370db-d39e-4d12-ae8f-decdaac523a6" providerId="AD" clId="Web-{82959F80-2D9B-431E-89DB-AC2205F429A8}" dt="2020-05-23T17:09:33.234" v="574"/>
          <ac:grpSpMkLst>
            <pc:docMk/>
            <pc:sldMk cId="2323463823" sldId="262"/>
            <ac:grpSpMk id="102" creationId="{D59C7C19-A236-4EE2-A71E-1394896DB252}"/>
          </ac:grpSpMkLst>
        </pc:grpChg>
        <pc:grpChg chg="add">
          <ac:chgData name="Wilbert Mohan, Anand (AGCS SE)" userId="S::mohan.wilbert@allianz.com::59e370db-d39e-4d12-ae8f-decdaac523a6" providerId="AD" clId="Web-{82959F80-2D9B-431E-89DB-AC2205F429A8}" dt="2020-05-23T17:10:10.985" v="583"/>
          <ac:grpSpMkLst>
            <pc:docMk/>
            <pc:sldMk cId="2323463823" sldId="262"/>
            <ac:grpSpMk id="106" creationId="{27E680C6-356A-43AE-B0F0-676B9E2BE006}"/>
          </ac:grpSpMkLst>
        </pc:grpChg>
        <pc:picChg chg="add del mod">
          <ac:chgData name="Wilbert Mohan, Anand (AGCS SE)" userId="S::mohan.wilbert@allianz.com::59e370db-d39e-4d12-ae8f-decdaac523a6" providerId="AD" clId="Web-{82959F80-2D9B-431E-89DB-AC2205F429A8}" dt="2020-05-23T16:29:58.776" v="313"/>
          <ac:picMkLst>
            <pc:docMk/>
            <pc:sldMk cId="2323463823" sldId="262"/>
            <ac:picMk id="35" creationId="{BB127FCE-6CCA-4423-8D07-134F77986B47}"/>
          </ac:picMkLst>
        </pc:picChg>
        <pc:picChg chg="add del mod">
          <ac:chgData name="Wilbert Mohan, Anand (AGCS SE)" userId="S::mohan.wilbert@allianz.com::59e370db-d39e-4d12-ae8f-decdaac523a6" providerId="AD" clId="Web-{82959F80-2D9B-431E-89DB-AC2205F429A8}" dt="2020-05-23T16:31:01.043" v="321"/>
          <ac:picMkLst>
            <pc:docMk/>
            <pc:sldMk cId="2323463823" sldId="262"/>
            <ac:picMk id="37" creationId="{279B7063-C56B-4755-8442-A40DB5E8B84A}"/>
          </ac:picMkLst>
        </pc:picChg>
        <pc:picChg chg="add del mod">
          <ac:chgData name="Wilbert Mohan, Anand (AGCS SE)" userId="S::mohan.wilbert@allianz.com::59e370db-d39e-4d12-ae8f-decdaac523a6" providerId="AD" clId="Web-{82959F80-2D9B-431E-89DB-AC2205F429A8}" dt="2020-05-23T16:34:05.530" v="342"/>
          <ac:picMkLst>
            <pc:docMk/>
            <pc:sldMk cId="2323463823" sldId="262"/>
            <ac:picMk id="38" creationId="{90E365AF-A632-4B2F-A72F-109414101BAF}"/>
          </ac:picMkLst>
        </pc:picChg>
        <pc:picChg chg="add mod">
          <ac:chgData name="Wilbert Mohan, Anand (AGCS SE)" userId="S::mohan.wilbert@allianz.com::59e370db-d39e-4d12-ae8f-decdaac523a6" providerId="AD" clId="Web-{82959F80-2D9B-431E-89DB-AC2205F429A8}" dt="2020-05-23T16:51:15.750" v="503" actId="1076"/>
          <ac:picMkLst>
            <pc:docMk/>
            <pc:sldMk cId="2323463823" sldId="262"/>
            <ac:picMk id="39" creationId="{A0A913AD-DE58-4B88-A36B-A242AB4C1ECB}"/>
          </ac:picMkLst>
        </pc:picChg>
        <pc:picChg chg="add mod">
          <ac:chgData name="Wilbert Mohan, Anand (AGCS SE)" userId="S::mohan.wilbert@allianz.com::59e370db-d39e-4d12-ae8f-decdaac523a6" providerId="AD" clId="Web-{82959F80-2D9B-431E-89DB-AC2205F429A8}" dt="2020-05-23T16:51:09.671" v="501" actId="1076"/>
          <ac:picMkLst>
            <pc:docMk/>
            <pc:sldMk cId="2323463823" sldId="262"/>
            <ac:picMk id="40" creationId="{2AD7F4EB-6FF0-4D03-8CED-3ABB471C17A6}"/>
          </ac:picMkLst>
        </pc:picChg>
        <pc:picChg chg="add del mod">
          <ac:chgData name="Wilbert Mohan, Anand (AGCS SE)" userId="S::mohan.wilbert@allianz.com::59e370db-d39e-4d12-ae8f-decdaac523a6" providerId="AD" clId="Web-{82959F80-2D9B-431E-89DB-AC2205F429A8}" dt="2020-05-23T17:06:33.654" v="551"/>
          <ac:picMkLst>
            <pc:docMk/>
            <pc:sldMk cId="2323463823" sldId="262"/>
            <ac:picMk id="41" creationId="{13C6A062-1740-4BCB-8E49-30DC628DE5DC}"/>
          </ac:picMkLst>
        </pc:picChg>
        <pc:picChg chg="add mod">
          <ac:chgData name="Wilbert Mohan, Anand (AGCS SE)" userId="S::mohan.wilbert@allianz.com::59e370db-d39e-4d12-ae8f-decdaac523a6" providerId="AD" clId="Web-{82959F80-2D9B-431E-89DB-AC2205F429A8}" dt="2020-05-23T17:16:40.334" v="601"/>
          <ac:picMkLst>
            <pc:docMk/>
            <pc:sldMk cId="2323463823" sldId="262"/>
            <ac:picMk id="42" creationId="{126FC2C6-6861-435F-9F6E-AC2C69E95E92}"/>
          </ac:picMkLst>
        </pc:picChg>
        <pc:picChg chg="add del mod">
          <ac:chgData name="Wilbert Mohan, Anand (AGCS SE)" userId="S::mohan.wilbert@allianz.com::59e370db-d39e-4d12-ae8f-decdaac523a6" providerId="AD" clId="Web-{82959F80-2D9B-431E-89DB-AC2205F429A8}" dt="2020-05-23T16:49:52.498" v="488"/>
          <ac:picMkLst>
            <pc:docMk/>
            <pc:sldMk cId="2323463823" sldId="262"/>
            <ac:picMk id="60" creationId="{B1C930EE-CADA-417E-BB9B-C0D4CBD0E9AE}"/>
          </ac:picMkLst>
        </pc:picChg>
        <pc:picChg chg="del mod">
          <ac:chgData name="Wilbert Mohan, Anand (AGCS SE)" userId="S::mohan.wilbert@allianz.com::59e370db-d39e-4d12-ae8f-decdaac523a6" providerId="AD" clId="Web-{82959F80-2D9B-431E-89DB-AC2205F429A8}" dt="2020-05-23T16:48:15.950" v="467"/>
          <ac:picMkLst>
            <pc:docMk/>
            <pc:sldMk cId="2323463823" sldId="262"/>
            <ac:picMk id="65" creationId="{00000000-0000-0000-0000-000000000000}"/>
          </ac:picMkLst>
        </pc:picChg>
        <pc:picChg chg="del mod">
          <ac:chgData name="Wilbert Mohan, Anand (AGCS SE)" userId="S::mohan.wilbert@allianz.com::59e370db-d39e-4d12-ae8f-decdaac523a6" providerId="AD" clId="Web-{82959F80-2D9B-431E-89DB-AC2205F429A8}" dt="2020-05-23T16:46:39.277" v="458"/>
          <ac:picMkLst>
            <pc:docMk/>
            <pc:sldMk cId="2323463823" sldId="262"/>
            <ac:picMk id="66" creationId="{00000000-0000-0000-0000-000000000000}"/>
          </ac:picMkLst>
        </pc:picChg>
        <pc:picChg chg="add del mod">
          <ac:chgData name="Wilbert Mohan, Anand (AGCS SE)" userId="S::mohan.wilbert@allianz.com::59e370db-d39e-4d12-ae8f-decdaac523a6" providerId="AD" clId="Web-{82959F80-2D9B-431E-89DB-AC2205F429A8}" dt="2020-05-23T16:34:15.686" v="345"/>
          <ac:picMkLst>
            <pc:docMk/>
            <pc:sldMk cId="2323463823" sldId="262"/>
            <ac:picMk id="85" creationId="{594DF1D4-453C-4A5C-B278-0A4BCB55ABF8}"/>
          </ac:picMkLst>
        </pc:picChg>
        <pc:picChg chg="add mod">
          <ac:chgData name="Wilbert Mohan, Anand (AGCS SE)" userId="S::mohan.wilbert@allianz.com::59e370db-d39e-4d12-ae8f-decdaac523a6" providerId="AD" clId="Web-{82959F80-2D9B-431E-89DB-AC2205F429A8}" dt="2020-05-23T16:51:12.874" v="502" actId="1076"/>
          <ac:picMkLst>
            <pc:docMk/>
            <pc:sldMk cId="2323463823" sldId="262"/>
            <ac:picMk id="86" creationId="{2956E299-CEEB-4A79-A48B-28D19ACA562B}"/>
          </ac:picMkLst>
        </pc:picChg>
        <pc:picChg chg="add del mod">
          <ac:chgData name="Wilbert Mohan, Anand (AGCS SE)" userId="S::mohan.wilbert@allianz.com::59e370db-d39e-4d12-ae8f-decdaac523a6" providerId="AD" clId="Web-{82959F80-2D9B-431E-89DB-AC2205F429A8}" dt="2020-05-23T17:06:33.654" v="550"/>
          <ac:picMkLst>
            <pc:docMk/>
            <pc:sldMk cId="2323463823" sldId="262"/>
            <ac:picMk id="87" creationId="{43A11D56-A670-45D9-9534-EC4A31DDFE55}"/>
          </ac:picMkLst>
        </pc:picChg>
        <pc:picChg chg="add del mod">
          <ac:chgData name="Wilbert Mohan, Anand (AGCS SE)" userId="S::mohan.wilbert@allianz.com::59e370db-d39e-4d12-ae8f-decdaac523a6" providerId="AD" clId="Web-{82959F80-2D9B-431E-89DB-AC2205F429A8}" dt="2020-05-23T17:06:33.654" v="549"/>
          <ac:picMkLst>
            <pc:docMk/>
            <pc:sldMk cId="2323463823" sldId="262"/>
            <ac:picMk id="88" creationId="{D98B427C-F172-468A-9FFC-3373C4A5EA8E}"/>
          </ac:picMkLst>
        </pc:picChg>
        <pc:picChg chg="add del mod">
          <ac:chgData name="Wilbert Mohan, Anand (AGCS SE)" userId="S::mohan.wilbert@allianz.com::59e370db-d39e-4d12-ae8f-decdaac523a6" providerId="AD" clId="Web-{82959F80-2D9B-431E-89DB-AC2205F429A8}" dt="2020-05-23T17:06:35.466" v="552"/>
          <ac:picMkLst>
            <pc:docMk/>
            <pc:sldMk cId="2323463823" sldId="262"/>
            <ac:picMk id="89" creationId="{CBB32377-2B63-4F66-8C09-960743E099FB}"/>
          </ac:picMkLst>
        </pc:picChg>
        <pc:picChg chg="add mod">
          <ac:chgData name="Wilbert Mohan, Anand (AGCS SE)" userId="S::mohan.wilbert@allianz.com::59e370db-d39e-4d12-ae8f-decdaac523a6" providerId="AD" clId="Web-{82959F80-2D9B-431E-89DB-AC2205F429A8}" dt="2020-05-23T16:58:13.960" v="520"/>
          <ac:picMkLst>
            <pc:docMk/>
            <pc:sldMk cId="2323463823" sldId="262"/>
            <ac:picMk id="90" creationId="{96AE6CB0-FD79-43A9-A77B-AB9B7041EE92}"/>
          </ac:picMkLst>
        </pc:picChg>
        <pc:picChg chg="add mod">
          <ac:chgData name="Wilbert Mohan, Anand (AGCS SE)" userId="S::mohan.wilbert@allianz.com::59e370db-d39e-4d12-ae8f-decdaac523a6" providerId="AD" clId="Web-{82959F80-2D9B-431E-89DB-AC2205F429A8}" dt="2020-05-23T17:00:23.805" v="526" actId="14100"/>
          <ac:picMkLst>
            <pc:docMk/>
            <pc:sldMk cId="2323463823" sldId="262"/>
            <ac:picMk id="91" creationId="{1A0A7728-B2E3-434E-8DF9-B96CDA5F746C}"/>
          </ac:picMkLst>
        </pc:picChg>
        <pc:picChg chg="add">
          <ac:chgData name="Wilbert Mohan, Anand (AGCS SE)" userId="S::mohan.wilbert@allianz.com::59e370db-d39e-4d12-ae8f-decdaac523a6" providerId="AD" clId="Web-{82959F80-2D9B-431E-89DB-AC2205F429A8}" dt="2020-05-23T17:00:27.039" v="527"/>
          <ac:picMkLst>
            <pc:docMk/>
            <pc:sldMk cId="2323463823" sldId="262"/>
            <ac:picMk id="92" creationId="{F4794F32-10D2-4E19-8BEC-C60BD96BCCFC}"/>
          </ac:picMkLst>
        </pc:picChg>
        <pc:picChg chg="add">
          <ac:chgData name="Wilbert Mohan, Anand (AGCS SE)" userId="S::mohan.wilbert@allianz.com::59e370db-d39e-4d12-ae8f-decdaac523a6" providerId="AD" clId="Web-{82959F80-2D9B-431E-89DB-AC2205F429A8}" dt="2020-05-23T17:00:28.399" v="528"/>
          <ac:picMkLst>
            <pc:docMk/>
            <pc:sldMk cId="2323463823" sldId="262"/>
            <ac:picMk id="93" creationId="{23CC0B4D-AF84-407A-BB1C-09C509C6D641}"/>
          </ac:picMkLst>
        </pc:picChg>
        <pc:picChg chg="add mod">
          <ac:chgData name="Wilbert Mohan, Anand (AGCS SE)" userId="S::mohan.wilbert@allianz.com::59e370db-d39e-4d12-ae8f-decdaac523a6" providerId="AD" clId="Web-{82959F80-2D9B-431E-89DB-AC2205F429A8}" dt="2020-05-23T17:01:32.618" v="536" actId="1076"/>
          <ac:picMkLst>
            <pc:docMk/>
            <pc:sldMk cId="2323463823" sldId="262"/>
            <ac:picMk id="95" creationId="{59935AA0-C1EC-48C4-ADBC-A93703BCEE87}"/>
          </ac:picMkLst>
        </pc:picChg>
        <pc:picChg chg="add">
          <ac:chgData name="Wilbert Mohan, Anand (AGCS SE)" userId="S::mohan.wilbert@allianz.com::59e370db-d39e-4d12-ae8f-decdaac523a6" providerId="AD" clId="Web-{82959F80-2D9B-431E-89DB-AC2205F429A8}" dt="2020-05-23T17:01:34.400" v="537"/>
          <ac:picMkLst>
            <pc:docMk/>
            <pc:sldMk cId="2323463823" sldId="262"/>
            <ac:picMk id="96" creationId="{157F3920-4ECC-48B8-835B-528A607FCC22}"/>
          </ac:picMkLst>
        </pc:picChg>
        <pc:picChg chg="add">
          <ac:chgData name="Wilbert Mohan, Anand (AGCS SE)" userId="S::mohan.wilbert@allianz.com::59e370db-d39e-4d12-ae8f-decdaac523a6" providerId="AD" clId="Web-{82959F80-2D9B-431E-89DB-AC2205F429A8}" dt="2020-05-23T17:01:35.634" v="538"/>
          <ac:picMkLst>
            <pc:docMk/>
            <pc:sldMk cId="2323463823" sldId="262"/>
            <ac:picMk id="97" creationId="{93201171-2B72-451D-BAA3-74949C027A3C}"/>
          </ac:picMkLst>
        </pc:picChg>
        <pc:picChg chg="add mod">
          <ac:chgData name="Wilbert Mohan, Anand (AGCS SE)" userId="S::mohan.wilbert@allianz.com::59e370db-d39e-4d12-ae8f-decdaac523a6" providerId="AD" clId="Web-{82959F80-2D9B-431E-89DB-AC2205F429A8}" dt="2020-05-23T17:06:58.342" v="558"/>
          <ac:picMkLst>
            <pc:docMk/>
            <pc:sldMk cId="2323463823" sldId="262"/>
            <ac:picMk id="99" creationId="{D2788AA0-0E16-43F1-9B03-E7D10296C497}"/>
          </ac:picMkLst>
        </pc:picChg>
        <pc:picChg chg="add">
          <ac:chgData name="Wilbert Mohan, Anand (AGCS SE)" userId="S::mohan.wilbert@allianz.com::59e370db-d39e-4d12-ae8f-decdaac523a6" providerId="AD" clId="Web-{82959F80-2D9B-431E-89DB-AC2205F429A8}" dt="2020-05-23T17:07:03.748" v="559"/>
          <ac:picMkLst>
            <pc:docMk/>
            <pc:sldMk cId="2323463823" sldId="262"/>
            <ac:picMk id="100" creationId="{AFB099C5-71EE-4ED7-A63E-8D506B895A49}"/>
          </ac:picMkLst>
        </pc:picChg>
        <pc:picChg chg="add mod">
          <ac:chgData name="Wilbert Mohan, Anand (AGCS SE)" userId="S::mohan.wilbert@allianz.com::59e370db-d39e-4d12-ae8f-decdaac523a6" providerId="AD" clId="Web-{82959F80-2D9B-431E-89DB-AC2205F429A8}" dt="2020-05-23T17:08:21.702" v="567"/>
          <ac:picMkLst>
            <pc:docMk/>
            <pc:sldMk cId="2323463823" sldId="262"/>
            <ac:picMk id="101" creationId="{FAD90E98-60EE-4BCF-B347-5DB27F5C1EFF}"/>
          </ac:picMkLst>
        </pc:picChg>
        <pc:picChg chg="add mod">
          <ac:chgData name="Wilbert Mohan, Anand (AGCS SE)" userId="S::mohan.wilbert@allianz.com::59e370db-d39e-4d12-ae8f-decdaac523a6" providerId="AD" clId="Web-{82959F80-2D9B-431E-89DB-AC2205F429A8}" dt="2020-05-23T17:09:57.469" v="580"/>
          <ac:picMkLst>
            <pc:docMk/>
            <pc:sldMk cId="2323463823" sldId="262"/>
            <ac:picMk id="103" creationId="{7E8B76CB-C61B-47D1-A79D-C5FCD938B9F8}"/>
          </ac:picMkLst>
        </pc:picChg>
        <pc:picChg chg="add">
          <ac:chgData name="Wilbert Mohan, Anand (AGCS SE)" userId="S::mohan.wilbert@allianz.com::59e370db-d39e-4d12-ae8f-decdaac523a6" providerId="AD" clId="Web-{82959F80-2D9B-431E-89DB-AC2205F429A8}" dt="2020-05-23T17:10:02.391" v="581"/>
          <ac:picMkLst>
            <pc:docMk/>
            <pc:sldMk cId="2323463823" sldId="262"/>
            <ac:picMk id="104" creationId="{6FBCC62F-0BAA-4F14-B656-89B989AA2F2D}"/>
          </ac:picMkLst>
        </pc:picChg>
        <pc:picChg chg="add">
          <ac:chgData name="Wilbert Mohan, Anand (AGCS SE)" userId="S::mohan.wilbert@allianz.com::59e370db-d39e-4d12-ae8f-decdaac523a6" providerId="AD" clId="Web-{82959F80-2D9B-431E-89DB-AC2205F429A8}" dt="2020-05-23T17:10:03.391" v="582"/>
          <ac:picMkLst>
            <pc:docMk/>
            <pc:sldMk cId="2323463823" sldId="262"/>
            <ac:picMk id="105" creationId="{C0BB1B41-7C9D-4AB0-9ED3-21168C73EB0D}"/>
          </ac:picMkLst>
        </pc:picChg>
        <pc:cxnChg chg="mod">
          <ac:chgData name="Wilbert Mohan, Anand (AGCS SE)" userId="S::mohan.wilbert@allianz.com::59e370db-d39e-4d12-ae8f-decdaac523a6" providerId="AD" clId="Web-{82959F80-2D9B-431E-89DB-AC2205F429A8}" dt="2020-05-23T16:55:48.488" v="517"/>
          <ac:cxnSpMkLst>
            <pc:docMk/>
            <pc:sldMk cId="2323463823" sldId="262"/>
            <ac:cxnSpMk id="71" creationId="{00000000-0000-0000-0000-000000000000}"/>
          </ac:cxnSpMkLst>
        </pc:cxnChg>
        <pc:cxnChg chg="mod">
          <ac:chgData name="Wilbert Mohan, Anand (AGCS SE)" userId="S::mohan.wilbert@allianz.com::59e370db-d39e-4d12-ae8f-decdaac523a6" providerId="AD" clId="Web-{82959F80-2D9B-431E-89DB-AC2205F429A8}" dt="2020-05-23T16:55:48.519" v="518"/>
          <ac:cxnSpMkLst>
            <pc:docMk/>
            <pc:sldMk cId="2323463823" sldId="262"/>
            <ac:cxnSpMk id="72" creationId="{00000000-0000-0000-0000-000000000000}"/>
          </ac:cxnSpMkLst>
        </pc:cxnChg>
      </pc:sldChg>
      <pc:sldChg chg="modSp">
        <pc:chgData name="Wilbert Mohan, Anand (AGCS SE)" userId="S::mohan.wilbert@allianz.com::59e370db-d39e-4d12-ae8f-decdaac523a6" providerId="AD" clId="Web-{82959F80-2D9B-431E-89DB-AC2205F429A8}" dt="2020-05-23T17:53:14.343" v="623" actId="20577"/>
        <pc:sldMkLst>
          <pc:docMk/>
          <pc:sldMk cId="84205676" sldId="263"/>
        </pc:sldMkLst>
        <pc:spChg chg="mod">
          <ac:chgData name="Wilbert Mohan, Anand (AGCS SE)" userId="S::mohan.wilbert@allianz.com::59e370db-d39e-4d12-ae8f-decdaac523a6" providerId="AD" clId="Web-{82959F80-2D9B-431E-89DB-AC2205F429A8}" dt="2020-05-23T17:27:15.374" v="620" actId="20577"/>
          <ac:spMkLst>
            <pc:docMk/>
            <pc:sldMk cId="84205676" sldId="263"/>
            <ac:spMk id="4" creationId="{00000000-0000-0000-0000-000000000000}"/>
          </ac:spMkLst>
        </pc:spChg>
        <pc:spChg chg="mod">
          <ac:chgData name="Wilbert Mohan, Anand (AGCS SE)" userId="S::mohan.wilbert@allianz.com::59e370db-d39e-4d12-ae8f-decdaac523a6" providerId="AD" clId="Web-{82959F80-2D9B-431E-89DB-AC2205F429A8}" dt="2020-05-23T17:53:14.343" v="623" actId="20577"/>
          <ac:spMkLst>
            <pc:docMk/>
            <pc:sldMk cId="84205676" sldId="263"/>
            <ac:spMk id="7" creationId="{00000000-0000-0000-0000-000000000000}"/>
          </ac:spMkLst>
        </pc:spChg>
      </pc:sldChg>
      <pc:sldChg chg="addSp delSp modSp new">
        <pc:chgData name="Wilbert Mohan, Anand (AGCS SE)" userId="S::mohan.wilbert@allianz.com::59e370db-d39e-4d12-ae8f-decdaac523a6" providerId="AD" clId="Web-{82959F80-2D9B-431E-89DB-AC2205F429A8}" dt="2020-05-23T19:34:49.595" v="2543" actId="20577"/>
        <pc:sldMkLst>
          <pc:docMk/>
          <pc:sldMk cId="2744572293" sldId="264"/>
        </pc:sldMkLst>
        <pc:spChg chg="del">
          <ac:chgData name="Wilbert Mohan, Anand (AGCS SE)" userId="S::mohan.wilbert@allianz.com::59e370db-d39e-4d12-ae8f-decdaac523a6" providerId="AD" clId="Web-{82959F80-2D9B-431E-89DB-AC2205F429A8}" dt="2020-05-23T16:01:31.437" v="149"/>
          <ac:spMkLst>
            <pc:docMk/>
            <pc:sldMk cId="2744572293" sldId="264"/>
            <ac:spMk id="2" creationId="{8725259B-C30A-4BC8-87D9-0B7101603976}"/>
          </ac:spMkLst>
        </pc:spChg>
        <pc:spChg chg="del">
          <ac:chgData name="Wilbert Mohan, Anand (AGCS SE)" userId="S::mohan.wilbert@allianz.com::59e370db-d39e-4d12-ae8f-decdaac523a6" providerId="AD" clId="Web-{82959F80-2D9B-431E-89DB-AC2205F429A8}" dt="2020-05-23T16:01:28.531" v="148"/>
          <ac:spMkLst>
            <pc:docMk/>
            <pc:sldMk cId="2744572293" sldId="264"/>
            <ac:spMk id="3" creationId="{1D47CB23-DEEB-4334-B6E1-8818D4AABA80}"/>
          </ac:spMkLst>
        </pc:spChg>
        <pc:spChg chg="add del">
          <ac:chgData name="Wilbert Mohan, Anand (AGCS SE)" userId="S::mohan.wilbert@allianz.com::59e370db-d39e-4d12-ae8f-decdaac523a6" providerId="AD" clId="Web-{82959F80-2D9B-431E-89DB-AC2205F429A8}" dt="2020-05-23T18:12:38.307" v="1285"/>
          <ac:spMkLst>
            <pc:docMk/>
            <pc:sldMk cId="2744572293" sldId="264"/>
            <ac:spMk id="3" creationId="{94F52281-C7E2-4DC7-9C1E-C8AC4BDE54D3}"/>
          </ac:spMkLst>
        </pc:spChg>
        <pc:spChg chg="add mod">
          <ac:chgData name="Wilbert Mohan, Anand (AGCS SE)" userId="S::mohan.wilbert@allianz.com::59e370db-d39e-4d12-ae8f-decdaac523a6" providerId="AD" clId="Web-{82959F80-2D9B-431E-89DB-AC2205F429A8}" dt="2020-05-23T18:56:52.874" v="2444" actId="20577"/>
          <ac:spMkLst>
            <pc:docMk/>
            <pc:sldMk cId="2744572293" sldId="264"/>
            <ac:spMk id="4" creationId="{A0A104B9-4932-4E0A-8551-602F0CED1786}"/>
          </ac:spMkLst>
        </pc:spChg>
        <pc:spChg chg="add del mod">
          <ac:chgData name="Wilbert Mohan, Anand (AGCS SE)" userId="S::mohan.wilbert@allianz.com::59e370db-d39e-4d12-ae8f-decdaac523a6" providerId="AD" clId="Web-{82959F80-2D9B-431E-89DB-AC2205F429A8}" dt="2020-05-23T18:04:45.820" v="992"/>
          <ac:spMkLst>
            <pc:docMk/>
            <pc:sldMk cId="2744572293" sldId="264"/>
            <ac:spMk id="5" creationId="{E6E8F3DC-3896-4D07-9CD8-790EC1C193BB}"/>
          </ac:spMkLst>
        </pc:spChg>
        <pc:spChg chg="add mod">
          <ac:chgData name="Wilbert Mohan, Anand (AGCS SE)" userId="S::mohan.wilbert@allianz.com::59e370db-d39e-4d12-ae8f-decdaac523a6" providerId="AD" clId="Web-{82959F80-2D9B-431E-89DB-AC2205F429A8}" dt="2020-05-23T19:34:49.595" v="2543" actId="20577"/>
          <ac:spMkLst>
            <pc:docMk/>
            <pc:sldMk cId="2744572293" sldId="264"/>
            <ac:spMk id="6" creationId="{4AD6DEA7-7BF9-4028-93E2-75B8B90DCC36}"/>
          </ac:spMkLst>
        </pc:spChg>
        <pc:spChg chg="add mod">
          <ac:chgData name="Wilbert Mohan, Anand (AGCS SE)" userId="S::mohan.wilbert@allianz.com::59e370db-d39e-4d12-ae8f-decdaac523a6" providerId="AD" clId="Web-{82959F80-2D9B-431E-89DB-AC2205F429A8}" dt="2020-05-23T18:52:43.685" v="2357" actId="20577"/>
          <ac:spMkLst>
            <pc:docMk/>
            <pc:sldMk cId="2744572293" sldId="264"/>
            <ac:spMk id="7" creationId="{032E9A81-A8E6-4862-9E7D-F21A1B5B61B7}"/>
          </ac:spMkLst>
        </pc:spChg>
        <pc:spChg chg="add del mod">
          <ac:chgData name="Wilbert Mohan, Anand (AGCS SE)" userId="S::mohan.wilbert@allianz.com::59e370db-d39e-4d12-ae8f-decdaac523a6" providerId="AD" clId="Web-{82959F80-2D9B-431E-89DB-AC2205F429A8}" dt="2020-05-23T16:07:25.051" v="176"/>
          <ac:spMkLst>
            <pc:docMk/>
            <pc:sldMk cId="2744572293" sldId="264"/>
            <ac:spMk id="7" creationId="{FFEA2FE8-7B3B-47B8-B0C8-269B99EB8579}"/>
          </ac:spMkLst>
        </pc:spChg>
        <pc:spChg chg="add del">
          <ac:chgData name="Wilbert Mohan, Anand (AGCS SE)" userId="S::mohan.wilbert@allianz.com::59e370db-d39e-4d12-ae8f-decdaac523a6" providerId="AD" clId="Web-{82959F80-2D9B-431E-89DB-AC2205F429A8}" dt="2020-05-23T18:52:17.716" v="2329"/>
          <ac:spMkLst>
            <pc:docMk/>
            <pc:sldMk cId="2744572293" sldId="264"/>
            <ac:spMk id="8" creationId="{498AAECA-692E-4405-A01E-D6708C18BCF8}"/>
          </ac:spMkLst>
        </pc:spChg>
        <pc:picChg chg="add del mod">
          <ac:chgData name="Wilbert Mohan, Anand (AGCS SE)" userId="S::mohan.wilbert@allianz.com::59e370db-d39e-4d12-ae8f-decdaac523a6" providerId="AD" clId="Web-{82959F80-2D9B-431E-89DB-AC2205F429A8}" dt="2020-05-23T17:56:49.644" v="646"/>
          <ac:picMkLst>
            <pc:docMk/>
            <pc:sldMk cId="2744572293" sldId="264"/>
            <ac:picMk id="2" creationId="{F2E68289-BC54-4946-80B1-319D832EA89E}"/>
          </ac:picMkLst>
        </pc:picChg>
      </pc:sldChg>
      <pc:sldChg chg="add del replId">
        <pc:chgData name="Wilbert Mohan, Anand (AGCS SE)" userId="S::mohan.wilbert@allianz.com::59e370db-d39e-4d12-ae8f-decdaac523a6" providerId="AD" clId="Web-{82959F80-2D9B-431E-89DB-AC2205F429A8}" dt="2020-05-23T16:41:54.974" v="414"/>
        <pc:sldMkLst>
          <pc:docMk/>
          <pc:sldMk cId="360064457" sldId="265"/>
        </pc:sldMkLst>
      </pc:sldChg>
    </pc:docChg>
  </pc:docChgLst>
  <pc:docChgLst>
    <pc:chgData name="Golovanova, Alla (AGCS SE)" userId="S::alla.golovanova@allianz.com::1cf0ba53-d246-4498-b47b-86ffd865bebd" providerId="AD" clId="Web-{33682F44-7C73-4D45-B9A3-7350613A5598}"/>
    <pc:docChg chg="modSld">
      <pc:chgData name="Golovanova, Alla (AGCS SE)" userId="S::alla.golovanova@allianz.com::1cf0ba53-d246-4498-b47b-86ffd865bebd" providerId="AD" clId="Web-{33682F44-7C73-4D45-B9A3-7350613A5598}" dt="2020-05-25T13:07:15.829" v="5" actId="20577"/>
      <pc:docMkLst>
        <pc:docMk/>
      </pc:docMkLst>
      <pc:sldChg chg="modSp">
        <pc:chgData name="Golovanova, Alla (AGCS SE)" userId="S::alla.golovanova@allianz.com::1cf0ba53-d246-4498-b47b-86ffd865bebd" providerId="AD" clId="Web-{33682F44-7C73-4D45-B9A3-7350613A5598}" dt="2020-05-25T13:07:15.829" v="5" actId="20577"/>
        <pc:sldMkLst>
          <pc:docMk/>
          <pc:sldMk cId="3065537236" sldId="268"/>
        </pc:sldMkLst>
        <pc:spChg chg="mod">
          <ac:chgData name="Golovanova, Alla (AGCS SE)" userId="S::alla.golovanova@allianz.com::1cf0ba53-d246-4498-b47b-86ffd865bebd" providerId="AD" clId="Web-{33682F44-7C73-4D45-B9A3-7350613A5598}" dt="2020-05-25T13:07:15.829" v="5" actId="20577"/>
          <ac:spMkLst>
            <pc:docMk/>
            <pc:sldMk cId="3065537236" sldId="268"/>
            <ac:spMk id="13" creationId="{00000000-0000-0000-0000-000000000000}"/>
          </ac:spMkLst>
        </pc:spChg>
      </pc:sldChg>
    </pc:docChg>
  </pc:docChgLst>
  <pc:docChgLst>
    <pc:chgData name="Wilbert Mohan, Anand (AGCS SE)" userId="S::mohan.wilbert@allianz.com::59e370db-d39e-4d12-ae8f-decdaac523a6" providerId="AD" clId="Web-{DFD8EC05-B856-46C7-A52D-977B98790E12}"/>
    <pc:docChg chg="modSld">
      <pc:chgData name="Wilbert Mohan, Anand (AGCS SE)" userId="S::mohan.wilbert@allianz.com::59e370db-d39e-4d12-ae8f-decdaac523a6" providerId="AD" clId="Web-{DFD8EC05-B856-46C7-A52D-977B98790E12}" dt="2020-05-25T13:55:42.671" v="13" actId="20577"/>
      <pc:docMkLst>
        <pc:docMk/>
      </pc:docMkLst>
      <pc:sldChg chg="modSp">
        <pc:chgData name="Wilbert Mohan, Anand (AGCS SE)" userId="S::mohan.wilbert@allianz.com::59e370db-d39e-4d12-ae8f-decdaac523a6" providerId="AD" clId="Web-{DFD8EC05-B856-46C7-A52D-977B98790E12}" dt="2020-05-25T12:00:58.255" v="2" actId="14100"/>
        <pc:sldMkLst>
          <pc:docMk/>
          <pc:sldMk cId="2491235728" sldId="269"/>
        </pc:sldMkLst>
        <pc:spChg chg="mod">
          <ac:chgData name="Wilbert Mohan, Anand (AGCS SE)" userId="S::mohan.wilbert@allianz.com::59e370db-d39e-4d12-ae8f-decdaac523a6" providerId="AD" clId="Web-{DFD8EC05-B856-46C7-A52D-977B98790E12}" dt="2020-05-25T12:00:58.255" v="2" actId="14100"/>
          <ac:spMkLst>
            <pc:docMk/>
            <pc:sldMk cId="2491235728" sldId="269"/>
            <ac:spMk id="162" creationId="{00000000-0000-0000-0000-000000000000}"/>
          </ac:spMkLst>
        </pc:spChg>
        <pc:spChg chg="mod">
          <ac:chgData name="Wilbert Mohan, Anand (AGCS SE)" userId="S::mohan.wilbert@allianz.com::59e370db-d39e-4d12-ae8f-decdaac523a6" providerId="AD" clId="Web-{DFD8EC05-B856-46C7-A52D-977B98790E12}" dt="2020-05-25T12:00:53.661" v="1" actId="14100"/>
          <ac:spMkLst>
            <pc:docMk/>
            <pc:sldMk cId="2491235728" sldId="269"/>
            <ac:spMk id="163" creationId="{00000000-0000-0000-0000-000000000000}"/>
          </ac:spMkLst>
        </pc:spChg>
        <pc:grpChg chg="mod">
          <ac:chgData name="Wilbert Mohan, Anand (AGCS SE)" userId="S::mohan.wilbert@allianz.com::59e370db-d39e-4d12-ae8f-decdaac523a6" providerId="AD" clId="Web-{DFD8EC05-B856-46C7-A52D-977B98790E12}" dt="2020-05-25T12:00:35.551" v="0" actId="1076"/>
          <ac:grpSpMkLst>
            <pc:docMk/>
            <pc:sldMk cId="2491235728" sldId="269"/>
            <ac:grpSpMk id="5" creationId="{00000000-0000-0000-0000-000000000000}"/>
          </ac:grpSpMkLst>
        </pc:grpChg>
      </pc:sldChg>
      <pc:sldChg chg="modSp">
        <pc:chgData name="Wilbert Mohan, Anand (AGCS SE)" userId="S::mohan.wilbert@allianz.com::59e370db-d39e-4d12-ae8f-decdaac523a6" providerId="AD" clId="Web-{DFD8EC05-B856-46C7-A52D-977B98790E12}" dt="2020-05-25T13:55:41.577" v="11" actId="20577"/>
        <pc:sldMkLst>
          <pc:docMk/>
          <pc:sldMk cId="2598790116" sldId="270"/>
        </pc:sldMkLst>
        <pc:spChg chg="mod">
          <ac:chgData name="Wilbert Mohan, Anand (AGCS SE)" userId="S::mohan.wilbert@allianz.com::59e370db-d39e-4d12-ae8f-decdaac523a6" providerId="AD" clId="Web-{DFD8EC05-B856-46C7-A52D-977B98790E12}" dt="2020-05-25T13:55:41.577" v="11" actId="20577"/>
          <ac:spMkLst>
            <pc:docMk/>
            <pc:sldMk cId="2598790116" sldId="270"/>
            <ac:spMk id="8" creationId="{4AD6DEA7-7BF9-4028-93E2-75B8B90DCC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0E5D9-B77C-4D89-960E-8F86251EDAE1}" type="datetimeFigureOut">
              <a:rPr lang="en-GB" smtClean="0"/>
              <a:t>31/07/2020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2C8C0-4BAE-4BC1-957E-1494634C7886}" type="slidenum">
              <a:rPr lang="en-GB" smtClean="0"/>
              <a:t>‹#›</a:t>
            </a:fld>
            <a:endParaRPr lang="en-GB"/>
          </a:p>
        </p:txBody>
      </p:sp>
    </p:spTree>
    <p:extLst>
      <p:ext uri="{BB962C8B-B14F-4D97-AF65-F5344CB8AC3E}">
        <p14:creationId xmlns:p14="http://schemas.microsoft.com/office/powerpoint/2010/main" val="203261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B2C8C0-4BAE-4BC1-957E-1494634C7886}" type="slidenum">
              <a:rPr lang="en-GB" smtClean="0"/>
              <a:t>4</a:t>
            </a:fld>
            <a:endParaRPr lang="en-GB"/>
          </a:p>
        </p:txBody>
      </p:sp>
    </p:spTree>
    <p:extLst>
      <p:ext uri="{BB962C8B-B14F-4D97-AF65-F5344CB8AC3E}">
        <p14:creationId xmlns:p14="http://schemas.microsoft.com/office/powerpoint/2010/main" val="2906654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B2C8C0-4BAE-4BC1-957E-1494634C7886}" type="slidenum">
              <a:rPr lang="en-GB" smtClean="0"/>
              <a:t>5</a:t>
            </a:fld>
            <a:endParaRPr lang="en-GB"/>
          </a:p>
        </p:txBody>
      </p:sp>
    </p:spTree>
    <p:extLst>
      <p:ext uri="{BB962C8B-B14F-4D97-AF65-F5344CB8AC3E}">
        <p14:creationId xmlns:p14="http://schemas.microsoft.com/office/powerpoint/2010/main" val="2154152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B2C8C0-4BAE-4BC1-957E-1494634C7886}" type="slidenum">
              <a:rPr lang="en-GB" smtClean="0"/>
              <a:t>7</a:t>
            </a:fld>
            <a:endParaRPr lang="en-GB"/>
          </a:p>
        </p:txBody>
      </p:sp>
    </p:spTree>
    <p:extLst>
      <p:ext uri="{BB962C8B-B14F-4D97-AF65-F5344CB8AC3E}">
        <p14:creationId xmlns:p14="http://schemas.microsoft.com/office/powerpoint/2010/main" val="47852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Board Presentation">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a:xfrm>
            <a:off x="0" y="0"/>
            <a:ext cx="4846951" cy="4570942"/>
          </a:xfrm>
          <a:solidFill>
            <a:srgbClr val="CFE9EE"/>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29"/>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a:t>Subline</a:t>
            </a:r>
          </a:p>
          <a:p>
            <a:pPr lvl="1"/>
            <a:r>
              <a:rPr lang="en-GB" noProof="0"/>
              <a:t>Body</a:t>
            </a:r>
          </a:p>
        </p:txBody>
      </p:sp>
      <p:sp>
        <p:nvSpPr>
          <p:cNvPr id="4" name="Tabellenplatzhalter 3"/>
          <p:cNvSpPr>
            <a:spLocks noGrp="1"/>
          </p:cNvSpPr>
          <p:nvPr>
            <p:ph type="tbl" sz="quarter" idx="14" hasCustomPrompt="1"/>
          </p:nvPr>
        </p:nvSpPr>
        <p:spPr>
          <a:xfrm>
            <a:off x="6095206" y="515819"/>
            <a:ext cx="5601429" cy="5834299"/>
          </a:xfrm>
          <a:prstGeom prst="rect">
            <a:avLst/>
          </a:prstGeom>
        </p:spPr>
        <p:txBody>
          <a:bodyPr anchor="ctr"/>
          <a:lstStyle>
            <a:lvl1pPr algn="ctr">
              <a:defRPr sz="2000"/>
            </a:lvl1pPr>
          </a:lstStyle>
          <a:p>
            <a:r>
              <a:rPr lang="de-AT"/>
              <a:t>Table</a:t>
            </a:r>
            <a:endParaRPr lang="en-GB"/>
          </a:p>
        </p:txBody>
      </p:sp>
      <p:sp>
        <p:nvSpPr>
          <p:cNvPr id="2" name="Titel 1"/>
          <p:cNvSpPr>
            <a:spLocks noGrp="1"/>
          </p:cNvSpPr>
          <p:nvPr>
            <p:ph type="title"/>
          </p:nvPr>
        </p:nvSpPr>
        <p:spPr>
          <a:xfrm>
            <a:off x="508001" y="765321"/>
            <a:ext cx="5588793" cy="768172"/>
          </a:xfrm>
        </p:spPr>
        <p:txBody>
          <a:bodyPr/>
          <a:lstStyle>
            <a:lvl1pPr>
              <a:defRPr lang="en-GB" sz="4399" b="1" kern="1200" cap="all" baseline="0" dirty="0">
                <a:solidFill>
                  <a:srgbClr val="003781"/>
                </a:solidFill>
                <a:latin typeface="+mn-lt"/>
                <a:ea typeface="+mn-ea"/>
                <a:cs typeface="+mn-cs"/>
              </a:defRPr>
            </a:lvl1pPr>
          </a:lstStyle>
          <a:p>
            <a:r>
              <a:rPr lang="en-US" noProof="0"/>
              <a:t>Click to edit Master title style</a:t>
            </a:r>
            <a:endParaRPr lang="en-GB" noProof="0"/>
          </a:p>
        </p:txBody>
      </p:sp>
    </p:spTree>
    <p:extLst>
      <p:ext uri="{BB962C8B-B14F-4D97-AF65-F5344CB8AC3E}">
        <p14:creationId xmlns:p14="http://schemas.microsoft.com/office/powerpoint/2010/main" val="94997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Alternative">
    <p:spTree>
      <p:nvGrpSpPr>
        <p:cNvPr id="1" name=""/>
        <p:cNvGrpSpPr/>
        <p:nvPr/>
      </p:nvGrpSpPr>
      <p:grpSpPr>
        <a:xfrm>
          <a:off x="0" y="0"/>
          <a:ext cx="0" cy="0"/>
          <a:chOff x="0" y="0"/>
          <a:chExt cx="0" cy="0"/>
        </a:xfrm>
      </p:grpSpPr>
      <p:sp>
        <p:nvSpPr>
          <p:cNvPr id="8" name="Text Placeholder 15"/>
          <p:cNvSpPr>
            <a:spLocks noGrp="1"/>
          </p:cNvSpPr>
          <p:nvPr>
            <p:ph type="body" sz="quarter" idx="19"/>
          </p:nvPr>
        </p:nvSpPr>
        <p:spPr>
          <a:xfrm>
            <a:off x="0" y="0"/>
            <a:ext cx="12190539" cy="6856412"/>
          </a:xfrm>
          <a:solidFill>
            <a:srgbClr val="49648C"/>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01" y="549982"/>
            <a:ext cx="6095999" cy="6308019"/>
          </a:xfrm>
          <a:prstGeom prst="rect">
            <a:avLst/>
          </a:prstGeom>
        </p:spPr>
      </p:pic>
      <p:sp>
        <p:nvSpPr>
          <p:cNvPr id="2" name="Titel 1"/>
          <p:cNvSpPr>
            <a:spLocks noGrp="1"/>
          </p:cNvSpPr>
          <p:nvPr>
            <p:ph type="title" hasCustomPrompt="1"/>
          </p:nvPr>
        </p:nvSpPr>
        <p:spPr>
          <a:xfrm>
            <a:off x="265148" y="2552109"/>
            <a:ext cx="4174452" cy="3296241"/>
          </a:xfrm>
        </p:spPr>
        <p:txBody>
          <a:bodyPr lIns="144000" tIns="216000" rIns="0" anchor="t"/>
          <a:lstStyle>
            <a:lvl1pPr>
              <a:defRPr lang="de-DE" sz="19996" b="1" kern="1200" cap="all" dirty="0" smtClean="0">
                <a:solidFill>
                  <a:schemeClr val="bg1"/>
                </a:solidFill>
                <a:latin typeface="+mn-lt"/>
                <a:ea typeface="+mn-ea"/>
                <a:cs typeface="+mn-cs"/>
              </a:defRPr>
            </a:lvl1pPr>
          </a:lstStyle>
          <a:p>
            <a:r>
              <a:rPr lang="en-GB" noProof="0"/>
              <a:t>00</a:t>
            </a:r>
            <a:br>
              <a:rPr lang="en-GB" noProof="0"/>
            </a:br>
            <a:endParaRPr lang="en-GB" noProof="0"/>
          </a:p>
        </p:txBody>
      </p:sp>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normAutofit/>
          </a:bodyPr>
          <a:lstStyle>
            <a:lvl1pPr marL="0" algn="l" defTabSz="1218926" rtl="0" eaLnBrk="1" latinLnBrk="0" hangingPunct="1">
              <a:defRPr lang="de-DE" sz="3599" b="1" kern="1200" cap="all" dirty="0" smtClean="0">
                <a:solidFill>
                  <a:schemeClr val="bg1"/>
                </a:solidFill>
                <a:latin typeface="+mn-lt"/>
                <a:ea typeface="+mn-ea"/>
                <a:cs typeface="+mn-cs"/>
              </a:defRPr>
            </a:lvl1pPr>
          </a:lstStyle>
          <a:p>
            <a:pPr lvl="0"/>
            <a:r>
              <a:rPr lang="en-GB" noProof="0"/>
              <a:t>Headline</a:t>
            </a:r>
          </a:p>
        </p:txBody>
      </p:sp>
    </p:spTree>
    <p:extLst>
      <p:ext uri="{BB962C8B-B14F-4D97-AF65-F5344CB8AC3E}">
        <p14:creationId xmlns:p14="http://schemas.microsoft.com/office/powerpoint/2010/main" val="269299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9" name="Text Placeholder 15"/>
          <p:cNvSpPr>
            <a:spLocks noGrp="1"/>
          </p:cNvSpPr>
          <p:nvPr>
            <p:ph type="body" sz="quarter" idx="19"/>
          </p:nvPr>
        </p:nvSpPr>
        <p:spPr>
          <a:xfrm>
            <a:off x="0" y="0"/>
            <a:ext cx="12190539" cy="6856412"/>
          </a:xfrm>
          <a:solidFill>
            <a:srgbClr val="49648C"/>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01" y="549982"/>
            <a:ext cx="6095999" cy="6308019"/>
          </a:xfrm>
          <a:prstGeom prst="rect">
            <a:avLst/>
          </a:prstGeom>
        </p:spPr>
      </p:pic>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lstStyle>
            <a:lvl1pPr marL="0" algn="l" defTabSz="1218926" rtl="0" eaLnBrk="1" latinLnBrk="0" hangingPunct="1">
              <a:defRPr lang="de-DE" sz="3599" b="1" kern="1200" cap="all" dirty="0" smtClean="0">
                <a:solidFill>
                  <a:schemeClr val="bg1"/>
                </a:solidFill>
                <a:latin typeface="+mn-lt"/>
                <a:ea typeface="+mn-ea"/>
                <a:cs typeface="+mn-cs"/>
              </a:defRPr>
            </a:lvl1pPr>
          </a:lstStyle>
          <a:p>
            <a:pPr lvl="0"/>
            <a:r>
              <a:rPr lang="en-GB" noProof="0"/>
              <a:t>Headline</a:t>
            </a:r>
          </a:p>
        </p:txBody>
      </p:sp>
      <p:sp>
        <p:nvSpPr>
          <p:cNvPr id="4" name="Textplatzhalter 3"/>
          <p:cNvSpPr>
            <a:spLocks noGrp="1"/>
          </p:cNvSpPr>
          <p:nvPr>
            <p:ph type="body" sz="quarter" idx="15" hasCustomPrompt="1"/>
          </p:nvPr>
        </p:nvSpPr>
        <p:spPr>
          <a:xfrm>
            <a:off x="550935" y="3559939"/>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a:t>01</a:t>
            </a:r>
          </a:p>
          <a:p>
            <a:pPr lvl="1"/>
            <a:r>
              <a:rPr lang="de-DE"/>
              <a:t>02</a:t>
            </a:r>
          </a:p>
          <a:p>
            <a:pPr lvl="2"/>
            <a:r>
              <a:rPr lang="de-DE"/>
              <a:t>03</a:t>
            </a:r>
          </a:p>
          <a:p>
            <a:pPr lvl="3"/>
            <a:r>
              <a:rPr lang="de-DE"/>
              <a:t>04</a:t>
            </a:r>
          </a:p>
          <a:p>
            <a:pPr lvl="4"/>
            <a:r>
              <a:rPr lang="de-DE"/>
              <a:t>05</a:t>
            </a:r>
          </a:p>
          <a:p>
            <a:pPr lvl="5"/>
            <a:r>
              <a:rPr lang="de-DE"/>
              <a:t>06</a:t>
            </a:r>
          </a:p>
          <a:p>
            <a:pPr lvl="6"/>
            <a:r>
              <a:rPr lang="de-DE"/>
              <a:t>07</a:t>
            </a:r>
          </a:p>
          <a:p>
            <a:pPr lvl="7"/>
            <a:r>
              <a:rPr lang="de-DE"/>
              <a:t>08</a:t>
            </a:r>
          </a:p>
          <a:p>
            <a:pPr lvl="8"/>
            <a:r>
              <a:rPr lang="en-GB" noProof="0"/>
              <a:t>09</a:t>
            </a:r>
          </a:p>
        </p:txBody>
      </p:sp>
    </p:spTree>
    <p:extLst>
      <p:ext uri="{BB962C8B-B14F-4D97-AF65-F5344CB8AC3E}">
        <p14:creationId xmlns:p14="http://schemas.microsoft.com/office/powerpoint/2010/main" val="147424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mple Content one wide Column">
    <p:spTree>
      <p:nvGrpSpPr>
        <p:cNvPr id="1" name=""/>
        <p:cNvGrpSpPr/>
        <p:nvPr/>
      </p:nvGrpSpPr>
      <p:grpSpPr>
        <a:xfrm>
          <a:off x="0" y="0"/>
          <a:ext cx="0" cy="0"/>
          <a:chOff x="0" y="0"/>
          <a:chExt cx="0" cy="0"/>
        </a:xfrm>
      </p:grpSpPr>
      <p:sp>
        <p:nvSpPr>
          <p:cNvPr id="16" name="Text Placeholder 15"/>
          <p:cNvSpPr>
            <a:spLocks noGrp="1"/>
          </p:cNvSpPr>
          <p:nvPr>
            <p:ph type="body" sz="quarter" idx="19"/>
          </p:nvPr>
        </p:nvSpPr>
        <p:spPr>
          <a:xfrm>
            <a:off x="0" y="0"/>
            <a:ext cx="8651350" cy="767918"/>
          </a:xfrm>
          <a:solidFill>
            <a:srgbClr val="C1EBFB"/>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2" name="Titel 22"/>
          <p:cNvSpPr>
            <a:spLocks noGrp="1"/>
          </p:cNvSpPr>
          <p:nvPr>
            <p:ph type="title" hasCustomPrompt="1"/>
          </p:nvPr>
        </p:nvSpPr>
        <p:spPr>
          <a:xfrm>
            <a:off x="508001" y="515818"/>
            <a:ext cx="10674352" cy="514232"/>
          </a:xfrm>
        </p:spPr>
        <p:txBody>
          <a:bodyPr tIns="36000"/>
          <a:lstStyle>
            <a:lvl1pPr>
              <a:defRPr sz="2999"/>
            </a:lvl1pPr>
          </a:lstStyle>
          <a:p>
            <a:r>
              <a:rPr lang="de-DE"/>
              <a:t>TitLE</a:t>
            </a:r>
            <a:endParaRPr lang="en-GB"/>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Tree>
    <p:extLst>
      <p:ext uri="{BB962C8B-B14F-4D97-AF65-F5344CB8AC3E}">
        <p14:creationId xmlns:p14="http://schemas.microsoft.com/office/powerpoint/2010/main" val="1401724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mall Typo">
    <p:spTree>
      <p:nvGrpSpPr>
        <p:cNvPr id="1" name=""/>
        <p:cNvGrpSpPr/>
        <p:nvPr/>
      </p:nvGrpSpPr>
      <p:grpSpPr>
        <a:xfrm>
          <a:off x="0" y="0"/>
          <a:ext cx="0" cy="0"/>
          <a:chOff x="0" y="0"/>
          <a:chExt cx="0" cy="0"/>
        </a:xfrm>
      </p:grpSpPr>
      <p:sp>
        <p:nvSpPr>
          <p:cNvPr id="16" name="Text Placeholder 15"/>
          <p:cNvSpPr>
            <a:spLocks noGrp="1"/>
          </p:cNvSpPr>
          <p:nvPr>
            <p:ph type="body" sz="quarter" idx="19"/>
          </p:nvPr>
        </p:nvSpPr>
        <p:spPr>
          <a:xfrm>
            <a:off x="0" y="0"/>
            <a:ext cx="8651350" cy="767918"/>
          </a:xfrm>
          <a:solidFill>
            <a:srgbClr val="C1EBFB"/>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2" name="Titel 22"/>
          <p:cNvSpPr>
            <a:spLocks noGrp="1"/>
          </p:cNvSpPr>
          <p:nvPr>
            <p:ph type="title" hasCustomPrompt="1"/>
          </p:nvPr>
        </p:nvSpPr>
        <p:spPr>
          <a:xfrm>
            <a:off x="508001" y="515818"/>
            <a:ext cx="10674352" cy="514232"/>
          </a:xfrm>
        </p:spPr>
        <p:txBody>
          <a:bodyPr tIns="36000"/>
          <a:lstStyle>
            <a:lvl1pPr>
              <a:defRPr sz="2999"/>
            </a:lvl1pPr>
          </a:lstStyle>
          <a:p>
            <a:r>
              <a:rPr lang="de-DE"/>
              <a:t>TitLE</a:t>
            </a:r>
            <a:endParaRPr lang="en-GB"/>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Tree>
    <p:extLst>
      <p:ext uri="{BB962C8B-B14F-4D97-AF65-F5344CB8AC3E}">
        <p14:creationId xmlns:p14="http://schemas.microsoft.com/office/powerpoint/2010/main" val="392798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Header only">
    <p:spTree>
      <p:nvGrpSpPr>
        <p:cNvPr id="1" name=""/>
        <p:cNvGrpSpPr/>
        <p:nvPr/>
      </p:nvGrpSpPr>
      <p:grpSpPr>
        <a:xfrm>
          <a:off x="0" y="0"/>
          <a:ext cx="0" cy="0"/>
          <a:chOff x="0" y="0"/>
          <a:chExt cx="0" cy="0"/>
        </a:xfrm>
      </p:grpSpPr>
      <p:sp>
        <p:nvSpPr>
          <p:cNvPr id="11" name="Text Placeholder 15"/>
          <p:cNvSpPr>
            <a:spLocks noGrp="1"/>
          </p:cNvSpPr>
          <p:nvPr>
            <p:ph type="body" sz="quarter" idx="14"/>
          </p:nvPr>
        </p:nvSpPr>
        <p:spPr>
          <a:xfrm>
            <a:off x="0" y="0"/>
            <a:ext cx="1655279" cy="5841663"/>
          </a:xfrm>
          <a:solidFill>
            <a:srgbClr val="FAF7EF"/>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4" name="Titel 3"/>
          <p:cNvSpPr>
            <a:spLocks noGrp="1"/>
          </p:cNvSpPr>
          <p:nvPr>
            <p:ph type="title" hasCustomPrompt="1"/>
          </p:nvPr>
        </p:nvSpPr>
        <p:spPr>
          <a:xfrm>
            <a:off x="510606" y="766622"/>
            <a:ext cx="3063639" cy="2034069"/>
          </a:xfrm>
        </p:spPr>
        <p:txBody>
          <a:bodyPr/>
          <a:lstStyle>
            <a:lvl1pPr>
              <a:defRPr lang="en-GB" sz="4399" b="1" kern="1200" cap="all" baseline="0" noProof="0" dirty="0" smtClean="0">
                <a:solidFill>
                  <a:srgbClr val="003781"/>
                </a:solidFill>
                <a:latin typeface="+mn-lt"/>
                <a:ea typeface="+mn-ea"/>
                <a:cs typeface="+mn-cs"/>
              </a:defRPr>
            </a:lvl1pPr>
          </a:lstStyle>
          <a:p>
            <a:r>
              <a:rPr lang="en-GB" noProof="0"/>
              <a:t>TitLE</a:t>
            </a:r>
          </a:p>
        </p:txBody>
      </p:sp>
    </p:spTree>
    <p:extLst>
      <p:ext uri="{BB962C8B-B14F-4D97-AF65-F5344CB8AC3E}">
        <p14:creationId xmlns:p14="http://schemas.microsoft.com/office/powerpoint/2010/main" val="14809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mple Content 2/3 Aerea">
    <p:spTree>
      <p:nvGrpSpPr>
        <p:cNvPr id="1" name=""/>
        <p:cNvGrpSpPr/>
        <p:nvPr/>
      </p:nvGrpSpPr>
      <p:grpSpPr>
        <a:xfrm>
          <a:off x="0" y="0"/>
          <a:ext cx="0" cy="0"/>
          <a:chOff x="0" y="0"/>
          <a:chExt cx="0" cy="0"/>
        </a:xfrm>
      </p:grpSpPr>
      <p:sp>
        <p:nvSpPr>
          <p:cNvPr id="12" name="Text Placeholder 15"/>
          <p:cNvSpPr>
            <a:spLocks noGrp="1"/>
          </p:cNvSpPr>
          <p:nvPr>
            <p:ph type="body" sz="quarter" idx="19"/>
          </p:nvPr>
        </p:nvSpPr>
        <p:spPr>
          <a:xfrm>
            <a:off x="0" y="0"/>
            <a:ext cx="1655279" cy="5841663"/>
          </a:xfrm>
          <a:solidFill>
            <a:srgbClr val="FAF7EF"/>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207" name="Inhaltsplatzhalter 13" descr="Spalte links" title="Spalte links"/>
          <p:cNvSpPr>
            <a:spLocks noGrp="1"/>
          </p:cNvSpPr>
          <p:nvPr>
            <p:ph sz="quarter" idx="14" hasCustomPrompt="1"/>
          </p:nvPr>
        </p:nvSpPr>
        <p:spPr>
          <a:xfrm>
            <a:off x="3562813" y="1272881"/>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01</a:t>
            </a:r>
          </a:p>
          <a:p>
            <a:pPr lvl="1"/>
            <a:r>
              <a:rPr lang="en-GB" noProof="0"/>
              <a:t>02</a:t>
            </a:r>
          </a:p>
          <a:p>
            <a:pPr lvl="2"/>
            <a:r>
              <a:rPr lang="en-GB" noProof="0"/>
              <a:t>03</a:t>
            </a:r>
          </a:p>
          <a:p>
            <a:pPr lvl="3"/>
            <a:r>
              <a:rPr lang="en-GB" noProof="0"/>
              <a:t>04</a:t>
            </a:r>
          </a:p>
          <a:p>
            <a:pPr lvl="4"/>
            <a:r>
              <a:rPr lang="en-GB" noProof="0"/>
              <a:t>05</a:t>
            </a:r>
          </a:p>
          <a:p>
            <a:pPr lvl="5"/>
            <a:r>
              <a:rPr lang="en-GB" noProof="0"/>
              <a:t>06</a:t>
            </a:r>
          </a:p>
          <a:p>
            <a:pPr lvl="6"/>
            <a:r>
              <a:rPr lang="en-GB" noProof="0"/>
              <a:t>07</a:t>
            </a:r>
          </a:p>
          <a:p>
            <a:pPr lvl="7"/>
            <a:r>
              <a:rPr lang="en-GB" noProof="0"/>
              <a:t>08</a:t>
            </a:r>
          </a:p>
          <a:p>
            <a:pPr lvl="8"/>
            <a:r>
              <a:rPr lang="en-GB" noProof="0"/>
              <a:t>09</a:t>
            </a:r>
          </a:p>
        </p:txBody>
      </p:sp>
      <p:sp>
        <p:nvSpPr>
          <p:cNvPr id="2" name="Titel 1"/>
          <p:cNvSpPr>
            <a:spLocks noGrp="1"/>
          </p:cNvSpPr>
          <p:nvPr>
            <p:ph type="title" hasCustomPrompt="1"/>
          </p:nvPr>
        </p:nvSpPr>
        <p:spPr>
          <a:xfrm>
            <a:off x="508001" y="768171"/>
            <a:ext cx="3054813" cy="3310759"/>
          </a:xfrm>
        </p:spPr>
        <p:txBody>
          <a:bodyPr/>
          <a:lstStyle>
            <a:lvl1pPr>
              <a:defRPr sz="4399"/>
            </a:lvl1pPr>
          </a:lstStyle>
          <a:p>
            <a:r>
              <a:rPr lang="en-GB" noProof="0"/>
              <a:t>Title</a:t>
            </a:r>
            <a:endParaRPr lang="en-GB"/>
          </a:p>
        </p:txBody>
      </p:sp>
    </p:spTree>
    <p:extLst>
      <p:ext uri="{BB962C8B-B14F-4D97-AF65-F5344CB8AC3E}">
        <p14:creationId xmlns:p14="http://schemas.microsoft.com/office/powerpoint/2010/main" val="1921115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mple Content 2/3 Aerea 2 Column">
    <p:spTree>
      <p:nvGrpSpPr>
        <p:cNvPr id="1" name=""/>
        <p:cNvGrpSpPr/>
        <p:nvPr/>
      </p:nvGrpSpPr>
      <p:grpSpPr>
        <a:xfrm>
          <a:off x="0" y="0"/>
          <a:ext cx="0" cy="0"/>
          <a:chOff x="0" y="0"/>
          <a:chExt cx="0" cy="0"/>
        </a:xfrm>
      </p:grpSpPr>
      <p:sp>
        <p:nvSpPr>
          <p:cNvPr id="12" name="Text Placeholder 15"/>
          <p:cNvSpPr>
            <a:spLocks noGrp="1"/>
          </p:cNvSpPr>
          <p:nvPr>
            <p:ph type="body" sz="quarter" idx="19"/>
          </p:nvPr>
        </p:nvSpPr>
        <p:spPr>
          <a:xfrm>
            <a:off x="0" y="0"/>
            <a:ext cx="1655279" cy="5841663"/>
          </a:xfrm>
          <a:solidFill>
            <a:srgbClr val="FAF7EF"/>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207" name="Inhaltsplatzhalter 13" descr="Spalte links" title="Spalte links"/>
          <p:cNvSpPr>
            <a:spLocks noGrp="1"/>
          </p:cNvSpPr>
          <p:nvPr>
            <p:ph sz="quarter" idx="14" hasCustomPrompt="1"/>
          </p:nvPr>
        </p:nvSpPr>
        <p:spPr>
          <a:xfrm>
            <a:off x="3562813" y="1272881"/>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01</a:t>
            </a:r>
          </a:p>
          <a:p>
            <a:pPr lvl="1"/>
            <a:r>
              <a:rPr lang="en-GB" noProof="0"/>
              <a:t>02</a:t>
            </a:r>
          </a:p>
          <a:p>
            <a:pPr lvl="2"/>
            <a:r>
              <a:rPr lang="en-GB" noProof="0"/>
              <a:t>03</a:t>
            </a:r>
          </a:p>
          <a:p>
            <a:pPr lvl="3"/>
            <a:r>
              <a:rPr lang="en-GB" noProof="0"/>
              <a:t>04</a:t>
            </a:r>
          </a:p>
          <a:p>
            <a:pPr lvl="4"/>
            <a:r>
              <a:rPr lang="en-GB" noProof="0"/>
              <a:t>05</a:t>
            </a:r>
          </a:p>
          <a:p>
            <a:pPr lvl="5"/>
            <a:r>
              <a:rPr lang="en-GB" noProof="0"/>
              <a:t>06</a:t>
            </a:r>
          </a:p>
          <a:p>
            <a:pPr lvl="6"/>
            <a:r>
              <a:rPr lang="en-GB" noProof="0"/>
              <a:t>07</a:t>
            </a:r>
          </a:p>
          <a:p>
            <a:pPr lvl="7"/>
            <a:r>
              <a:rPr lang="en-GB" noProof="0"/>
              <a:t>08</a:t>
            </a:r>
          </a:p>
          <a:p>
            <a:pPr lvl="8"/>
            <a:r>
              <a:rPr lang="en-GB" noProof="0"/>
              <a:t>09</a:t>
            </a:r>
          </a:p>
        </p:txBody>
      </p:sp>
      <p:sp>
        <p:nvSpPr>
          <p:cNvPr id="208" name="Inhaltsplatzhalter 13" descr="Spalte links" title="Spalte links"/>
          <p:cNvSpPr>
            <a:spLocks noGrp="1"/>
          </p:cNvSpPr>
          <p:nvPr>
            <p:ph sz="quarter" idx="15" hasCustomPrompt="1"/>
          </p:nvPr>
        </p:nvSpPr>
        <p:spPr>
          <a:xfrm>
            <a:off x="7735307" y="1272881"/>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01</a:t>
            </a:r>
          </a:p>
          <a:p>
            <a:pPr lvl="1"/>
            <a:r>
              <a:rPr lang="en-GB" noProof="0"/>
              <a:t>02</a:t>
            </a:r>
          </a:p>
          <a:p>
            <a:pPr lvl="2"/>
            <a:r>
              <a:rPr lang="en-GB" noProof="0"/>
              <a:t>03</a:t>
            </a:r>
          </a:p>
          <a:p>
            <a:pPr lvl="3"/>
            <a:r>
              <a:rPr lang="en-GB" noProof="0"/>
              <a:t>04</a:t>
            </a:r>
          </a:p>
          <a:p>
            <a:pPr lvl="4"/>
            <a:r>
              <a:rPr lang="en-GB" noProof="0"/>
              <a:t>05</a:t>
            </a:r>
          </a:p>
          <a:p>
            <a:pPr lvl="5"/>
            <a:r>
              <a:rPr lang="en-GB" noProof="0"/>
              <a:t>06</a:t>
            </a:r>
          </a:p>
          <a:p>
            <a:pPr lvl="6"/>
            <a:r>
              <a:rPr lang="en-GB" noProof="0"/>
              <a:t>07</a:t>
            </a:r>
          </a:p>
          <a:p>
            <a:pPr lvl="7"/>
            <a:r>
              <a:rPr lang="en-GB" noProof="0"/>
              <a:t>08</a:t>
            </a:r>
          </a:p>
          <a:p>
            <a:pPr lvl="8"/>
            <a:r>
              <a:rPr lang="en-GB" noProof="0"/>
              <a:t>09</a:t>
            </a:r>
          </a:p>
        </p:txBody>
      </p:sp>
      <p:sp>
        <p:nvSpPr>
          <p:cNvPr id="2" name="Titel 1"/>
          <p:cNvSpPr>
            <a:spLocks noGrp="1"/>
          </p:cNvSpPr>
          <p:nvPr>
            <p:ph type="title" hasCustomPrompt="1"/>
          </p:nvPr>
        </p:nvSpPr>
        <p:spPr>
          <a:xfrm>
            <a:off x="508001" y="768171"/>
            <a:ext cx="3054813" cy="3310759"/>
          </a:xfrm>
        </p:spPr>
        <p:txBody>
          <a:bodyPr/>
          <a:lstStyle>
            <a:lvl1pPr>
              <a:defRPr sz="4399"/>
            </a:lvl1pPr>
          </a:lstStyle>
          <a:p>
            <a:r>
              <a:rPr lang="en-GB" noProof="0"/>
              <a:t>Title</a:t>
            </a:r>
            <a:endParaRPr lang="en-GB"/>
          </a:p>
        </p:txBody>
      </p:sp>
    </p:spTree>
    <p:extLst>
      <p:ext uri="{BB962C8B-B14F-4D97-AF65-F5344CB8AC3E}">
        <p14:creationId xmlns:p14="http://schemas.microsoft.com/office/powerpoint/2010/main" val="280184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and Two Columns ">
    <p:spTree>
      <p:nvGrpSpPr>
        <p:cNvPr id="1" name=""/>
        <p:cNvGrpSpPr/>
        <p:nvPr/>
      </p:nvGrpSpPr>
      <p:grpSpPr>
        <a:xfrm>
          <a:off x="0" y="0"/>
          <a:ext cx="0" cy="0"/>
          <a:chOff x="0" y="0"/>
          <a:chExt cx="0" cy="0"/>
        </a:xfrm>
      </p:grpSpPr>
      <p:sp>
        <p:nvSpPr>
          <p:cNvPr id="14" name="Text Placeholder 15"/>
          <p:cNvSpPr>
            <a:spLocks noGrp="1"/>
          </p:cNvSpPr>
          <p:nvPr>
            <p:ph type="body" sz="quarter" idx="21"/>
          </p:nvPr>
        </p:nvSpPr>
        <p:spPr>
          <a:xfrm>
            <a:off x="0" y="0"/>
            <a:ext cx="8651350" cy="767918"/>
          </a:xfrm>
          <a:solidFill>
            <a:srgbClr val="C1EBFB"/>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207" name="Inhaltsplatzhalter 13" descr="Spalte links" title="Spalte links"/>
          <p:cNvSpPr>
            <a:spLocks noGrp="1"/>
          </p:cNvSpPr>
          <p:nvPr>
            <p:ph sz="quarter" idx="14" hasCustomPrompt="1"/>
          </p:nvPr>
        </p:nvSpPr>
        <p:spPr>
          <a:xfrm>
            <a:off x="507998" y="1529996"/>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01</a:t>
            </a:r>
          </a:p>
          <a:p>
            <a:pPr lvl="1"/>
            <a:r>
              <a:rPr lang="en-GB" noProof="0"/>
              <a:t>02</a:t>
            </a:r>
          </a:p>
          <a:p>
            <a:pPr lvl="2"/>
            <a:r>
              <a:rPr lang="en-GB" noProof="0"/>
              <a:t>03</a:t>
            </a:r>
          </a:p>
          <a:p>
            <a:pPr lvl="3"/>
            <a:r>
              <a:rPr lang="en-GB" noProof="0"/>
              <a:t>04</a:t>
            </a:r>
          </a:p>
          <a:p>
            <a:pPr lvl="4"/>
            <a:r>
              <a:rPr lang="en-GB" noProof="0"/>
              <a:t>05</a:t>
            </a:r>
          </a:p>
          <a:p>
            <a:pPr lvl="5"/>
            <a:r>
              <a:rPr lang="en-GB" noProof="0"/>
              <a:t>06</a:t>
            </a:r>
          </a:p>
          <a:p>
            <a:pPr lvl="6"/>
            <a:r>
              <a:rPr lang="en-GB" noProof="0"/>
              <a:t>07</a:t>
            </a:r>
          </a:p>
          <a:p>
            <a:pPr lvl="7"/>
            <a:r>
              <a:rPr lang="en-GB" noProof="0"/>
              <a:t>08</a:t>
            </a:r>
          </a:p>
          <a:p>
            <a:pPr lvl="8"/>
            <a:r>
              <a:rPr lang="en-GB" noProof="0"/>
              <a:t>09</a:t>
            </a:r>
          </a:p>
        </p:txBody>
      </p:sp>
      <p:sp>
        <p:nvSpPr>
          <p:cNvPr id="208" name="Inhaltsplatzhalter 13" descr="Spalte links" title="Spalte links"/>
          <p:cNvSpPr>
            <a:spLocks noGrp="1"/>
          </p:cNvSpPr>
          <p:nvPr>
            <p:ph sz="quarter" idx="15" hasCustomPrompt="1"/>
          </p:nvPr>
        </p:nvSpPr>
        <p:spPr>
          <a:xfrm>
            <a:off x="6165382" y="1529996"/>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01</a:t>
            </a:r>
          </a:p>
          <a:p>
            <a:pPr lvl="1"/>
            <a:r>
              <a:rPr lang="en-GB" noProof="0"/>
              <a:t>02</a:t>
            </a:r>
          </a:p>
          <a:p>
            <a:pPr lvl="2"/>
            <a:r>
              <a:rPr lang="en-GB" noProof="0"/>
              <a:t>03</a:t>
            </a:r>
          </a:p>
          <a:p>
            <a:pPr lvl="3"/>
            <a:r>
              <a:rPr lang="en-GB" noProof="0"/>
              <a:t>04</a:t>
            </a:r>
          </a:p>
          <a:p>
            <a:pPr lvl="4"/>
            <a:r>
              <a:rPr lang="en-GB" noProof="0"/>
              <a:t>05</a:t>
            </a:r>
          </a:p>
          <a:p>
            <a:pPr lvl="5"/>
            <a:r>
              <a:rPr lang="en-GB" noProof="0"/>
              <a:t>06</a:t>
            </a:r>
          </a:p>
          <a:p>
            <a:pPr lvl="6"/>
            <a:r>
              <a:rPr lang="en-GB" noProof="0"/>
              <a:t>07</a:t>
            </a:r>
          </a:p>
          <a:p>
            <a:pPr lvl="7"/>
            <a:r>
              <a:rPr lang="en-GB" noProof="0"/>
              <a:t>08</a:t>
            </a:r>
          </a:p>
          <a:p>
            <a:pPr lvl="8"/>
            <a:r>
              <a:rPr lang="en-GB" noProof="0"/>
              <a:t>09</a:t>
            </a:r>
          </a:p>
        </p:txBody>
      </p:sp>
      <p:sp>
        <p:nvSpPr>
          <p:cNvPr id="11" name="Titel 22"/>
          <p:cNvSpPr>
            <a:spLocks noGrp="1"/>
          </p:cNvSpPr>
          <p:nvPr>
            <p:ph type="title" hasCustomPrompt="1"/>
          </p:nvPr>
        </p:nvSpPr>
        <p:spPr>
          <a:xfrm>
            <a:off x="508001" y="515818"/>
            <a:ext cx="10674352" cy="514232"/>
          </a:xfrm>
        </p:spPr>
        <p:txBody>
          <a:bodyPr tIns="36000"/>
          <a:lstStyle>
            <a:lvl1pPr>
              <a:defRPr sz="2999"/>
            </a:lvl1pPr>
          </a:lstStyle>
          <a:p>
            <a:r>
              <a:rPr lang="de-DE"/>
              <a:t>TitLE</a:t>
            </a:r>
            <a:endParaRPr lang="en-GB"/>
          </a:p>
        </p:txBody>
      </p:sp>
      <p:sp>
        <p:nvSpPr>
          <p:cNvPr id="12"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Tree>
    <p:extLst>
      <p:ext uri="{BB962C8B-B14F-4D97-AF65-F5344CB8AC3E}">
        <p14:creationId xmlns:p14="http://schemas.microsoft.com/office/powerpoint/2010/main" val="2434683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tra Headline with copy">
    <p:spTree>
      <p:nvGrpSpPr>
        <p:cNvPr id="1" name=""/>
        <p:cNvGrpSpPr/>
        <p:nvPr/>
      </p:nvGrpSpPr>
      <p:grpSpPr>
        <a:xfrm>
          <a:off x="0" y="0"/>
          <a:ext cx="0" cy="0"/>
          <a:chOff x="0" y="0"/>
          <a:chExt cx="0" cy="0"/>
        </a:xfrm>
      </p:grpSpPr>
      <p:sp>
        <p:nvSpPr>
          <p:cNvPr id="14" name="Text Placeholder 15"/>
          <p:cNvSpPr>
            <a:spLocks noGrp="1"/>
          </p:cNvSpPr>
          <p:nvPr>
            <p:ph type="body" sz="quarter" idx="24"/>
          </p:nvPr>
        </p:nvSpPr>
        <p:spPr>
          <a:xfrm>
            <a:off x="0" y="2264753"/>
            <a:ext cx="5606002" cy="3583618"/>
          </a:xfrm>
          <a:solidFill>
            <a:schemeClr val="accent5"/>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4" name="Titel 3"/>
          <p:cNvSpPr>
            <a:spLocks noGrp="1"/>
          </p:cNvSpPr>
          <p:nvPr>
            <p:ph type="title" hasCustomPrompt="1"/>
          </p:nvPr>
        </p:nvSpPr>
        <p:spPr>
          <a:xfrm>
            <a:off x="508001" y="1030050"/>
            <a:ext cx="4334505" cy="2277535"/>
          </a:xfrm>
        </p:spPr>
        <p:txBody>
          <a:bodyPr anchor="b"/>
          <a:lstStyle>
            <a:lvl1pPr>
              <a:defRPr sz="4399"/>
            </a:lvl1pPr>
          </a:lstStyle>
          <a:p>
            <a:r>
              <a:rPr lang="en-GB" noProof="0" err="1"/>
              <a:t>TitlE</a:t>
            </a:r>
            <a:endParaRPr lang="en-GB" noProof="0"/>
          </a:p>
        </p:txBody>
      </p:sp>
      <p:sp>
        <p:nvSpPr>
          <p:cNvPr id="6" name="Textplatzhalter 5"/>
          <p:cNvSpPr>
            <a:spLocks noGrp="1"/>
          </p:cNvSpPr>
          <p:nvPr>
            <p:ph type="body" sz="quarter" idx="17"/>
          </p:nvPr>
        </p:nvSpPr>
        <p:spPr>
          <a:xfrm>
            <a:off x="508067"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a:t>01</a:t>
            </a:r>
          </a:p>
          <a:p>
            <a:pPr lvl="1"/>
            <a:r>
              <a:rPr lang="en-GB"/>
              <a:t>02</a:t>
            </a:r>
          </a:p>
          <a:p>
            <a:pPr lvl="2"/>
            <a:r>
              <a:rPr lang="en-GB"/>
              <a:t>03</a:t>
            </a:r>
          </a:p>
          <a:p>
            <a:pPr lvl="3"/>
            <a:r>
              <a:rPr lang="en-GB"/>
              <a:t>04</a:t>
            </a:r>
          </a:p>
          <a:p>
            <a:pPr lvl="4"/>
            <a:r>
              <a:rPr lang="en-GB"/>
              <a:t>05</a:t>
            </a:r>
          </a:p>
        </p:txBody>
      </p:sp>
      <p:sp>
        <p:nvSpPr>
          <p:cNvPr id="48" name="Textplatzhalter 5"/>
          <p:cNvSpPr>
            <a:spLocks noGrp="1"/>
          </p:cNvSpPr>
          <p:nvPr>
            <p:ph type="body" sz="quarter" idx="23"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Tree>
    <p:extLst>
      <p:ext uri="{BB962C8B-B14F-4D97-AF65-F5344CB8AC3E}">
        <p14:creationId xmlns:p14="http://schemas.microsoft.com/office/powerpoint/2010/main" val="3185908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xtra Headline with Image">
    <p:spTree>
      <p:nvGrpSpPr>
        <p:cNvPr id="1" name=""/>
        <p:cNvGrpSpPr/>
        <p:nvPr/>
      </p:nvGrpSpPr>
      <p:grpSpPr>
        <a:xfrm>
          <a:off x="0" y="0"/>
          <a:ext cx="0" cy="0"/>
          <a:chOff x="0" y="0"/>
          <a:chExt cx="0" cy="0"/>
        </a:xfrm>
      </p:grpSpPr>
      <p:sp>
        <p:nvSpPr>
          <p:cNvPr id="15" name="Text Placeholder 15"/>
          <p:cNvSpPr>
            <a:spLocks noGrp="1"/>
          </p:cNvSpPr>
          <p:nvPr>
            <p:ph type="body" sz="quarter" idx="25"/>
          </p:nvPr>
        </p:nvSpPr>
        <p:spPr>
          <a:xfrm>
            <a:off x="0" y="2264753"/>
            <a:ext cx="5606002" cy="3583618"/>
          </a:xfrm>
          <a:solidFill>
            <a:schemeClr val="accent6"/>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3" name="Textplatzhalter 5"/>
          <p:cNvSpPr>
            <a:spLocks noGrp="1"/>
          </p:cNvSpPr>
          <p:nvPr>
            <p:ph type="body" sz="quarter" idx="24"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
        <p:nvSpPr>
          <p:cNvPr id="4" name="Titel 3"/>
          <p:cNvSpPr>
            <a:spLocks noGrp="1"/>
          </p:cNvSpPr>
          <p:nvPr>
            <p:ph type="title" hasCustomPrompt="1"/>
          </p:nvPr>
        </p:nvSpPr>
        <p:spPr>
          <a:xfrm>
            <a:off x="508001" y="1030050"/>
            <a:ext cx="4334505" cy="2277535"/>
          </a:xfrm>
        </p:spPr>
        <p:txBody>
          <a:bodyPr anchor="b"/>
          <a:lstStyle>
            <a:lvl1pPr>
              <a:defRPr sz="4399"/>
            </a:lvl1pPr>
          </a:lstStyle>
          <a:p>
            <a:r>
              <a:rPr lang="en-GB" noProof="0" err="1"/>
              <a:t>TitlE</a:t>
            </a:r>
            <a:endParaRPr lang="en-GB" noProof="0"/>
          </a:p>
        </p:txBody>
      </p:sp>
      <p:sp>
        <p:nvSpPr>
          <p:cNvPr id="6" name="Textplatzhalter 5"/>
          <p:cNvSpPr>
            <a:spLocks noGrp="1"/>
          </p:cNvSpPr>
          <p:nvPr>
            <p:ph type="body" sz="quarter" idx="17"/>
          </p:nvPr>
        </p:nvSpPr>
        <p:spPr>
          <a:xfrm>
            <a:off x="508067"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Bildplatzhalter 2"/>
          <p:cNvSpPr>
            <a:spLocks noGrp="1"/>
          </p:cNvSpPr>
          <p:nvPr>
            <p:ph type="pic" sz="quarter" idx="19" hasCustomPrompt="1"/>
          </p:nvPr>
        </p:nvSpPr>
        <p:spPr>
          <a:xfrm>
            <a:off x="5845936" y="1030050"/>
            <a:ext cx="5850700" cy="5080411"/>
          </a:xfrm>
        </p:spPr>
        <p:txBody>
          <a:bodyPr anchor="ctr"/>
          <a:lstStyle>
            <a:lvl1pPr algn="ctr">
              <a:defRPr sz="1400"/>
            </a:lvl1pPr>
          </a:lstStyle>
          <a:p>
            <a:r>
              <a:rPr lang="en-GB"/>
              <a:t>New Image</a:t>
            </a:r>
          </a:p>
        </p:txBody>
      </p:sp>
    </p:spTree>
    <p:extLst>
      <p:ext uri="{BB962C8B-B14F-4D97-AF65-F5344CB8AC3E}">
        <p14:creationId xmlns:p14="http://schemas.microsoft.com/office/powerpoint/2010/main" val="81113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oard Presentation with Picture">
    <p:spTree>
      <p:nvGrpSpPr>
        <p:cNvPr id="1" name=""/>
        <p:cNvGrpSpPr/>
        <p:nvPr/>
      </p:nvGrpSpPr>
      <p:grpSpPr>
        <a:xfrm>
          <a:off x="0" y="0"/>
          <a:ext cx="0" cy="0"/>
          <a:chOff x="0" y="0"/>
          <a:chExt cx="0" cy="0"/>
        </a:xfrm>
      </p:grpSpPr>
      <p:sp>
        <p:nvSpPr>
          <p:cNvPr id="13" name="Text Placeholder 9"/>
          <p:cNvSpPr>
            <a:spLocks noGrp="1"/>
          </p:cNvSpPr>
          <p:nvPr>
            <p:ph type="body" sz="quarter" idx="15"/>
          </p:nvPr>
        </p:nvSpPr>
        <p:spPr>
          <a:xfrm>
            <a:off x="0" y="0"/>
            <a:ext cx="4846951" cy="4570942"/>
          </a:xfrm>
          <a:solidFill>
            <a:srgbClr val="CFE9EE"/>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6" name="Bildplatzhalter 5"/>
          <p:cNvSpPr>
            <a:spLocks noGrp="1"/>
          </p:cNvSpPr>
          <p:nvPr>
            <p:ph type="pic" sz="quarter" idx="14" hasCustomPrompt="1"/>
          </p:nvPr>
        </p:nvSpPr>
        <p:spPr>
          <a:xfrm>
            <a:off x="4842505" y="1"/>
            <a:ext cx="7349495" cy="5348636"/>
          </a:xfrm>
        </p:spPr>
        <p:txBody>
          <a:bodyPr anchor="ctr"/>
          <a:lstStyle>
            <a:lvl1pPr algn="ctr">
              <a:defRPr sz="1400"/>
            </a:lvl1pPr>
          </a:lstStyle>
          <a:p>
            <a:r>
              <a:rPr lang="en-GB"/>
              <a:t>New Picture</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a:t>Subline</a:t>
            </a:r>
          </a:p>
          <a:p>
            <a:pPr lvl="1"/>
            <a:r>
              <a:rPr lang="en-GB" noProof="0"/>
              <a:t>Body</a:t>
            </a:r>
          </a:p>
        </p:txBody>
      </p:sp>
      <p:sp>
        <p:nvSpPr>
          <p:cNvPr id="2" name="Titel 1"/>
          <p:cNvSpPr>
            <a:spLocks noGrp="1"/>
          </p:cNvSpPr>
          <p:nvPr>
            <p:ph type="title"/>
          </p:nvPr>
        </p:nvSpPr>
        <p:spPr>
          <a:xfrm>
            <a:off x="508001" y="765321"/>
            <a:ext cx="7368612" cy="768172"/>
          </a:xfrm>
        </p:spPr>
        <p:txBody>
          <a:bodyPr/>
          <a:lstStyle>
            <a:lvl1pPr>
              <a:defRPr lang="en-GB" sz="4399" b="1" kern="1200" cap="all" dirty="0">
                <a:solidFill>
                  <a:srgbClr val="003781"/>
                </a:solidFill>
                <a:latin typeface="+mn-lt"/>
                <a:ea typeface="+mn-ea"/>
                <a:cs typeface="+mn-cs"/>
              </a:defRPr>
            </a:lvl1pPr>
          </a:lstStyle>
          <a:p>
            <a:r>
              <a:rPr lang="en-US" noProof="0"/>
              <a:t>Click to edit Master title style</a:t>
            </a:r>
            <a:endParaRPr lang="en-GB" noProof="0"/>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Tree>
    <p:extLst>
      <p:ext uri="{BB962C8B-B14F-4D97-AF65-F5344CB8AC3E}">
        <p14:creationId xmlns:p14="http://schemas.microsoft.com/office/powerpoint/2010/main" val="3538347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xtra Headline with copy And Image - Variant D">
    <p:spTree>
      <p:nvGrpSpPr>
        <p:cNvPr id="1" name=""/>
        <p:cNvGrpSpPr/>
        <p:nvPr/>
      </p:nvGrpSpPr>
      <p:grpSpPr>
        <a:xfrm>
          <a:off x="0" y="0"/>
          <a:ext cx="0" cy="0"/>
          <a:chOff x="0" y="0"/>
          <a:chExt cx="0" cy="0"/>
        </a:xfrm>
      </p:grpSpPr>
      <p:sp>
        <p:nvSpPr>
          <p:cNvPr id="15" name="Text Placeholder 15"/>
          <p:cNvSpPr>
            <a:spLocks noGrp="1"/>
          </p:cNvSpPr>
          <p:nvPr>
            <p:ph type="body" sz="quarter" idx="19"/>
          </p:nvPr>
        </p:nvSpPr>
        <p:spPr>
          <a:xfrm>
            <a:off x="0" y="0"/>
            <a:ext cx="1655279" cy="5841663"/>
          </a:xfrm>
          <a:solidFill>
            <a:srgbClr val="E1CFEA"/>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399" b="1" kern="1200" cap="all" baseline="0" dirty="0">
                <a:solidFill>
                  <a:srgbClr val="5A3982"/>
                </a:solidFill>
                <a:latin typeface="+mn-lt"/>
                <a:ea typeface="+mn-ea"/>
                <a:cs typeface="+mn-cs"/>
              </a:defRPr>
            </a:lvl1pPr>
          </a:lstStyle>
          <a:p>
            <a:r>
              <a:rPr lang="en-GB" noProof="0"/>
              <a:t>Title</a:t>
            </a:r>
            <a:endParaRPr lang="en-GB"/>
          </a:p>
        </p:txBody>
      </p:sp>
      <p:sp>
        <p:nvSpPr>
          <p:cNvPr id="12" name="Bildplatzhalter 11"/>
          <p:cNvSpPr>
            <a:spLocks noGrp="1"/>
          </p:cNvSpPr>
          <p:nvPr>
            <p:ph type="pic" sz="quarter" idx="13" hasCustomPrompt="1"/>
          </p:nvPr>
        </p:nvSpPr>
        <p:spPr>
          <a:xfrm>
            <a:off x="6096794" y="952279"/>
            <a:ext cx="6095205" cy="5905721"/>
          </a:xfrm>
          <a:prstGeom prst="rect">
            <a:avLst/>
          </a:prstGeom>
        </p:spPr>
        <p:txBody>
          <a:bodyPr anchor="ctr"/>
          <a:lstStyle>
            <a:lvl1pPr algn="ctr">
              <a:defRPr sz="1300"/>
            </a:lvl1pPr>
          </a:lstStyle>
          <a:p>
            <a:r>
              <a:rPr lang="en-GB" noProof="0"/>
              <a:t>New Picture</a:t>
            </a:r>
          </a:p>
        </p:txBody>
      </p:sp>
      <p:sp>
        <p:nvSpPr>
          <p:cNvPr id="206" name="Textplatzhalter 9"/>
          <p:cNvSpPr>
            <a:spLocks noGrp="1"/>
          </p:cNvSpPr>
          <p:nvPr>
            <p:ph type="body" sz="quarter" idx="15" hasCustomPrompt="1"/>
          </p:nvPr>
        </p:nvSpPr>
        <p:spPr>
          <a:xfrm>
            <a:off x="508067" y="3559938"/>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a:t>01</a:t>
            </a:r>
          </a:p>
          <a:p>
            <a:pPr lvl="1"/>
            <a:r>
              <a:rPr lang="en-GB" noProof="0"/>
              <a:t>02</a:t>
            </a:r>
          </a:p>
          <a:p>
            <a:pPr lvl="2"/>
            <a:r>
              <a:rPr lang="en-GB" noProof="0"/>
              <a:t>03</a:t>
            </a:r>
          </a:p>
          <a:p>
            <a:pPr lvl="3"/>
            <a:r>
              <a:rPr lang="en-GB" noProof="0"/>
              <a:t>04</a:t>
            </a:r>
          </a:p>
          <a:p>
            <a:pPr lvl="4"/>
            <a:r>
              <a:rPr lang="en-GB" noProof="0"/>
              <a:t>05</a:t>
            </a:r>
          </a:p>
          <a:p>
            <a:pPr lvl="5"/>
            <a:r>
              <a:rPr lang="en-GB" noProof="0"/>
              <a:t>06</a:t>
            </a:r>
          </a:p>
          <a:p>
            <a:pPr lvl="6"/>
            <a:r>
              <a:rPr lang="en-GB" noProof="0"/>
              <a:t>07</a:t>
            </a:r>
          </a:p>
          <a:p>
            <a:pPr lvl="7"/>
            <a:r>
              <a:rPr lang="en-GB" noProof="0"/>
              <a:t>08</a:t>
            </a:r>
          </a:p>
          <a:p>
            <a:pPr lvl="8"/>
            <a:r>
              <a:rPr lang="en-GB" noProof="0"/>
              <a:t>09</a:t>
            </a:r>
          </a:p>
        </p:txBody>
      </p:sp>
    </p:spTree>
    <p:extLst>
      <p:ext uri="{BB962C8B-B14F-4D97-AF65-F5344CB8AC3E}">
        <p14:creationId xmlns:p14="http://schemas.microsoft.com/office/powerpoint/2010/main" val="2656570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7" name="Text Placeholder 15"/>
          <p:cNvSpPr>
            <a:spLocks noGrp="1"/>
          </p:cNvSpPr>
          <p:nvPr>
            <p:ph type="body" sz="quarter" idx="21"/>
          </p:nvPr>
        </p:nvSpPr>
        <p:spPr>
          <a:xfrm>
            <a:off x="0" y="0"/>
            <a:ext cx="8651350" cy="767918"/>
          </a:xfrm>
          <a:solidFill>
            <a:srgbClr val="C1EBFB"/>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4" name="Inhaltsplatzhalter 13" descr="Spalte links" title="Spalte links"/>
          <p:cNvSpPr>
            <a:spLocks noGrp="1"/>
          </p:cNvSpPr>
          <p:nvPr>
            <p:ph sz="quarter" idx="13" hasCustomPrompt="1"/>
          </p:nvPr>
        </p:nvSpPr>
        <p:spPr>
          <a:xfrm>
            <a:off x="507998"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6" name="Inhaltsplatzhalter 15" descr="Spalte mitte" title="Spalte mitte"/>
          <p:cNvSpPr>
            <a:spLocks noGrp="1"/>
          </p:cNvSpPr>
          <p:nvPr>
            <p:ph sz="quarter" idx="14" hasCustomPrompt="1"/>
          </p:nvPr>
        </p:nvSpPr>
        <p:spPr>
          <a:xfrm>
            <a:off x="4320361"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8" name="Inhaltsplatzhalter 17" descr="Spalte rechts" title="Spalte rechts"/>
          <p:cNvSpPr>
            <a:spLocks noGrp="1"/>
          </p:cNvSpPr>
          <p:nvPr>
            <p:ph sz="quarter" idx="15" hasCustomPrompt="1"/>
          </p:nvPr>
        </p:nvSpPr>
        <p:spPr>
          <a:xfrm>
            <a:off x="812475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2" name="Titel 22"/>
          <p:cNvSpPr>
            <a:spLocks noGrp="1"/>
          </p:cNvSpPr>
          <p:nvPr>
            <p:ph type="title" hasCustomPrompt="1"/>
          </p:nvPr>
        </p:nvSpPr>
        <p:spPr>
          <a:xfrm>
            <a:off x="508001" y="515818"/>
            <a:ext cx="10674352" cy="514232"/>
          </a:xfrm>
        </p:spPr>
        <p:txBody>
          <a:bodyPr tIns="36000"/>
          <a:lstStyle>
            <a:lvl1pPr>
              <a:defRPr sz="2999"/>
            </a:lvl1pPr>
          </a:lstStyle>
          <a:p>
            <a:r>
              <a:rPr lang="de-DE"/>
              <a:t>TitLE</a:t>
            </a:r>
            <a:endParaRPr lang="en-GB"/>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Tree>
    <p:extLst>
      <p:ext uri="{BB962C8B-B14F-4D97-AF65-F5344CB8AC3E}">
        <p14:creationId xmlns:p14="http://schemas.microsoft.com/office/powerpoint/2010/main" val="26904743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Content Areas – three Columns">
    <p:spTree>
      <p:nvGrpSpPr>
        <p:cNvPr id="1" name=""/>
        <p:cNvGrpSpPr/>
        <p:nvPr/>
      </p:nvGrpSpPr>
      <p:grpSpPr>
        <a:xfrm>
          <a:off x="0" y="0"/>
          <a:ext cx="0" cy="0"/>
          <a:chOff x="0" y="0"/>
          <a:chExt cx="0" cy="0"/>
        </a:xfrm>
      </p:grpSpPr>
      <p:sp>
        <p:nvSpPr>
          <p:cNvPr id="23" name="Text Placeholder 15"/>
          <p:cNvSpPr>
            <a:spLocks noGrp="1"/>
          </p:cNvSpPr>
          <p:nvPr>
            <p:ph type="body" sz="quarter" idx="26"/>
          </p:nvPr>
        </p:nvSpPr>
        <p:spPr>
          <a:xfrm>
            <a:off x="0" y="0"/>
            <a:ext cx="8651350" cy="767918"/>
          </a:xfrm>
          <a:solidFill>
            <a:srgbClr val="C1EBFB"/>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4" name="Inhaltsplatzhalter 13" descr="Spalte links" title="Spalte links"/>
          <p:cNvSpPr>
            <a:spLocks noGrp="1"/>
          </p:cNvSpPr>
          <p:nvPr>
            <p:ph sz="quarter" idx="13" hasCustomPrompt="1"/>
          </p:nvPr>
        </p:nvSpPr>
        <p:spPr>
          <a:xfrm>
            <a:off x="507999" y="4845052"/>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6" name="Inhaltsplatzhalter 15" descr="Spalte mitte" title="Spalte mitte"/>
          <p:cNvSpPr>
            <a:spLocks noGrp="1"/>
          </p:cNvSpPr>
          <p:nvPr>
            <p:ph sz="quarter" idx="14" hasCustomPrompt="1"/>
          </p:nvPr>
        </p:nvSpPr>
        <p:spPr>
          <a:xfrm>
            <a:off x="4312812" y="4845052"/>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8" name="Inhaltsplatzhalter 17" descr="Spalte rechts" title="Spalte rechts"/>
          <p:cNvSpPr>
            <a:spLocks noGrp="1"/>
          </p:cNvSpPr>
          <p:nvPr>
            <p:ph sz="quarter" idx="15" hasCustomPrompt="1"/>
          </p:nvPr>
        </p:nvSpPr>
        <p:spPr>
          <a:xfrm>
            <a:off x="8117624" y="4845052"/>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2" name="Inhaltsplatzhalter 13" descr="Spalte links" title="Spalte links"/>
          <p:cNvSpPr>
            <a:spLocks noGrp="1"/>
          </p:cNvSpPr>
          <p:nvPr>
            <p:ph sz="quarter" idx="19" hasCustomPrompt="1"/>
          </p:nvPr>
        </p:nvSpPr>
        <p:spPr>
          <a:xfrm>
            <a:off x="507999"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3" name="Inhaltsplatzhalter 15" descr="Spalte mitte" title="Spalte mitte"/>
          <p:cNvSpPr>
            <a:spLocks noGrp="1"/>
          </p:cNvSpPr>
          <p:nvPr>
            <p:ph sz="quarter" idx="20" hasCustomPrompt="1"/>
          </p:nvPr>
        </p:nvSpPr>
        <p:spPr>
          <a:xfrm>
            <a:off x="4312895"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5" name="Inhaltsplatzhalter 17" descr="Spalte rechts" title="Spalte rechts"/>
          <p:cNvSpPr>
            <a:spLocks noGrp="1"/>
          </p:cNvSpPr>
          <p:nvPr>
            <p:ph sz="quarter" idx="21" hasCustomPrompt="1"/>
          </p:nvPr>
        </p:nvSpPr>
        <p:spPr>
          <a:xfrm>
            <a:off x="8117626"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9" name="Titel 22"/>
          <p:cNvSpPr>
            <a:spLocks noGrp="1"/>
          </p:cNvSpPr>
          <p:nvPr>
            <p:ph type="title" hasCustomPrompt="1"/>
          </p:nvPr>
        </p:nvSpPr>
        <p:spPr>
          <a:xfrm>
            <a:off x="508001" y="515818"/>
            <a:ext cx="10674352" cy="514232"/>
          </a:xfrm>
        </p:spPr>
        <p:txBody>
          <a:bodyPr tIns="36000"/>
          <a:lstStyle>
            <a:lvl1pPr>
              <a:defRPr sz="2999"/>
            </a:lvl1pPr>
          </a:lstStyle>
          <a:p>
            <a:r>
              <a:rPr lang="de-DE"/>
              <a:t>TitLE</a:t>
            </a:r>
            <a:endParaRPr lang="en-GB"/>
          </a:p>
        </p:txBody>
      </p:sp>
      <p:sp>
        <p:nvSpPr>
          <p:cNvPr id="20"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Tree>
    <p:extLst>
      <p:ext uri="{BB962C8B-B14F-4D97-AF65-F5344CB8AC3E}">
        <p14:creationId xmlns:p14="http://schemas.microsoft.com/office/powerpoint/2010/main" val="24864393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s for Images">
    <p:spTree>
      <p:nvGrpSpPr>
        <p:cNvPr id="1" name=""/>
        <p:cNvGrpSpPr/>
        <p:nvPr/>
      </p:nvGrpSpPr>
      <p:grpSpPr>
        <a:xfrm>
          <a:off x="0" y="0"/>
          <a:ext cx="0" cy="0"/>
          <a:chOff x="0" y="0"/>
          <a:chExt cx="0" cy="0"/>
        </a:xfrm>
      </p:grpSpPr>
      <p:sp>
        <p:nvSpPr>
          <p:cNvPr id="21" name="Text Placeholder 15"/>
          <p:cNvSpPr>
            <a:spLocks noGrp="1"/>
          </p:cNvSpPr>
          <p:nvPr>
            <p:ph type="body" sz="quarter" idx="21"/>
          </p:nvPr>
        </p:nvSpPr>
        <p:spPr>
          <a:xfrm>
            <a:off x="0" y="0"/>
            <a:ext cx="8651350" cy="767918"/>
          </a:xfrm>
          <a:solidFill>
            <a:srgbClr val="C1EBFB"/>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4" name="Inhaltsplatzhalter 13" descr="Spalte links" title="Spalte links"/>
          <p:cNvSpPr>
            <a:spLocks noGrp="1"/>
          </p:cNvSpPr>
          <p:nvPr>
            <p:ph sz="quarter" idx="13" hasCustomPrompt="1"/>
          </p:nvPr>
        </p:nvSpPr>
        <p:spPr>
          <a:xfrm>
            <a:off x="508001"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6" name="Inhaltsplatzhalter 15" descr="Spalte mitte" title="Spalte mitte"/>
          <p:cNvSpPr>
            <a:spLocks noGrp="1"/>
          </p:cNvSpPr>
          <p:nvPr>
            <p:ph sz="quarter" idx="14" hasCustomPrompt="1"/>
          </p:nvPr>
        </p:nvSpPr>
        <p:spPr>
          <a:xfrm>
            <a:off x="4312731"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8" name="Inhaltsplatzhalter 17" descr="Spalte rechts" title="Spalte rechts"/>
          <p:cNvSpPr>
            <a:spLocks noGrp="1"/>
          </p:cNvSpPr>
          <p:nvPr>
            <p:ph sz="quarter" idx="15" hasCustomPrompt="1"/>
          </p:nvPr>
        </p:nvSpPr>
        <p:spPr>
          <a:xfrm>
            <a:off x="8117460"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5" name="Bildplatzhalter 4"/>
          <p:cNvSpPr>
            <a:spLocks noGrp="1"/>
          </p:cNvSpPr>
          <p:nvPr>
            <p:ph type="pic" sz="quarter" idx="22" hasCustomPrompt="1"/>
          </p:nvPr>
        </p:nvSpPr>
        <p:spPr>
          <a:xfrm>
            <a:off x="508002" y="2032001"/>
            <a:ext cx="3576000" cy="2046817"/>
          </a:xfrm>
          <a:prstGeom prst="rect">
            <a:avLst/>
          </a:prstGeom>
        </p:spPr>
        <p:txBody>
          <a:bodyPr anchor="ctr"/>
          <a:lstStyle>
            <a:lvl1pPr algn="ctr">
              <a:defRPr sz="1300"/>
            </a:lvl1pPr>
          </a:lstStyle>
          <a:p>
            <a:r>
              <a:rPr lang="en-GB" noProof="0"/>
              <a:t>New Picture</a:t>
            </a:r>
          </a:p>
        </p:txBody>
      </p:sp>
      <p:sp>
        <p:nvSpPr>
          <p:cNvPr id="9" name="Bildplatzhalter 8"/>
          <p:cNvSpPr>
            <a:spLocks noGrp="1"/>
          </p:cNvSpPr>
          <p:nvPr>
            <p:ph type="pic" sz="quarter" idx="23" hasCustomPrompt="1"/>
          </p:nvPr>
        </p:nvSpPr>
        <p:spPr>
          <a:xfrm>
            <a:off x="4312731" y="2032001"/>
            <a:ext cx="3576000" cy="2046817"/>
          </a:xfrm>
          <a:prstGeom prst="rect">
            <a:avLst/>
          </a:prstGeom>
        </p:spPr>
        <p:txBody>
          <a:bodyPr anchor="ctr"/>
          <a:lstStyle>
            <a:lvl1pPr algn="ctr">
              <a:defRPr sz="1300"/>
            </a:lvl1pPr>
          </a:lstStyle>
          <a:p>
            <a:r>
              <a:rPr lang="en-GB" noProof="0"/>
              <a:t>New Picture</a:t>
            </a:r>
          </a:p>
        </p:txBody>
      </p:sp>
      <p:sp>
        <p:nvSpPr>
          <p:cNvPr id="11" name="Bildplatzhalter 10"/>
          <p:cNvSpPr>
            <a:spLocks noGrp="1"/>
          </p:cNvSpPr>
          <p:nvPr>
            <p:ph type="pic" sz="quarter" idx="24" hasCustomPrompt="1"/>
          </p:nvPr>
        </p:nvSpPr>
        <p:spPr>
          <a:xfrm>
            <a:off x="8117460" y="2032001"/>
            <a:ext cx="3576000" cy="2046817"/>
          </a:xfrm>
          <a:prstGeom prst="rect">
            <a:avLst/>
          </a:prstGeom>
        </p:spPr>
        <p:txBody>
          <a:bodyPr anchor="ctr"/>
          <a:lstStyle>
            <a:lvl1pPr algn="ctr">
              <a:defRPr sz="1300"/>
            </a:lvl1pPr>
          </a:lstStyle>
          <a:p>
            <a:r>
              <a:rPr lang="en-GB" noProof="0"/>
              <a:t>New Picture</a:t>
            </a:r>
          </a:p>
        </p:txBody>
      </p:sp>
      <p:sp>
        <p:nvSpPr>
          <p:cNvPr id="17" name="Titel 22"/>
          <p:cNvSpPr>
            <a:spLocks noGrp="1"/>
          </p:cNvSpPr>
          <p:nvPr>
            <p:ph type="title" hasCustomPrompt="1"/>
          </p:nvPr>
        </p:nvSpPr>
        <p:spPr>
          <a:xfrm>
            <a:off x="508001" y="515818"/>
            <a:ext cx="10674352" cy="514232"/>
          </a:xfrm>
        </p:spPr>
        <p:txBody>
          <a:bodyPr tIns="36000"/>
          <a:lstStyle>
            <a:lvl1pPr>
              <a:defRPr sz="2999"/>
            </a:lvl1pPr>
          </a:lstStyle>
          <a:p>
            <a:r>
              <a:rPr lang="de-DE"/>
              <a:t>TitLE</a:t>
            </a:r>
            <a:endParaRPr lang="en-GB"/>
          </a:p>
        </p:txBody>
      </p:sp>
      <p:sp>
        <p:nvSpPr>
          <p:cNvPr id="19"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Tree>
    <p:extLst>
      <p:ext uri="{BB962C8B-B14F-4D97-AF65-F5344CB8AC3E}">
        <p14:creationId xmlns:p14="http://schemas.microsoft.com/office/powerpoint/2010/main" val="4077001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s for Images">
    <p:spTree>
      <p:nvGrpSpPr>
        <p:cNvPr id="1" name=""/>
        <p:cNvGrpSpPr/>
        <p:nvPr/>
      </p:nvGrpSpPr>
      <p:grpSpPr>
        <a:xfrm>
          <a:off x="0" y="0"/>
          <a:ext cx="0" cy="0"/>
          <a:chOff x="0" y="0"/>
          <a:chExt cx="0" cy="0"/>
        </a:xfrm>
      </p:grpSpPr>
      <p:sp>
        <p:nvSpPr>
          <p:cNvPr id="23" name="Text Placeholder 15"/>
          <p:cNvSpPr>
            <a:spLocks noGrp="1"/>
          </p:cNvSpPr>
          <p:nvPr>
            <p:ph type="body" sz="quarter" idx="21"/>
          </p:nvPr>
        </p:nvSpPr>
        <p:spPr>
          <a:xfrm>
            <a:off x="0" y="0"/>
            <a:ext cx="8651350" cy="767918"/>
          </a:xfrm>
          <a:solidFill>
            <a:srgbClr val="C1EBFB"/>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4" name="Inhaltsplatzhalter 13" descr="Spalte links" title="Spalte links"/>
          <p:cNvSpPr>
            <a:spLocks noGrp="1"/>
          </p:cNvSpPr>
          <p:nvPr>
            <p:ph sz="quarter" idx="13" hasCustomPrompt="1"/>
          </p:nvPr>
        </p:nvSpPr>
        <p:spPr>
          <a:xfrm>
            <a:off x="508801" y="4322234"/>
            <a:ext cx="2544000" cy="1791809"/>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6" name="Inhaltsplatzhalter 15" descr="Spalte mitte" title="Spalte mitte"/>
          <p:cNvSpPr>
            <a:spLocks noGrp="1"/>
          </p:cNvSpPr>
          <p:nvPr>
            <p:ph sz="quarter" idx="14" hasCustomPrompt="1"/>
          </p:nvPr>
        </p:nvSpPr>
        <p:spPr>
          <a:xfrm>
            <a:off x="3389567" y="2030105"/>
            <a:ext cx="2544000" cy="1791809"/>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8" name="Inhaltsplatzhalter 17" descr="Spalte rechts" title="Spalte rechts"/>
          <p:cNvSpPr>
            <a:spLocks noGrp="1"/>
          </p:cNvSpPr>
          <p:nvPr>
            <p:ph sz="quarter" idx="15" hasCustomPrompt="1"/>
          </p:nvPr>
        </p:nvSpPr>
        <p:spPr>
          <a:xfrm>
            <a:off x="6269241" y="4322234"/>
            <a:ext cx="2544000" cy="1791809"/>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5" name="Bildplatzhalter 4"/>
          <p:cNvSpPr>
            <a:spLocks noGrp="1"/>
          </p:cNvSpPr>
          <p:nvPr>
            <p:ph type="pic" sz="quarter" idx="22" hasCustomPrompt="1"/>
          </p:nvPr>
        </p:nvSpPr>
        <p:spPr>
          <a:xfrm>
            <a:off x="508801" y="2032001"/>
            <a:ext cx="2544000" cy="1788584"/>
          </a:xfrm>
          <a:prstGeom prst="rect">
            <a:avLst/>
          </a:prstGeom>
        </p:spPr>
        <p:txBody>
          <a:bodyPr anchor="ctr"/>
          <a:lstStyle>
            <a:lvl1pPr algn="ctr">
              <a:defRPr sz="1300"/>
            </a:lvl1pPr>
          </a:lstStyle>
          <a:p>
            <a:r>
              <a:rPr lang="en-GB" noProof="0"/>
              <a:t>New Picture</a:t>
            </a:r>
          </a:p>
        </p:txBody>
      </p:sp>
      <p:sp>
        <p:nvSpPr>
          <p:cNvPr id="9" name="Bildplatzhalter 8"/>
          <p:cNvSpPr>
            <a:spLocks noGrp="1"/>
          </p:cNvSpPr>
          <p:nvPr>
            <p:ph type="pic" sz="quarter" idx="23" hasCustomPrompt="1"/>
          </p:nvPr>
        </p:nvSpPr>
        <p:spPr>
          <a:xfrm>
            <a:off x="3389021" y="4322234"/>
            <a:ext cx="2544000" cy="1788584"/>
          </a:xfrm>
          <a:prstGeom prst="rect">
            <a:avLst/>
          </a:prstGeom>
        </p:spPr>
        <p:txBody>
          <a:bodyPr anchor="ctr"/>
          <a:lstStyle>
            <a:lvl1pPr algn="ctr">
              <a:defRPr sz="1300"/>
            </a:lvl1pPr>
          </a:lstStyle>
          <a:p>
            <a:r>
              <a:rPr lang="en-GB" noProof="0"/>
              <a:t>New Picture</a:t>
            </a:r>
          </a:p>
        </p:txBody>
      </p:sp>
      <p:sp>
        <p:nvSpPr>
          <p:cNvPr id="11" name="Bildplatzhalter 10"/>
          <p:cNvSpPr>
            <a:spLocks noGrp="1"/>
          </p:cNvSpPr>
          <p:nvPr>
            <p:ph type="pic" sz="quarter" idx="24" hasCustomPrompt="1"/>
          </p:nvPr>
        </p:nvSpPr>
        <p:spPr>
          <a:xfrm>
            <a:off x="6270333" y="2032001"/>
            <a:ext cx="2544000" cy="1788584"/>
          </a:xfrm>
          <a:prstGeom prst="rect">
            <a:avLst/>
          </a:prstGeom>
        </p:spPr>
        <p:txBody>
          <a:bodyPr anchor="ctr"/>
          <a:lstStyle>
            <a:lvl1pPr algn="ctr">
              <a:defRPr sz="1300"/>
            </a:lvl1pPr>
          </a:lstStyle>
          <a:p>
            <a:r>
              <a:rPr lang="en-GB" noProof="0"/>
              <a:t>New Picture</a:t>
            </a:r>
          </a:p>
        </p:txBody>
      </p:sp>
      <p:sp>
        <p:nvSpPr>
          <p:cNvPr id="15" name="Inhaltsplatzhalter 17" descr="Spalte rechts" title="Spalte rechts"/>
          <p:cNvSpPr>
            <a:spLocks noGrp="1"/>
          </p:cNvSpPr>
          <p:nvPr>
            <p:ph sz="quarter" idx="25" hasCustomPrompt="1"/>
          </p:nvPr>
        </p:nvSpPr>
        <p:spPr>
          <a:xfrm>
            <a:off x="9151097" y="2030105"/>
            <a:ext cx="2542363" cy="1791809"/>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7" name="Bildplatzhalter 10"/>
          <p:cNvSpPr>
            <a:spLocks noGrp="1"/>
          </p:cNvSpPr>
          <p:nvPr>
            <p:ph type="pic" sz="quarter" idx="26" hasCustomPrompt="1"/>
          </p:nvPr>
        </p:nvSpPr>
        <p:spPr>
          <a:xfrm>
            <a:off x="9149461" y="4322234"/>
            <a:ext cx="2544000" cy="1788584"/>
          </a:xfrm>
          <a:prstGeom prst="rect">
            <a:avLst/>
          </a:prstGeom>
        </p:spPr>
        <p:txBody>
          <a:bodyPr anchor="ctr"/>
          <a:lstStyle>
            <a:lvl1pPr algn="ctr">
              <a:defRPr sz="1300"/>
            </a:lvl1pPr>
          </a:lstStyle>
          <a:p>
            <a:r>
              <a:rPr lang="en-GB" noProof="0"/>
              <a:t>New Picture</a:t>
            </a:r>
          </a:p>
        </p:txBody>
      </p:sp>
      <p:sp>
        <p:nvSpPr>
          <p:cNvPr id="20" name="Titel 22"/>
          <p:cNvSpPr>
            <a:spLocks noGrp="1"/>
          </p:cNvSpPr>
          <p:nvPr>
            <p:ph type="title" hasCustomPrompt="1"/>
          </p:nvPr>
        </p:nvSpPr>
        <p:spPr>
          <a:xfrm>
            <a:off x="508001" y="515818"/>
            <a:ext cx="10674352" cy="514232"/>
          </a:xfrm>
        </p:spPr>
        <p:txBody>
          <a:bodyPr tIns="36000"/>
          <a:lstStyle>
            <a:lvl1pPr>
              <a:defRPr sz="2999"/>
            </a:lvl1pPr>
          </a:lstStyle>
          <a:p>
            <a:r>
              <a:rPr lang="de-DE"/>
              <a:t>TitLE</a:t>
            </a:r>
            <a:endParaRPr lang="en-GB"/>
          </a:p>
        </p:txBody>
      </p:sp>
      <p:sp>
        <p:nvSpPr>
          <p:cNvPr id="21"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Tree>
    <p:extLst>
      <p:ext uri="{BB962C8B-B14F-4D97-AF65-F5344CB8AC3E}">
        <p14:creationId xmlns:p14="http://schemas.microsoft.com/office/powerpoint/2010/main" val="295909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s for Images, Equal height">
    <p:spTree>
      <p:nvGrpSpPr>
        <p:cNvPr id="1" name=""/>
        <p:cNvGrpSpPr/>
        <p:nvPr/>
      </p:nvGrpSpPr>
      <p:grpSpPr>
        <a:xfrm>
          <a:off x="0" y="0"/>
          <a:ext cx="0" cy="0"/>
          <a:chOff x="0" y="0"/>
          <a:chExt cx="0" cy="0"/>
        </a:xfrm>
      </p:grpSpPr>
      <p:sp>
        <p:nvSpPr>
          <p:cNvPr id="23" name="Text Placeholder 15"/>
          <p:cNvSpPr>
            <a:spLocks noGrp="1"/>
          </p:cNvSpPr>
          <p:nvPr>
            <p:ph type="body" sz="quarter" idx="21"/>
          </p:nvPr>
        </p:nvSpPr>
        <p:spPr>
          <a:xfrm>
            <a:off x="0" y="0"/>
            <a:ext cx="8651350" cy="767918"/>
          </a:xfrm>
          <a:solidFill>
            <a:srgbClr val="C1EBFB"/>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4" name="Inhaltsplatzhalter 13" descr="Spalte links" title="Spalte links"/>
          <p:cNvSpPr>
            <a:spLocks noGrp="1"/>
          </p:cNvSpPr>
          <p:nvPr>
            <p:ph sz="quarter" idx="13" hasCustomPrompt="1"/>
          </p:nvPr>
        </p:nvSpPr>
        <p:spPr>
          <a:xfrm>
            <a:off x="508801" y="4322235"/>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6" name="Inhaltsplatzhalter 15" descr="Spalte mitte" title="Spalte mitte"/>
          <p:cNvSpPr>
            <a:spLocks noGrp="1"/>
          </p:cNvSpPr>
          <p:nvPr>
            <p:ph sz="quarter" idx="14" hasCustomPrompt="1"/>
          </p:nvPr>
        </p:nvSpPr>
        <p:spPr>
          <a:xfrm>
            <a:off x="3386120" y="4333828"/>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8" name="Inhaltsplatzhalter 17" descr="Spalte rechts" title="Spalte rechts"/>
          <p:cNvSpPr>
            <a:spLocks noGrp="1"/>
          </p:cNvSpPr>
          <p:nvPr>
            <p:ph sz="quarter" idx="15" hasCustomPrompt="1"/>
          </p:nvPr>
        </p:nvSpPr>
        <p:spPr>
          <a:xfrm>
            <a:off x="6263440" y="432223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5" name="Bildplatzhalter 4"/>
          <p:cNvSpPr>
            <a:spLocks noGrp="1"/>
          </p:cNvSpPr>
          <p:nvPr>
            <p:ph type="pic" sz="quarter" idx="22" hasCustomPrompt="1"/>
          </p:nvPr>
        </p:nvSpPr>
        <p:spPr>
          <a:xfrm>
            <a:off x="508801" y="2032001"/>
            <a:ext cx="2544000" cy="1788584"/>
          </a:xfrm>
          <a:prstGeom prst="rect">
            <a:avLst/>
          </a:prstGeom>
        </p:spPr>
        <p:txBody>
          <a:bodyPr anchor="ctr"/>
          <a:lstStyle>
            <a:lvl1pPr algn="ctr">
              <a:defRPr sz="1300"/>
            </a:lvl1pPr>
          </a:lstStyle>
          <a:p>
            <a:r>
              <a:rPr lang="en-GB" noProof="0"/>
              <a:t>New Picture</a:t>
            </a:r>
          </a:p>
        </p:txBody>
      </p:sp>
      <p:sp>
        <p:nvSpPr>
          <p:cNvPr id="9" name="Bildplatzhalter 8"/>
          <p:cNvSpPr>
            <a:spLocks noGrp="1"/>
          </p:cNvSpPr>
          <p:nvPr>
            <p:ph type="pic" sz="quarter" idx="23" hasCustomPrompt="1"/>
          </p:nvPr>
        </p:nvSpPr>
        <p:spPr>
          <a:xfrm>
            <a:off x="3389021" y="2033529"/>
            <a:ext cx="2544000" cy="1788584"/>
          </a:xfrm>
          <a:prstGeom prst="rect">
            <a:avLst/>
          </a:prstGeom>
        </p:spPr>
        <p:txBody>
          <a:bodyPr anchor="ctr"/>
          <a:lstStyle>
            <a:lvl1pPr algn="ctr">
              <a:defRPr sz="1300"/>
            </a:lvl1pPr>
          </a:lstStyle>
          <a:p>
            <a:r>
              <a:rPr lang="en-GB" noProof="0"/>
              <a:t>New Picture</a:t>
            </a:r>
          </a:p>
        </p:txBody>
      </p:sp>
      <p:sp>
        <p:nvSpPr>
          <p:cNvPr id="11" name="Bildplatzhalter 10"/>
          <p:cNvSpPr>
            <a:spLocks noGrp="1"/>
          </p:cNvSpPr>
          <p:nvPr>
            <p:ph type="pic" sz="quarter" idx="24" hasCustomPrompt="1"/>
          </p:nvPr>
        </p:nvSpPr>
        <p:spPr>
          <a:xfrm>
            <a:off x="6269241" y="2032001"/>
            <a:ext cx="2544000" cy="1788584"/>
          </a:xfrm>
          <a:prstGeom prst="rect">
            <a:avLst/>
          </a:prstGeom>
        </p:spPr>
        <p:txBody>
          <a:bodyPr anchor="ctr"/>
          <a:lstStyle>
            <a:lvl1pPr algn="ctr">
              <a:defRPr sz="1300"/>
            </a:lvl1pPr>
          </a:lstStyle>
          <a:p>
            <a:r>
              <a:rPr lang="en-GB" noProof="0"/>
              <a:t>New Picture</a:t>
            </a:r>
          </a:p>
        </p:txBody>
      </p:sp>
      <p:sp>
        <p:nvSpPr>
          <p:cNvPr id="15" name="Inhaltsplatzhalter 17" descr="Spalte rechts" title="Spalte rechts"/>
          <p:cNvSpPr>
            <a:spLocks noGrp="1"/>
          </p:cNvSpPr>
          <p:nvPr>
            <p:ph sz="quarter" idx="25" hasCustomPrompt="1"/>
          </p:nvPr>
        </p:nvSpPr>
        <p:spPr>
          <a:xfrm>
            <a:off x="9140760" y="4333828"/>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1</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17" name="Bildplatzhalter 10"/>
          <p:cNvSpPr>
            <a:spLocks noGrp="1"/>
          </p:cNvSpPr>
          <p:nvPr>
            <p:ph type="pic" sz="quarter" idx="26" hasCustomPrompt="1"/>
          </p:nvPr>
        </p:nvSpPr>
        <p:spPr>
          <a:xfrm>
            <a:off x="9149461" y="2033529"/>
            <a:ext cx="2544000" cy="1788584"/>
          </a:xfrm>
          <a:prstGeom prst="rect">
            <a:avLst/>
          </a:prstGeom>
        </p:spPr>
        <p:txBody>
          <a:bodyPr anchor="ctr"/>
          <a:lstStyle>
            <a:lvl1pPr algn="ctr">
              <a:defRPr sz="1300"/>
            </a:lvl1pPr>
          </a:lstStyle>
          <a:p>
            <a:r>
              <a:rPr lang="en-GB" noProof="0"/>
              <a:t>New Picture</a:t>
            </a:r>
          </a:p>
        </p:txBody>
      </p:sp>
      <p:sp>
        <p:nvSpPr>
          <p:cNvPr id="20" name="Titel 22"/>
          <p:cNvSpPr>
            <a:spLocks noGrp="1"/>
          </p:cNvSpPr>
          <p:nvPr>
            <p:ph type="title" hasCustomPrompt="1"/>
          </p:nvPr>
        </p:nvSpPr>
        <p:spPr>
          <a:xfrm>
            <a:off x="508001" y="515818"/>
            <a:ext cx="10674352" cy="514232"/>
          </a:xfrm>
        </p:spPr>
        <p:txBody>
          <a:bodyPr tIns="36000"/>
          <a:lstStyle>
            <a:lvl1pPr>
              <a:defRPr sz="2999"/>
            </a:lvl1pPr>
          </a:lstStyle>
          <a:p>
            <a:r>
              <a:rPr lang="de-DE"/>
              <a:t>TitLE</a:t>
            </a:r>
            <a:endParaRPr lang="en-GB"/>
          </a:p>
        </p:txBody>
      </p:sp>
      <p:sp>
        <p:nvSpPr>
          <p:cNvPr id="21"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err="1"/>
              <a:t>Subject</a:t>
            </a:r>
            <a:r>
              <a:rPr lang="de-DE"/>
              <a:t> Line </a:t>
            </a:r>
            <a:r>
              <a:rPr lang="de-DE" err="1"/>
              <a:t>for</a:t>
            </a:r>
            <a:r>
              <a:rPr lang="de-DE"/>
              <a:t> Navigation</a:t>
            </a:r>
          </a:p>
        </p:txBody>
      </p:sp>
    </p:spTree>
    <p:extLst>
      <p:ext uri="{BB962C8B-B14F-4D97-AF65-F5344CB8AC3E}">
        <p14:creationId xmlns:p14="http://schemas.microsoft.com/office/powerpoint/2010/main" val="3327016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03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597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195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F253-2C19-432E-A1FD-7C10C0F776E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0B015B9C-59B0-4D92-9860-0B454E621DF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127867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A ">
    <p:spTree>
      <p:nvGrpSpPr>
        <p:cNvPr id="1" name=""/>
        <p:cNvGrpSpPr/>
        <p:nvPr/>
      </p:nvGrpSpPr>
      <p:grpSpPr>
        <a:xfrm>
          <a:off x="0" y="0"/>
          <a:ext cx="0" cy="0"/>
          <a:chOff x="0" y="0"/>
          <a:chExt cx="0" cy="0"/>
        </a:xfrm>
      </p:grpSpPr>
      <p:sp>
        <p:nvSpPr>
          <p:cNvPr id="11" name="Bildplatzhalter 10"/>
          <p:cNvSpPr>
            <a:spLocks noGrp="1"/>
          </p:cNvSpPr>
          <p:nvPr>
            <p:ph type="pic" sz="quarter" idx="11" hasCustomPrompt="1"/>
          </p:nvPr>
        </p:nvSpPr>
        <p:spPr>
          <a:xfrm>
            <a:off x="1" y="0"/>
            <a:ext cx="7362195" cy="6858000"/>
          </a:xfrm>
          <a:prstGeom prst="rect">
            <a:avLst/>
          </a:prstGeom>
        </p:spPr>
        <p:txBody>
          <a:bodyPr anchor="ctr"/>
          <a:lstStyle>
            <a:lvl1pPr algn="ctr">
              <a:defRPr sz="1300"/>
            </a:lvl1pPr>
          </a:lstStyle>
          <a:p>
            <a:r>
              <a:rPr lang="en-GB" noProof="0"/>
              <a:t>New Picture</a:t>
            </a:r>
          </a:p>
        </p:txBody>
      </p:sp>
      <p:sp>
        <p:nvSpPr>
          <p:cNvPr id="10" name="Text Placeholder 9"/>
          <p:cNvSpPr>
            <a:spLocks noGrp="1"/>
          </p:cNvSpPr>
          <p:nvPr>
            <p:ph type="body" sz="quarter" idx="15"/>
          </p:nvPr>
        </p:nvSpPr>
        <p:spPr>
          <a:xfrm>
            <a:off x="7362196" y="0"/>
            <a:ext cx="4343965" cy="4836056"/>
          </a:xfrm>
          <a:solidFill>
            <a:srgbClr val="C3D8D4"/>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5" name="Textplatzhalter 4"/>
          <p:cNvSpPr>
            <a:spLocks noGrp="1"/>
          </p:cNvSpPr>
          <p:nvPr>
            <p:ph type="body" sz="quarter" idx="13" hasCustomPrompt="1"/>
          </p:nvPr>
        </p:nvSpPr>
        <p:spPr>
          <a:xfrm>
            <a:off x="7625756" y="3307584"/>
            <a:ext cx="4070880" cy="771345"/>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a:t>Subline</a:t>
            </a:r>
          </a:p>
          <a:p>
            <a:pPr lvl="1"/>
            <a:r>
              <a:rPr lang="en-GB" noProof="0"/>
              <a:t>Body</a:t>
            </a:r>
          </a:p>
        </p:txBody>
      </p:sp>
      <p:sp>
        <p:nvSpPr>
          <p:cNvPr id="2" name="Titel 1"/>
          <p:cNvSpPr>
            <a:spLocks noGrp="1"/>
          </p:cNvSpPr>
          <p:nvPr>
            <p:ph type="title" hasCustomPrompt="1"/>
          </p:nvPr>
        </p:nvSpPr>
        <p:spPr>
          <a:xfrm>
            <a:off x="6096794" y="765321"/>
            <a:ext cx="5599842" cy="768172"/>
          </a:xfrm>
        </p:spPr>
        <p:txBody>
          <a:bodyPr/>
          <a:lstStyle>
            <a:lvl1pPr>
              <a:defRPr sz="4399">
                <a:solidFill>
                  <a:schemeClr val="tx2"/>
                </a:solidFill>
              </a:defRPr>
            </a:lvl1pPr>
          </a:lstStyle>
          <a:p>
            <a:r>
              <a:rPr lang="en-GB" noProof="0" err="1"/>
              <a:t>TitLE</a:t>
            </a:r>
            <a:endParaRPr lang="en-GB" noProof="0"/>
          </a:p>
        </p:txBody>
      </p:sp>
    </p:spTree>
    <p:extLst>
      <p:ext uri="{BB962C8B-B14F-4D97-AF65-F5344CB8AC3E}">
        <p14:creationId xmlns:p14="http://schemas.microsoft.com/office/powerpoint/2010/main" val="631569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3"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8" y="3265450"/>
            <a:ext cx="4167887" cy="268087"/>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6" y="3962401"/>
            <a:ext cx="4164583" cy="163816"/>
          </a:xfrm>
          <a:noFill/>
        </p:spPr>
        <p:txBody>
          <a:bodyPr wrap="square" lIns="0" tIns="0" rIns="0" bIns="0">
            <a:spAutoFit/>
          </a:bodyPr>
          <a:lstStyle>
            <a:lvl1pPr marL="0" indent="0">
              <a:spcBef>
                <a:spcPts val="0"/>
              </a:spcBef>
              <a:buNone/>
              <a:defRPr sz="1065"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D9EBD347-2E5F-4FEE-B83B-C065E98D712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1" y="0"/>
            <a:ext cx="6858000" cy="6858000"/>
          </a:xfrm>
          <a:prstGeom prst="rect">
            <a:avLst/>
          </a:prstGeom>
        </p:spPr>
      </p:pic>
    </p:spTree>
    <p:extLst>
      <p:ext uri="{BB962C8B-B14F-4D97-AF65-F5344CB8AC3E}">
        <p14:creationId xmlns:p14="http://schemas.microsoft.com/office/powerpoint/2010/main" val="4074330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5158">
          <p15:clr>
            <a:srgbClr val="5ACBF0"/>
          </p15:clr>
        </p15:guide>
        <p15:guide id="3" pos="3900">
          <p15:clr>
            <a:srgbClr val="FBAE40"/>
          </p15:clr>
        </p15:guide>
        <p15:guide id="5" orient="horz" pos="4464">
          <p15:clr>
            <a:srgbClr val="FBAE40"/>
          </p15:clr>
        </p15:guide>
        <p15:guide id="6" orient="horz" pos="4607">
          <p15:clr>
            <a:srgbClr val="5ACBF0"/>
          </p15:clr>
        </p15:guide>
        <p15:guide id="7" pos="348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1"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8" y="3265450"/>
            <a:ext cx="4167887" cy="268087"/>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6" y="3962401"/>
            <a:ext cx="4164583" cy="163816"/>
          </a:xfrm>
          <a:noFill/>
        </p:spPr>
        <p:txBody>
          <a:bodyPr wrap="square" lIns="0" tIns="0" rIns="0" bIns="0">
            <a:spAutoFit/>
          </a:bodyPr>
          <a:lstStyle>
            <a:lvl1pPr marL="0" indent="0">
              <a:spcBef>
                <a:spcPts val="0"/>
              </a:spcBef>
              <a:buNone/>
              <a:defRPr sz="1065"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8" name="Picture 7" descr="Two people sitting at a table using a computer.&#10;&#10;Description automatically generated">
            <a:extLst>
              <a:ext uri="{FF2B5EF4-FFF2-40B4-BE49-F238E27FC236}">
                <a16:creationId xmlns:a16="http://schemas.microsoft.com/office/drawing/2014/main" id="{50139D3A-0CA3-4772-ADA6-CC8D563CD05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1" y="0"/>
            <a:ext cx="6858000" cy="6858000"/>
          </a:xfrm>
          <a:prstGeom prst="rect">
            <a:avLst/>
          </a:prstGeom>
        </p:spPr>
      </p:pic>
    </p:spTree>
    <p:extLst>
      <p:ext uri="{BB962C8B-B14F-4D97-AF65-F5344CB8AC3E}">
        <p14:creationId xmlns:p14="http://schemas.microsoft.com/office/powerpoint/2010/main" val="39189020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5158">
          <p15:clr>
            <a:srgbClr val="5ACBF0"/>
          </p15:clr>
        </p15:guide>
        <p15:guide id="3" pos="3906">
          <p15:clr>
            <a:srgbClr val="FBAE40"/>
          </p15:clr>
        </p15:guide>
        <p15:guide id="5" orient="horz" pos="4464">
          <p15:clr>
            <a:srgbClr val="FBAE40"/>
          </p15:clr>
        </p15:guide>
        <p15:guide id="6" orient="horz" pos="4607">
          <p15:clr>
            <a:srgbClr val="5ACBF0"/>
          </p15:clr>
        </p15:guide>
        <p15:guide id="7" pos="34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3" y="585788"/>
            <a:ext cx="1366245" cy="292608"/>
          </a:xfrm>
          <a:prstGeom prst="rect">
            <a:avLst/>
          </a:prstGeom>
        </p:spPr>
      </p:pic>
      <p:sp>
        <p:nvSpPr>
          <p:cNvPr id="9" name="Title 1"/>
          <p:cNvSpPr>
            <a:spLocks noGrp="1"/>
          </p:cNvSpPr>
          <p:nvPr>
            <p:ph type="title" hasCustomPrompt="1"/>
          </p:nvPr>
        </p:nvSpPr>
        <p:spPr>
          <a:xfrm>
            <a:off x="584200" y="3265713"/>
            <a:ext cx="9144000" cy="268064"/>
          </a:xfrm>
          <a:noFill/>
        </p:spPr>
        <p:txBody>
          <a:bodyPr lIns="0" tIns="0" rIns="0" bIns="0" anchor="b" anchorCtr="0">
            <a:spAutoFit/>
          </a:bodyPr>
          <a:lstStyle>
            <a:lvl1pPr>
              <a:defRPr sz="1742" spc="-24"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9144000" cy="163816"/>
          </a:xfrm>
          <a:noFill/>
        </p:spPr>
        <p:txBody>
          <a:bodyPr wrap="square" lIns="0" tIns="0" rIns="0" bIns="0">
            <a:spAutoFit/>
          </a:bodyPr>
          <a:lstStyle>
            <a:lvl1pPr marL="0" indent="0">
              <a:spcBef>
                <a:spcPts val="0"/>
              </a:spcBef>
              <a:buNone/>
              <a:defRPr sz="1065"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595640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604">
          <p15:clr>
            <a:srgbClr val="5ACBF0"/>
          </p15:clr>
        </p15:guide>
        <p15:guide id="2" orient="horz" pos="5158">
          <p15:clr>
            <a:srgbClr val="5ACBF0"/>
          </p15:clr>
        </p15:guide>
        <p15:guide id="3" pos="7128">
          <p15:clr>
            <a:srgbClr val="5ACBF0"/>
          </p15:clr>
        </p15:guide>
        <p15:guide id="4" orient="horz" pos="446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1" y="585788"/>
            <a:ext cx="1366440" cy="292608"/>
          </a:xfrm>
          <a:prstGeom prst="rect">
            <a:avLst/>
          </a:prstGeom>
        </p:spPr>
      </p:pic>
      <p:sp>
        <p:nvSpPr>
          <p:cNvPr id="9" name="Title 1"/>
          <p:cNvSpPr>
            <a:spLocks noGrp="1"/>
          </p:cNvSpPr>
          <p:nvPr>
            <p:ph type="title" hasCustomPrompt="1"/>
          </p:nvPr>
        </p:nvSpPr>
        <p:spPr>
          <a:xfrm>
            <a:off x="584200" y="3265713"/>
            <a:ext cx="9144000" cy="268064"/>
          </a:xfrm>
          <a:noFill/>
        </p:spPr>
        <p:txBody>
          <a:bodyPr lIns="0" tIns="0" rIns="0" bIns="0" anchor="b" anchorCtr="0">
            <a:spAutoFit/>
          </a:bodyPr>
          <a:lstStyle>
            <a:lvl1pPr>
              <a:defRPr sz="1742" spc="-24"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1"/>
            <a:ext cx="9144000" cy="163816"/>
          </a:xfrm>
          <a:noFill/>
        </p:spPr>
        <p:txBody>
          <a:bodyPr wrap="square" lIns="0" tIns="0" rIns="0" bIns="0">
            <a:spAutoFit/>
          </a:bodyPr>
          <a:lstStyle>
            <a:lvl1pPr marL="0" indent="0">
              <a:spcBef>
                <a:spcPts val="0"/>
              </a:spcBef>
              <a:buNone/>
              <a:defRPr sz="1065"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7095191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604">
          <p15:clr>
            <a:srgbClr val="5ACBF0"/>
          </p15:clr>
        </p15:guide>
        <p15:guide id="2" orient="horz" pos="5158">
          <p15:clr>
            <a:srgbClr val="5ACBF0"/>
          </p15:clr>
        </p15:guide>
        <p15:guide id="3" pos="7128">
          <p15:clr>
            <a:srgbClr val="5ACBF0"/>
          </p15:clr>
        </p15:guide>
        <p15:guide id="4" orient="horz" pos="446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3" y="1435103"/>
            <a:ext cx="11018838" cy="780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3400985"/>
      </p:ext>
    </p:extLst>
  </p:cSld>
  <p:clrMapOvr>
    <a:masterClrMapping/>
  </p:clrMapOvr>
  <p:transition>
    <p:fade/>
  </p:transition>
  <p:extLst mod="1">
    <p:ext uri="{DCECCB84-F9BA-43D5-87BE-67443E8EF086}">
      <p15:sldGuideLst xmlns:p15="http://schemas.microsoft.com/office/powerpoint/2012/main">
        <p15:guide id="2" orient="horz" pos="2630">
          <p15:clr>
            <a:srgbClr val="5ACBF0"/>
          </p15:clr>
        </p15:guide>
        <p15:guide id="3" orient="horz" pos="596">
          <p15:clr>
            <a:srgbClr val="5ACBF0"/>
          </p15:clr>
        </p15:guide>
        <p15:guide id="5" orient="horz" pos="186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3"/>
            <a:ext cx="11018520" cy="780362"/>
          </a:xfrm>
        </p:spPr>
        <p:txBody>
          <a:bodyPr wrap="square">
            <a:spAutoFit/>
          </a:bodyPr>
          <a:lstStyle>
            <a:lvl1pPr marL="0" indent="0">
              <a:buNone/>
              <a:defRPr/>
            </a:lvl1pPr>
            <a:lvl2pPr marL="110621" indent="0">
              <a:buNone/>
              <a:defRPr/>
            </a:lvl2pPr>
            <a:lvl3pPr marL="221242" indent="0">
              <a:buNone/>
              <a:defRPr/>
            </a:lvl3pPr>
            <a:lvl4pPr marL="331863" indent="0">
              <a:buNone/>
              <a:defRPr/>
            </a:lvl4pPr>
            <a:lvl5pPr marL="44248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8408208"/>
      </p:ext>
    </p:extLst>
  </p:cSld>
  <p:clrMapOvr>
    <a:masterClrMapping/>
  </p:clrMapOvr>
  <p:transition>
    <p:fade/>
  </p:transition>
  <p:extLst mod="1">
    <p:ext uri="{DCECCB84-F9BA-43D5-87BE-67443E8EF086}">
      <p15:sldGuideLst xmlns:p15="http://schemas.microsoft.com/office/powerpoint/2012/main">
        <p15:guide id="1" orient="horz" pos="596">
          <p15:clr>
            <a:srgbClr val="5ACBF0"/>
          </p15:clr>
        </p15:guide>
        <p15:guide id="2" orient="horz" pos="1871">
          <p15:clr>
            <a:srgbClr val="5ACBF0"/>
          </p15:clr>
        </p15:guide>
        <p15:guide id="4" orient="horz" pos="2630">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3" y="1435103"/>
            <a:ext cx="5211763" cy="780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91" y="1435103"/>
            <a:ext cx="5219700" cy="780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9182893"/>
      </p:ext>
    </p:extLst>
  </p:cSld>
  <p:clrMapOvr>
    <a:masterClrMapping/>
  </p:clrMapOvr>
  <p:transition>
    <p:fade/>
  </p:transition>
  <p:extLst mod="1">
    <p:ext uri="{DCECCB84-F9BA-43D5-87BE-67443E8EF086}">
      <p15:sldGuideLst xmlns:p15="http://schemas.microsoft.com/office/powerpoint/2012/main">
        <p15:guide id="1" orient="horz" pos="596">
          <p15:clr>
            <a:srgbClr val="5ACBF0"/>
          </p15:clr>
        </p15:guide>
        <p15:guide id="2" orient="horz" pos="2638">
          <p15:clr>
            <a:srgbClr val="5ACBF0"/>
          </p15:clr>
        </p15:guide>
        <p15:guide id="3" orient="horz" pos="186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4" y="457200"/>
            <a:ext cx="11018520" cy="268064"/>
          </a:xfrm>
        </p:spPr>
        <p:txBody>
          <a:bodyPr/>
          <a:lstStyle/>
          <a:p>
            <a:r>
              <a:rPr lang="en-US"/>
              <a:t>Click to edit Master title style</a:t>
            </a:r>
          </a:p>
        </p:txBody>
      </p:sp>
      <p:sp>
        <p:nvSpPr>
          <p:cNvPr id="4" name="Text Placeholder 3"/>
          <p:cNvSpPr>
            <a:spLocks noGrp="1"/>
          </p:cNvSpPr>
          <p:nvPr>
            <p:ph type="body" sz="quarter" idx="10"/>
          </p:nvPr>
        </p:nvSpPr>
        <p:spPr>
          <a:xfrm>
            <a:off x="584202" y="1435103"/>
            <a:ext cx="5212080" cy="780362"/>
          </a:xfrm>
        </p:spPr>
        <p:txBody>
          <a:bodyPr wrap="square">
            <a:spAutoFit/>
          </a:bodyPr>
          <a:lstStyle>
            <a:lvl1pPr marL="0" indent="0">
              <a:spcBef>
                <a:spcPts val="592"/>
              </a:spcBef>
              <a:buClr>
                <a:schemeClr val="tx1"/>
              </a:buClr>
              <a:buFont typeface="Wingdings" panose="05000000000000000000" pitchFamily="2" charset="2"/>
              <a:buNone/>
              <a:defRPr sz="1355" b="0">
                <a:latin typeface="Segoe UI" panose="020B0502040204020203" pitchFamily="34" charset="0"/>
                <a:cs typeface="Segoe UI" panose="020B0502040204020203" pitchFamily="34" charset="0"/>
              </a:defRPr>
            </a:lvl1pPr>
            <a:lvl2pPr marL="123681" indent="0">
              <a:buFont typeface="Wingdings" panose="05000000000000000000" pitchFamily="2" charset="2"/>
              <a:buNone/>
              <a:defRPr sz="968" b="0"/>
            </a:lvl2pPr>
            <a:lvl3pPr marL="218169" indent="0">
              <a:buFont typeface="Wingdings" panose="05000000000000000000" pitchFamily="2" charset="2"/>
              <a:buNone/>
              <a:tabLst/>
              <a:defRPr sz="774" b="0"/>
            </a:lvl3pPr>
            <a:lvl4pPr marL="315730" indent="0">
              <a:buFont typeface="Wingdings" panose="05000000000000000000" pitchFamily="2" charset="2"/>
              <a:buNone/>
              <a:defRPr sz="677" b="0"/>
            </a:lvl4pPr>
            <a:lvl5pPr marL="413292" indent="0">
              <a:buFont typeface="Wingdings" panose="05000000000000000000" pitchFamily="2" charset="2"/>
              <a:buNone/>
              <a:tabLst/>
              <a:defRPr sz="67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3"/>
            <a:ext cx="5212080" cy="780362"/>
          </a:xfrm>
        </p:spPr>
        <p:txBody>
          <a:bodyPr wrap="square">
            <a:spAutoFit/>
          </a:bodyPr>
          <a:lstStyle>
            <a:lvl1pPr marL="0" indent="0">
              <a:spcBef>
                <a:spcPts val="592"/>
              </a:spcBef>
              <a:buClr>
                <a:schemeClr val="tx1"/>
              </a:buClr>
              <a:buFont typeface="Wingdings" panose="05000000000000000000" pitchFamily="2" charset="2"/>
              <a:buNone/>
              <a:defRPr sz="1355" b="0">
                <a:latin typeface="Segoe UI" panose="020B0502040204020203" pitchFamily="34" charset="0"/>
                <a:cs typeface="Segoe UI" panose="020B0502040204020203" pitchFamily="34" charset="0"/>
              </a:defRPr>
            </a:lvl1pPr>
            <a:lvl2pPr marL="123681" indent="0">
              <a:buFont typeface="Wingdings" panose="05000000000000000000" pitchFamily="2" charset="2"/>
              <a:buNone/>
              <a:defRPr sz="968" b="0"/>
            </a:lvl2pPr>
            <a:lvl3pPr marL="218169" indent="0">
              <a:buFont typeface="Wingdings" panose="05000000000000000000" pitchFamily="2" charset="2"/>
              <a:buNone/>
              <a:tabLst/>
              <a:defRPr sz="774" b="0"/>
            </a:lvl3pPr>
            <a:lvl4pPr marL="315730" indent="0">
              <a:buFont typeface="Wingdings" panose="05000000000000000000" pitchFamily="2" charset="2"/>
              <a:buNone/>
              <a:defRPr sz="677" b="0"/>
            </a:lvl4pPr>
            <a:lvl5pPr marL="413292" indent="0">
              <a:buFont typeface="Wingdings" panose="05000000000000000000" pitchFamily="2" charset="2"/>
              <a:buNone/>
              <a:tabLst/>
              <a:defRPr sz="67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519144"/>
      </p:ext>
    </p:extLst>
  </p:cSld>
  <p:clrMapOvr>
    <a:masterClrMapping/>
  </p:clrMapOvr>
  <p:transition>
    <p:fade/>
  </p:transition>
  <p:extLst mod="1">
    <p:ext uri="{DCECCB84-F9BA-43D5-87BE-67443E8EF086}">
      <p15:sldGuideLst xmlns:p15="http://schemas.microsoft.com/office/powerpoint/2012/main">
        <p15:guide id="1" orient="horz" pos="596">
          <p15:clr>
            <a:srgbClr val="5ACBF0"/>
          </p15:clr>
        </p15:guide>
        <p15:guide id="2" orient="horz" pos="2630">
          <p15:clr>
            <a:srgbClr val="5ACBF0"/>
          </p15:clr>
        </p15:guide>
        <p15:guide id="3" orient="horz" pos="186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8369874"/>
      </p:ext>
    </p:extLst>
  </p:cSld>
  <p:clrMapOvr>
    <a:masterClrMapping/>
  </p:clrMapOvr>
  <p:transition>
    <p:fade/>
  </p:transition>
  <p:extLst mod="1">
    <p:ext uri="{DCECCB84-F9BA-43D5-87BE-67443E8EF086}">
      <p15:sldGuideLst xmlns:p15="http://schemas.microsoft.com/office/powerpoint/2012/main">
        <p15:guide id="6" pos="906">
          <p15:clr>
            <a:srgbClr val="A4A3A4"/>
          </p15:clr>
        </p15:guide>
        <p15:guide id="7" pos="1118">
          <p15:clr>
            <a:srgbClr val="A4A3A4"/>
          </p15:clr>
        </p15:guide>
        <p15:guide id="8" pos="1596">
          <p15:clr>
            <a:srgbClr val="A4A3A4"/>
          </p15:clr>
        </p15:guide>
        <p15:guide id="9" pos="1809">
          <p15:clr>
            <a:srgbClr val="A4A3A4"/>
          </p15:clr>
        </p15:guide>
        <p15:guide id="10" pos="2287">
          <p15:clr>
            <a:srgbClr val="A4A3A4"/>
          </p15:clr>
        </p15:guide>
        <p15:guide id="11" pos="2499">
          <p15:clr>
            <a:srgbClr val="A4A3A4"/>
          </p15:clr>
        </p15:guide>
        <p15:guide id="12" pos="2977">
          <p15:clr>
            <a:srgbClr val="A4A3A4"/>
          </p15:clr>
        </p15:guide>
        <p15:guide id="13" pos="3190">
          <p15:clr>
            <a:srgbClr val="A4A3A4"/>
          </p15:clr>
        </p15:guide>
        <p15:guide id="14" pos="3668">
          <p15:clr>
            <a:srgbClr val="A4A3A4"/>
          </p15:clr>
        </p15:guide>
        <p15:guide id="15" pos="3880">
          <p15:clr>
            <a:srgbClr val="A4A3A4"/>
          </p15:clr>
        </p15:guide>
        <p15:guide id="16" pos="4358">
          <p15:clr>
            <a:srgbClr val="A4A3A4"/>
          </p15:clr>
        </p15:guide>
        <p15:guide id="17" pos="4571">
          <p15:clr>
            <a:srgbClr val="A4A3A4"/>
          </p15:clr>
        </p15:guide>
        <p15:guide id="18" pos="5049">
          <p15:clr>
            <a:srgbClr val="A4A3A4"/>
          </p15:clr>
        </p15:guide>
        <p15:guide id="19" pos="5261">
          <p15:clr>
            <a:srgbClr val="A4A3A4"/>
          </p15:clr>
        </p15:guide>
        <p15:guide id="20" pos="5739">
          <p15:clr>
            <a:srgbClr val="A4A3A4"/>
          </p15:clr>
        </p15:guide>
        <p15:guide id="21" pos="5952">
          <p15:clr>
            <a:srgbClr val="A4A3A4"/>
          </p15:clr>
        </p15:guide>
        <p15:guide id="22" pos="6427">
          <p15:clr>
            <a:srgbClr val="A4A3A4"/>
          </p15:clr>
        </p15:guide>
        <p15:guide id="23" pos="6643">
          <p15:clr>
            <a:srgbClr val="A4A3A4"/>
          </p15:clr>
        </p15:guide>
        <p15:guide id="24" pos="7118">
          <p15:clr>
            <a:srgbClr val="A4A3A4"/>
          </p15:clr>
        </p15:guide>
        <p15:guide id="25" pos="7333">
          <p15:clr>
            <a:srgbClr val="A4A3A4"/>
          </p15:clr>
        </p15:guide>
        <p15:guide id="26" pos="7809">
          <p15:clr>
            <a:srgbClr val="A4A3A4"/>
          </p15:clr>
        </p15:guide>
        <p15:guide id="27" pos="8021">
          <p15:clr>
            <a:srgbClr val="A4A3A4"/>
          </p15:clr>
        </p15:guide>
        <p15:guide id="28" orient="horz" pos="1871">
          <p15:clr>
            <a:srgbClr val="5ACBF0"/>
          </p15:clr>
        </p15:guide>
        <p15:guide id="29" orient="horz" pos="2626">
          <p15:clr>
            <a:srgbClr val="5ACBF0"/>
          </p15:clr>
        </p15:guide>
        <p15:guide id="30" orient="horz" pos="59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5" y="457200"/>
            <a:ext cx="5508419" cy="213585"/>
          </a:xfrm>
        </p:spPr>
        <p:txBody>
          <a:bodyPr tIns="64008"/>
          <a:lstStyle>
            <a:lvl1pPr>
              <a:defRPr sz="968"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07693632"/>
      </p:ext>
    </p:extLst>
  </p:cSld>
  <p:clrMapOvr>
    <a:masterClrMapping/>
  </p:clrMapOvr>
  <p:transition>
    <p:fade/>
  </p:transition>
  <p:extLst mod="1">
    <p:ext uri="{DCECCB84-F9BA-43D5-87BE-67443E8EF086}">
      <p15:sldGuideLst xmlns:p15="http://schemas.microsoft.com/office/powerpoint/2012/main">
        <p15:guide id="6" pos="906">
          <p15:clr>
            <a:srgbClr val="A4A3A4"/>
          </p15:clr>
        </p15:guide>
        <p15:guide id="7" pos="1118">
          <p15:clr>
            <a:srgbClr val="A4A3A4"/>
          </p15:clr>
        </p15:guide>
        <p15:guide id="8" pos="1596">
          <p15:clr>
            <a:srgbClr val="A4A3A4"/>
          </p15:clr>
        </p15:guide>
        <p15:guide id="9" pos="1809">
          <p15:clr>
            <a:srgbClr val="A4A3A4"/>
          </p15:clr>
        </p15:guide>
        <p15:guide id="10" pos="2287">
          <p15:clr>
            <a:srgbClr val="A4A3A4"/>
          </p15:clr>
        </p15:guide>
        <p15:guide id="11" pos="2499">
          <p15:clr>
            <a:srgbClr val="A4A3A4"/>
          </p15:clr>
        </p15:guide>
        <p15:guide id="12" pos="2977">
          <p15:clr>
            <a:srgbClr val="A4A3A4"/>
          </p15:clr>
        </p15:guide>
        <p15:guide id="13" pos="3190">
          <p15:clr>
            <a:srgbClr val="A4A3A4"/>
          </p15:clr>
        </p15:guide>
        <p15:guide id="14" pos="3668">
          <p15:clr>
            <a:srgbClr val="A4A3A4"/>
          </p15:clr>
        </p15:guide>
        <p15:guide id="15" pos="3880">
          <p15:clr>
            <a:srgbClr val="A4A3A4"/>
          </p15:clr>
        </p15:guide>
        <p15:guide id="16" pos="4358">
          <p15:clr>
            <a:srgbClr val="A4A3A4"/>
          </p15:clr>
        </p15:guide>
        <p15:guide id="17" pos="4571">
          <p15:clr>
            <a:srgbClr val="A4A3A4"/>
          </p15:clr>
        </p15:guide>
        <p15:guide id="18" pos="5049">
          <p15:clr>
            <a:srgbClr val="A4A3A4"/>
          </p15:clr>
        </p15:guide>
        <p15:guide id="19" pos="5261">
          <p15:clr>
            <a:srgbClr val="A4A3A4"/>
          </p15:clr>
        </p15:guide>
        <p15:guide id="20" pos="5739">
          <p15:clr>
            <a:srgbClr val="A4A3A4"/>
          </p15:clr>
        </p15:guide>
        <p15:guide id="21" pos="5952">
          <p15:clr>
            <a:srgbClr val="A4A3A4"/>
          </p15:clr>
        </p15:guide>
        <p15:guide id="22" pos="6427">
          <p15:clr>
            <a:srgbClr val="A4A3A4"/>
          </p15:clr>
        </p15:guide>
        <p15:guide id="23" pos="6643">
          <p15:clr>
            <a:srgbClr val="A4A3A4"/>
          </p15:clr>
        </p15:guide>
        <p15:guide id="24" pos="7118">
          <p15:clr>
            <a:srgbClr val="A4A3A4"/>
          </p15:clr>
        </p15:guide>
        <p15:guide id="25" pos="7333">
          <p15:clr>
            <a:srgbClr val="A4A3A4"/>
          </p15:clr>
        </p15:guide>
        <p15:guide id="26" pos="7809">
          <p15:clr>
            <a:srgbClr val="A4A3A4"/>
          </p15:clr>
        </p15:guide>
        <p15:guide id="27" pos="8021">
          <p15:clr>
            <a:srgbClr val="A4A3A4"/>
          </p15:clr>
        </p15:guide>
        <p15:guide id="28" orient="horz" pos="1871">
          <p15:clr>
            <a:srgbClr val="5ACBF0"/>
          </p15:clr>
        </p15:guide>
        <p15:guide id="29" orient="horz" pos="2626">
          <p15:clr>
            <a:srgbClr val="5ACBF0"/>
          </p15:clr>
        </p15:guide>
        <p15:guide id="30" orient="horz" pos="5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 ">
    <p:spTree>
      <p:nvGrpSpPr>
        <p:cNvPr id="1" name=""/>
        <p:cNvGrpSpPr/>
        <p:nvPr/>
      </p:nvGrpSpPr>
      <p:grpSpPr>
        <a:xfrm>
          <a:off x="0" y="0"/>
          <a:ext cx="0" cy="0"/>
          <a:chOff x="0" y="0"/>
          <a:chExt cx="0" cy="0"/>
        </a:xfrm>
      </p:grpSpPr>
      <p:sp>
        <p:nvSpPr>
          <p:cNvPr id="16" name="Text Placeholder 15"/>
          <p:cNvSpPr>
            <a:spLocks noGrp="1"/>
          </p:cNvSpPr>
          <p:nvPr>
            <p:ph type="body" sz="quarter" idx="14"/>
          </p:nvPr>
        </p:nvSpPr>
        <p:spPr>
          <a:xfrm>
            <a:off x="0" y="0"/>
            <a:ext cx="4846951" cy="6856412"/>
          </a:xfrm>
          <a:solidFill>
            <a:srgbClr val="96DCFA"/>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8" name="Text Placeholder 15"/>
          <p:cNvSpPr>
            <a:spLocks noGrp="1"/>
          </p:cNvSpPr>
          <p:nvPr>
            <p:ph type="body" sz="quarter" idx="15"/>
          </p:nvPr>
        </p:nvSpPr>
        <p:spPr>
          <a:xfrm>
            <a:off x="4846951" y="0"/>
            <a:ext cx="3804399" cy="5338860"/>
          </a:xfrm>
          <a:solidFill>
            <a:srgbClr val="D4D5C8"/>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5" name="Textplatzhalter 4"/>
          <p:cNvSpPr>
            <a:spLocks noGrp="1"/>
          </p:cNvSpPr>
          <p:nvPr>
            <p:ph type="body" sz="quarter" idx="13" hasCustomPrompt="1"/>
          </p:nvPr>
        </p:nvSpPr>
        <p:spPr>
          <a:xfrm>
            <a:off x="508066" y="3053643"/>
            <a:ext cx="4070286" cy="766584"/>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a:t>Subline</a:t>
            </a:r>
          </a:p>
          <a:p>
            <a:pPr lvl="1"/>
            <a:r>
              <a:rPr lang="en-GB" noProof="0"/>
              <a:t>Body</a:t>
            </a:r>
          </a:p>
        </p:txBody>
      </p:sp>
      <p:sp>
        <p:nvSpPr>
          <p:cNvPr id="2" name="Titel 1"/>
          <p:cNvSpPr>
            <a:spLocks noGrp="1"/>
          </p:cNvSpPr>
          <p:nvPr>
            <p:ph type="title"/>
          </p:nvPr>
        </p:nvSpPr>
        <p:spPr>
          <a:xfrm>
            <a:off x="508001" y="765321"/>
            <a:ext cx="7878265" cy="768172"/>
          </a:xfrm>
        </p:spPr>
        <p:txBody>
          <a:bodyPr/>
          <a:lstStyle>
            <a:lvl1pPr>
              <a:defRPr sz="4399">
                <a:solidFill>
                  <a:schemeClr val="bg1"/>
                </a:solidFill>
              </a:defRPr>
            </a:lvl1pPr>
          </a:lstStyle>
          <a:p>
            <a:r>
              <a:rPr lang="en-US" noProof="0"/>
              <a:t>Click to edit Master title style</a:t>
            </a:r>
            <a:endParaRPr lang="en-GB" noProof="0"/>
          </a:p>
        </p:txBody>
      </p:sp>
    </p:spTree>
    <p:extLst>
      <p:ext uri="{BB962C8B-B14F-4D97-AF65-F5344CB8AC3E}">
        <p14:creationId xmlns:p14="http://schemas.microsoft.com/office/powerpoint/2010/main" val="23850120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856112"/>
            <a:ext cx="4158362" cy="268087"/>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5" y="3535541"/>
            <a:ext cx="4162425" cy="163816"/>
          </a:xfrm>
        </p:spPr>
        <p:txBody>
          <a:bodyPr/>
          <a:lstStyle>
            <a:lvl1pPr marL="0" indent="0">
              <a:buNone/>
              <a:defRPr sz="1065">
                <a:latin typeface="+mn-lt"/>
              </a:defRPr>
            </a:lvl1pPr>
            <a:lvl2pPr marL="110621" indent="0">
              <a:buNone/>
              <a:defRPr/>
            </a:lvl2pPr>
            <a:lvl3pPr marL="221242" indent="0">
              <a:buNone/>
              <a:defRPr/>
            </a:lvl3pPr>
            <a:lvl4pPr marL="320340" indent="0">
              <a:buNone/>
              <a:defRPr/>
            </a:lvl4pPr>
            <a:lvl5pPr marL="41406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774"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17319868"/>
      </p:ext>
    </p:extLst>
  </p:cSld>
  <p:clrMapOvr>
    <a:masterClrMapping/>
  </p:clrMapOvr>
  <p:transition>
    <p:fade/>
  </p:transition>
  <p:extLst mod="1">
    <p:ext uri="{DCECCB84-F9BA-43D5-87BE-67443E8EF086}">
      <p15:sldGuideLst xmlns:p15="http://schemas.microsoft.com/office/powerpoint/2012/main">
        <p15:guide id="2" pos="3906">
          <p15:clr>
            <a:srgbClr val="FBAE40"/>
          </p15:clr>
        </p15:guide>
        <p15:guide id="6" orient="horz" pos="1868">
          <p15:clr>
            <a:srgbClr val="5ACBF0"/>
          </p15:clr>
        </p15:guide>
        <p15:guide id="7" orient="horz" pos="4068">
          <p15:clr>
            <a:srgbClr val="5ACBF0"/>
          </p15:clr>
        </p15:guide>
        <p15:guide id="8" orient="horz" pos="4600">
          <p15:clr>
            <a:srgbClr val="5ACBF0"/>
          </p15:clr>
        </p15:guide>
        <p15:guide id="10" pos="4335">
          <p15:clr>
            <a:srgbClr val="C35EA4"/>
          </p15:clr>
        </p15:guide>
        <p15:guide id="11" pos="3479">
          <p15:clr>
            <a:srgbClr val="5ACBF0"/>
          </p15:clr>
        </p15:guide>
        <p15:guide id="12" pos="4119">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3293370"/>
            <a:ext cx="4159950" cy="268087"/>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774"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27568132"/>
      </p:ext>
    </p:extLst>
  </p:cSld>
  <p:clrMapOvr>
    <a:masterClrMapping/>
  </p:clrMapOvr>
  <p:transition>
    <p:fade/>
  </p:transition>
  <p:extLst mod="1">
    <p:ext uri="{DCECCB84-F9BA-43D5-87BE-67443E8EF086}">
      <p15:sldGuideLst xmlns:p15="http://schemas.microsoft.com/office/powerpoint/2012/main">
        <p15:guide id="2" pos="3906">
          <p15:clr>
            <a:srgbClr val="FBAE40"/>
          </p15:clr>
        </p15:guide>
        <p15:guide id="5" orient="horz" pos="4464">
          <p15:clr>
            <a:srgbClr val="FBAE40"/>
          </p15:clr>
        </p15:guide>
        <p15:guide id="6" pos="3477">
          <p15:clr>
            <a:srgbClr val="5ACBF0"/>
          </p15:clr>
        </p15:guide>
        <p15:guide id="7" pos="4334">
          <p15:clr>
            <a:srgbClr val="C35EA4"/>
          </p15:clr>
        </p15:guide>
        <p15:guide id="8" pos="4120">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8" y="2996527"/>
            <a:ext cx="4163125" cy="208519"/>
          </a:xfrm>
        </p:spPr>
        <p:txBody>
          <a:bodyPr anchor="t"/>
          <a:lstStyle>
            <a:lvl1pPr>
              <a:defRPr sz="1355"/>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774"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184978305"/>
      </p:ext>
    </p:extLst>
  </p:cSld>
  <p:clrMapOvr>
    <a:masterClrMapping/>
  </p:clrMapOvr>
  <p:transition>
    <p:fade/>
  </p:transition>
  <p:extLst mod="1">
    <p:ext uri="{DCECCB84-F9BA-43D5-87BE-67443E8EF086}">
      <p15:sldGuideLst xmlns:p15="http://schemas.microsoft.com/office/powerpoint/2012/main">
        <p15:guide id="2" pos="3906">
          <p15:clr>
            <a:srgbClr val="FBAE40"/>
          </p15:clr>
        </p15:guide>
        <p15:guide id="3" orient="horz" pos="3879">
          <p15:clr>
            <a:srgbClr val="5ACBF0"/>
          </p15:clr>
        </p15:guide>
        <p15:guide id="4" pos="4337">
          <p15:clr>
            <a:srgbClr val="C35EA4"/>
          </p15:clr>
        </p15:guide>
        <p15:guide id="5" pos="3479">
          <p15:clr>
            <a:srgbClr val="5ACBF0"/>
          </p15:clr>
        </p15:guide>
        <p15:guide id="6" pos="412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4" y="5579095"/>
            <a:ext cx="11018520" cy="268064"/>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677" b="1" dirty="0">
                <a:solidFill>
                  <a:srgbClr val="FFFFFF"/>
                </a:solidFill>
              </a:defRPr>
            </a:lvl1pPr>
          </a:lstStyle>
          <a:p>
            <a:pPr marL="110621" lvl="0" indent="-110621"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019793394"/>
      </p:ext>
    </p:extLst>
  </p:cSld>
  <p:clrMapOvr>
    <a:masterClrMapping/>
  </p:clrMapOvr>
  <p:transition>
    <p:fade/>
  </p:transition>
  <p:extLst mod="1">
    <p:ext uri="{DCECCB84-F9BA-43D5-87BE-67443E8EF086}">
      <p15:sldGuideLst xmlns:p15="http://schemas.microsoft.com/office/powerpoint/2012/main">
        <p15:guide id="5" orient="horz" pos="5952">
          <p15:clr>
            <a:srgbClr val="5ACBF0"/>
          </p15:clr>
        </p15:guide>
        <p15:guide id="6" orient="horz" pos="74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4" y="1009253"/>
            <a:ext cx="11018520" cy="268064"/>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677" b="1" dirty="0">
                <a:solidFill>
                  <a:srgbClr val="FFFFFF"/>
                </a:solidFill>
              </a:defRPr>
            </a:lvl1pPr>
          </a:lstStyle>
          <a:p>
            <a:pPr marL="110621" lvl="0" indent="-110621"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50688495"/>
      </p:ext>
    </p:extLst>
  </p:cSld>
  <p:clrMapOvr>
    <a:masterClrMapping/>
  </p:clrMapOvr>
  <p:transition>
    <p:fade/>
  </p:transition>
  <p:extLst mod="1">
    <p:ext uri="{DCECCB84-F9BA-43D5-87BE-67443E8EF086}">
      <p15:sldGuideLst xmlns:p15="http://schemas.microsoft.com/office/powerpoint/2012/main">
        <p15:guide id="5" orient="horz" pos="2976">
          <p15:clr>
            <a:srgbClr val="5ACBF0"/>
          </p15:clr>
        </p15:guide>
        <p15:guide id="6" orient="horz" pos="14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4" y="457200"/>
            <a:ext cx="11018520" cy="26806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202" y="5689603"/>
            <a:ext cx="5367528" cy="148924"/>
          </a:xfrm>
        </p:spPr>
        <p:txBody>
          <a:bodyPr/>
          <a:lstStyle>
            <a:lvl1pPr marL="0" indent="0" algn="ctr">
              <a:spcBef>
                <a:spcPts val="0"/>
              </a:spcBef>
              <a:buNone/>
              <a:defRPr sz="968"/>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4"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484" b="1" dirty="0">
                <a:solidFill>
                  <a:srgbClr val="FFFFFF"/>
                </a:solidFill>
              </a:defRPr>
            </a:lvl1pPr>
          </a:lstStyle>
          <a:p>
            <a:pPr marL="110621" lvl="0" indent="-110621"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3" y="5689603"/>
            <a:ext cx="5367528" cy="148924"/>
          </a:xfrm>
        </p:spPr>
        <p:txBody>
          <a:bodyPr/>
          <a:lstStyle>
            <a:lvl1pPr marL="0" indent="0" algn="ctr">
              <a:spcBef>
                <a:spcPts val="0"/>
              </a:spcBef>
              <a:buNone/>
              <a:defRPr sz="968"/>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7"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484" b="1" dirty="0">
                <a:solidFill>
                  <a:srgbClr val="FFFFFF"/>
                </a:solidFill>
              </a:defRPr>
            </a:lvl1pPr>
          </a:lstStyle>
          <a:p>
            <a:pPr marL="110621" lvl="0" indent="-110621"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62925681"/>
      </p:ext>
    </p:extLst>
  </p:cSld>
  <p:clrMapOvr>
    <a:masterClrMapping/>
  </p:clrMapOvr>
  <p:transition>
    <p:fade/>
  </p:transition>
  <p:extLst mod="1">
    <p:ext uri="{DCECCB84-F9BA-43D5-87BE-67443E8EF086}">
      <p15:sldGuideLst xmlns:p15="http://schemas.microsoft.com/office/powerpoint/2012/main">
        <p15:guide id="3" orient="horz" pos="7408">
          <p15:clr>
            <a:srgbClr val="5ACBF0"/>
          </p15:clr>
        </p15:guide>
        <p15:guide id="4" orient="horz" pos="2638">
          <p15:clr>
            <a:srgbClr val="5ACBF0"/>
          </p15:clr>
        </p15:guide>
        <p15:guide id="5" orient="horz" pos="596">
          <p15:clr>
            <a:srgbClr val="5ACBF0"/>
          </p15:clr>
        </p15:guide>
        <p15:guide id="6" pos="4358">
          <p15:clr>
            <a:srgbClr val="5ACBF0"/>
          </p15:clr>
        </p15:guide>
        <p15:guide id="7" pos="457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4" y="457200"/>
            <a:ext cx="11018520" cy="26806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7" y="5689603"/>
            <a:ext cx="3475037" cy="148924"/>
          </a:xfrm>
        </p:spPr>
        <p:txBody>
          <a:bodyPr/>
          <a:lstStyle>
            <a:lvl1pPr marL="0" indent="0" algn="ctr">
              <a:spcBef>
                <a:spcPts val="0"/>
              </a:spcBef>
              <a:buNone/>
              <a:defRPr sz="968"/>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38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4" y="5689603"/>
            <a:ext cx="3475037" cy="148924"/>
          </a:xfrm>
        </p:spPr>
        <p:txBody>
          <a:bodyPr/>
          <a:lstStyle>
            <a:lvl1pPr marL="0" indent="0" algn="ctr">
              <a:spcBef>
                <a:spcPts val="0"/>
              </a:spcBef>
              <a:buNone/>
              <a:defRPr sz="968"/>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38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6" y="5689603"/>
            <a:ext cx="3475037" cy="148924"/>
          </a:xfrm>
        </p:spPr>
        <p:txBody>
          <a:bodyPr/>
          <a:lstStyle>
            <a:lvl1pPr marL="0" indent="0" algn="ctr">
              <a:spcBef>
                <a:spcPts val="0"/>
              </a:spcBef>
              <a:buNone/>
              <a:defRPr sz="968"/>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387"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54990344"/>
      </p:ext>
    </p:extLst>
  </p:cSld>
  <p:clrMapOvr>
    <a:masterClrMapping/>
  </p:clrMapOvr>
  <p:transition>
    <p:fade/>
  </p:transition>
  <p:extLst mod="1">
    <p:ext uri="{DCECCB84-F9BA-43D5-87BE-67443E8EF086}">
      <p15:sldGuideLst xmlns:p15="http://schemas.microsoft.com/office/powerpoint/2012/main">
        <p15:guide id="3" orient="horz" pos="7408">
          <p15:clr>
            <a:srgbClr val="5ACBF0"/>
          </p15:clr>
        </p15:guide>
        <p15:guide id="4" orient="horz" pos="2638">
          <p15:clr>
            <a:srgbClr val="5ACBF0"/>
          </p15:clr>
        </p15:guide>
        <p15:guide id="5" orient="horz" pos="596">
          <p15:clr>
            <a:srgbClr val="5ACBF0"/>
          </p15:clr>
        </p15:guide>
        <p15:guide id="6" pos="2973">
          <p15:clr>
            <a:srgbClr val="5ACBF0"/>
          </p15:clr>
        </p15:guide>
        <p15:guide id="7" pos="3190">
          <p15:clr>
            <a:srgbClr val="5ACBF0"/>
          </p15:clr>
        </p15:guide>
        <p15:guide id="8" pos="5738">
          <p15:clr>
            <a:srgbClr val="5ACBF0"/>
          </p15:clr>
        </p15:guide>
        <p15:guide id="9" pos="595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4" y="457200"/>
            <a:ext cx="11018520" cy="26806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4753941"/>
            <a:ext cx="2532888" cy="148952"/>
          </a:xfrm>
        </p:spPr>
        <p:txBody>
          <a:bodyPr/>
          <a:lstStyle>
            <a:lvl1pPr marL="0" indent="0" algn="ctr">
              <a:spcBef>
                <a:spcPts val="0"/>
              </a:spcBef>
              <a:buNone/>
              <a:defRPr sz="968"/>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29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9" y="4753941"/>
            <a:ext cx="2532888" cy="148952"/>
          </a:xfrm>
        </p:spPr>
        <p:txBody>
          <a:bodyPr/>
          <a:lstStyle>
            <a:lvl1pPr marL="0" indent="0" algn="ctr">
              <a:spcBef>
                <a:spcPts val="0"/>
              </a:spcBef>
              <a:buNone/>
              <a:defRPr sz="968"/>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9"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29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5" y="4753941"/>
            <a:ext cx="2532888" cy="148952"/>
          </a:xfrm>
        </p:spPr>
        <p:txBody>
          <a:bodyPr/>
          <a:lstStyle>
            <a:lvl1pPr marL="0" indent="0" algn="ctr">
              <a:spcBef>
                <a:spcPts val="0"/>
              </a:spcBef>
              <a:buNone/>
              <a:defRPr sz="968"/>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5"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29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1" y="4753941"/>
            <a:ext cx="2532888" cy="148952"/>
          </a:xfrm>
        </p:spPr>
        <p:txBody>
          <a:bodyPr/>
          <a:lstStyle>
            <a:lvl1pPr marL="0" indent="0" algn="ctr">
              <a:spcBef>
                <a:spcPts val="0"/>
              </a:spcBef>
              <a:buNone/>
              <a:defRPr sz="968"/>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1"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29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34149700"/>
      </p:ext>
    </p:extLst>
  </p:cSld>
  <p:clrMapOvr>
    <a:masterClrMapping/>
  </p:clrMapOvr>
  <p:transition>
    <p:fade/>
  </p:transition>
  <p:extLst mod="1">
    <p:ext uri="{DCECCB84-F9BA-43D5-87BE-67443E8EF086}">
      <p15:sldGuideLst xmlns:p15="http://schemas.microsoft.com/office/powerpoint/2012/main">
        <p15:guide id="3" orient="horz" pos="6185">
          <p15:clr>
            <a:srgbClr val="5ACBF0"/>
          </p15:clr>
        </p15:guide>
        <p15:guide id="4" orient="horz" pos="2638">
          <p15:clr>
            <a:srgbClr val="5ACBF0"/>
          </p15:clr>
        </p15:guide>
        <p15:guide id="5" orient="horz" pos="596">
          <p15:clr>
            <a:srgbClr val="5ACBF0"/>
          </p15:clr>
        </p15:guide>
        <p15:guide id="6" pos="2282">
          <p15:clr>
            <a:srgbClr val="5ACBF0"/>
          </p15:clr>
        </p15:guide>
        <p15:guide id="7" pos="2499">
          <p15:clr>
            <a:srgbClr val="5ACBF0"/>
          </p15:clr>
        </p15:guide>
        <p15:guide id="8" pos="4355">
          <p15:clr>
            <a:srgbClr val="5ACBF0"/>
          </p15:clr>
        </p15:guide>
        <p15:guide id="9" pos="4573">
          <p15:clr>
            <a:srgbClr val="5ACBF0"/>
          </p15:clr>
        </p15:guide>
        <p15:guide id="10" pos="6429">
          <p15:clr>
            <a:srgbClr val="5ACBF0"/>
          </p15:clr>
        </p15:guide>
        <p15:guide id="11" pos="664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3" y="2017717"/>
            <a:ext cx="3494088" cy="148924"/>
          </a:xfrm>
        </p:spPr>
        <p:txBody>
          <a:bodyPr/>
          <a:lstStyle>
            <a:lvl1pPr marL="0" indent="0">
              <a:buFontTx/>
              <a:buNone/>
              <a:defRPr sz="968"/>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4" y="1436688"/>
            <a:ext cx="7253288" cy="4832351"/>
          </a:xfrm>
          <a:blipFill>
            <a:blip r:embed="rId2"/>
            <a:stretch>
              <a:fillRect/>
            </a:stretch>
          </a:blipFill>
        </p:spPr>
        <p:txBody>
          <a:bodyPr bIns="1005840" anchor="ctr">
            <a:noAutofit/>
          </a:bodyPr>
          <a:lstStyle>
            <a:lvl1pPr marL="0" indent="0" algn="ctr">
              <a:buNone/>
              <a:defRPr sz="484"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149148186"/>
      </p:ext>
    </p:extLst>
  </p:cSld>
  <p:clrMapOvr>
    <a:masterClrMapping/>
  </p:clrMapOvr>
  <p:transition>
    <p:fade/>
  </p:transition>
  <p:extLst mod="1">
    <p:ext uri="{DCECCB84-F9BA-43D5-87BE-67443E8EF086}">
      <p15:sldGuideLst xmlns:p15="http://schemas.microsoft.com/office/powerpoint/2012/main">
        <p15:guide id="20" pos="5739">
          <p15:clr>
            <a:srgbClr val="5ACBF0"/>
          </p15:clr>
        </p15:guide>
        <p15:guide id="21" pos="5943">
          <p15:clr>
            <a:srgbClr val="5ACBF0"/>
          </p15:clr>
        </p15:guide>
        <p15:guide id="28" orient="horz" pos="1871">
          <p15:clr>
            <a:srgbClr val="5ACBF0"/>
          </p15:clr>
        </p15:guide>
        <p15:guide id="29" orient="horz" pos="2626">
          <p15:clr>
            <a:srgbClr val="5ACBF0"/>
          </p15:clr>
        </p15:guide>
        <p15:guide id="30" orient="horz" pos="59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2" y="2305842"/>
            <a:ext cx="3468956" cy="268087"/>
          </a:xfrm>
        </p:spPr>
        <p:txBody>
          <a:bodyPr/>
          <a:lstStyle>
            <a:lvl1pPr>
              <a:defRPr sz="174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6" y="2447039"/>
            <a:ext cx="6961188" cy="178709"/>
          </a:xfrm>
        </p:spPr>
        <p:txBody>
          <a:bodyPr/>
          <a:lstStyle>
            <a:lvl1pPr marL="0" indent="0">
              <a:spcAft>
                <a:spcPts val="581"/>
              </a:spcAft>
              <a:buNone/>
              <a:defRPr sz="1161"/>
            </a:lvl1pPr>
            <a:lvl2pPr marL="110621" indent="0">
              <a:buNone/>
              <a:defRPr/>
            </a:lvl2pPr>
          </a:lstStyle>
          <a:p>
            <a:pPr lvl="0"/>
            <a:r>
              <a:rPr lang="en-US"/>
              <a:t>Click to edit Master text styles</a:t>
            </a:r>
          </a:p>
        </p:txBody>
      </p:sp>
      <p:pic>
        <p:nvPicPr>
          <p:cNvPr id="6" name="MS logo gray - EMF" descr="Microsoft logo, gray text version">
            <a:extLst>
              <a:ext uri="{FF2B5EF4-FFF2-40B4-BE49-F238E27FC236}">
                <a16:creationId xmlns:a16="http://schemas.microsoft.com/office/drawing/2014/main" id="{922F4DD6-AAFD-824B-805D-BC03A90C7018}"/>
              </a:ext>
            </a:extLst>
          </p:cNvPr>
          <p:cNvPicPr>
            <a:picLocks noChangeAspect="1"/>
          </p:cNvPicPr>
          <p:nvPr userDrawn="1"/>
        </p:nvPicPr>
        <p:blipFill>
          <a:blip r:embed="rId2"/>
          <a:stretch>
            <a:fillRect/>
          </a:stretch>
        </p:blipFill>
        <p:spPr bwMode="black">
          <a:xfrm>
            <a:off x="584201" y="585788"/>
            <a:ext cx="1366440" cy="292608"/>
          </a:xfrm>
          <a:prstGeom prst="rect">
            <a:avLst/>
          </a:prstGeom>
        </p:spPr>
      </p:pic>
    </p:spTree>
    <p:extLst>
      <p:ext uri="{BB962C8B-B14F-4D97-AF65-F5344CB8AC3E}">
        <p14:creationId xmlns:p14="http://schemas.microsoft.com/office/powerpoint/2010/main" val="364720713"/>
      </p:ext>
    </p:extLst>
  </p:cSld>
  <p:clrMapOvr>
    <a:masterClrMapping/>
  </p:clrMapOvr>
  <p:transition>
    <p:fade/>
  </p:transition>
  <p:extLst mod="1">
    <p:ext uri="{DCECCB84-F9BA-43D5-87BE-67443E8EF086}">
      <p15:sldGuideLst xmlns:p15="http://schemas.microsoft.com/office/powerpoint/2012/main">
        <p15:guide id="12" pos="2977">
          <p15:clr>
            <a:srgbClr val="5ACBF0"/>
          </p15:clr>
        </p15:guide>
        <p15:guide id="13" pos="3190">
          <p15:clr>
            <a:srgbClr val="5ACBF0"/>
          </p15:clr>
        </p15:guide>
        <p15:guide id="28" orient="horz" pos="1871">
          <p15:clr>
            <a:srgbClr val="5ACBF0"/>
          </p15:clr>
        </p15:guide>
        <p15:guide id="29" orient="horz" pos="2626">
          <p15:clr>
            <a:srgbClr val="5ACBF0"/>
          </p15:clr>
        </p15:guide>
        <p15:guide id="32" orient="horz" pos="3570">
          <p15:clr>
            <a:srgbClr val="FBAE40"/>
          </p15:clr>
        </p15:guide>
        <p15:guide id="33" pos="34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 B 2">
    <p:spTree>
      <p:nvGrpSpPr>
        <p:cNvPr id="1" name=""/>
        <p:cNvGrpSpPr/>
        <p:nvPr/>
      </p:nvGrpSpPr>
      <p:grpSpPr>
        <a:xfrm>
          <a:off x="0" y="0"/>
          <a:ext cx="0" cy="0"/>
          <a:chOff x="0" y="0"/>
          <a:chExt cx="0" cy="0"/>
        </a:xfrm>
      </p:grpSpPr>
      <p:sp>
        <p:nvSpPr>
          <p:cNvPr id="11" name="Text Placeholder 15"/>
          <p:cNvSpPr>
            <a:spLocks noGrp="1"/>
          </p:cNvSpPr>
          <p:nvPr>
            <p:ph type="body" sz="quarter" idx="14"/>
          </p:nvPr>
        </p:nvSpPr>
        <p:spPr>
          <a:xfrm>
            <a:off x="0" y="0"/>
            <a:ext cx="4846951" cy="6856412"/>
          </a:xfrm>
          <a:solidFill>
            <a:srgbClr val="49648C"/>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2" name="Text Placeholder 15"/>
          <p:cNvSpPr>
            <a:spLocks noGrp="1"/>
          </p:cNvSpPr>
          <p:nvPr>
            <p:ph type="body" sz="quarter" idx="15"/>
          </p:nvPr>
        </p:nvSpPr>
        <p:spPr>
          <a:xfrm>
            <a:off x="4846951" y="0"/>
            <a:ext cx="3804399" cy="5338860"/>
          </a:xfrm>
          <a:solidFill>
            <a:srgbClr val="D4D5C8"/>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5" name="Textplatzhalter 4"/>
          <p:cNvSpPr>
            <a:spLocks noGrp="1"/>
          </p:cNvSpPr>
          <p:nvPr>
            <p:ph type="body" sz="quarter" idx="13" hasCustomPrompt="1"/>
          </p:nvPr>
        </p:nvSpPr>
        <p:spPr>
          <a:xfrm>
            <a:off x="508066" y="3053643"/>
            <a:ext cx="4070286" cy="766584"/>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a:t>Subline</a:t>
            </a:r>
          </a:p>
          <a:p>
            <a:pPr lvl="1"/>
            <a:r>
              <a:rPr lang="en-GB" noProof="0"/>
              <a:t>Body</a:t>
            </a:r>
          </a:p>
        </p:txBody>
      </p:sp>
      <p:sp>
        <p:nvSpPr>
          <p:cNvPr id="2" name="Titel 1"/>
          <p:cNvSpPr>
            <a:spLocks noGrp="1"/>
          </p:cNvSpPr>
          <p:nvPr>
            <p:ph type="title"/>
          </p:nvPr>
        </p:nvSpPr>
        <p:spPr>
          <a:xfrm>
            <a:off x="508001" y="765321"/>
            <a:ext cx="7878265" cy="768172"/>
          </a:xfrm>
        </p:spPr>
        <p:txBody>
          <a:bodyPr/>
          <a:lstStyle>
            <a:lvl1pPr>
              <a:defRPr sz="4399">
                <a:solidFill>
                  <a:schemeClr val="bg1"/>
                </a:solidFill>
              </a:defRPr>
            </a:lvl1pPr>
          </a:lstStyle>
          <a:p>
            <a:r>
              <a:rPr lang="en-US" noProof="0"/>
              <a:t>Click to edit Master title style</a:t>
            </a:r>
            <a:endParaRPr lang="en-GB" noProof="0"/>
          </a:p>
        </p:txBody>
      </p:sp>
    </p:spTree>
    <p:extLst>
      <p:ext uri="{BB962C8B-B14F-4D97-AF65-F5344CB8AC3E}">
        <p14:creationId xmlns:p14="http://schemas.microsoft.com/office/powerpoint/2010/main" val="25889251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algn="l" defTabSz="451229" fontAlgn="base">
              <a:spcBef>
                <a:spcPct val="0"/>
              </a:spcBef>
              <a:spcAft>
                <a:spcPct val="0"/>
              </a:spcAft>
            </a:pPr>
            <a:endParaRPr lang="en-US" sz="968">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7" y="3293380"/>
            <a:ext cx="3183637" cy="268064"/>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8" y="3323168"/>
            <a:ext cx="6669658" cy="208494"/>
          </a:xfrm>
        </p:spPr>
        <p:txBody>
          <a:bodyPr anchor="ctr" anchorCtr="0"/>
          <a:lstStyle>
            <a:lvl1pPr marL="0" indent="0">
              <a:spcAft>
                <a:spcPts val="581"/>
              </a:spcAft>
              <a:buNone/>
              <a:defRPr sz="1355"/>
            </a:lvl1pPr>
            <a:lvl2pPr marL="110621" indent="0">
              <a:buNone/>
              <a:defRPr/>
            </a:lvl2pPr>
          </a:lstStyle>
          <a:p>
            <a:pPr lvl="0"/>
            <a:r>
              <a:rPr lang="en-US"/>
              <a:t>Click to edit Master text styles</a:t>
            </a:r>
          </a:p>
        </p:txBody>
      </p:sp>
    </p:spTree>
    <p:extLst>
      <p:ext uri="{BB962C8B-B14F-4D97-AF65-F5344CB8AC3E}">
        <p14:creationId xmlns:p14="http://schemas.microsoft.com/office/powerpoint/2010/main" val="2060062867"/>
      </p:ext>
    </p:extLst>
  </p:cSld>
  <p:clrMapOvr>
    <a:masterClrMapping/>
  </p:clrMapOvr>
  <p:transition>
    <p:fade/>
  </p:transition>
  <p:extLst mod="1">
    <p:ext uri="{DCECCB84-F9BA-43D5-87BE-67443E8EF086}">
      <p15:sldGuideLst xmlns:p15="http://schemas.microsoft.com/office/powerpoint/2012/main">
        <p15:guide id="13" pos="3190">
          <p15:clr>
            <a:srgbClr val="5ACBF0"/>
          </p15:clr>
        </p15:guide>
        <p15:guide id="14" pos="3615">
          <p15:clr>
            <a:srgbClr val="5ACBF0"/>
          </p15:clr>
        </p15:guide>
        <p15:guide id="29" orient="horz" pos="4464">
          <p15:clr>
            <a:srgbClr val="FDE53C"/>
          </p15:clr>
        </p15:guide>
        <p15:guide id="30" pos="2762">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 xmlns:adec="http://schemas.microsoft.com/office/drawing/2017/decorative" val="1"/>
              </a:ext>
            </a:extLst>
          </p:cNvPr>
          <p:cNvSpPr/>
          <p:nvPr userDrawn="1"/>
        </p:nvSpPr>
        <p:spPr bwMode="blackWhite">
          <a:xfrm>
            <a:off x="1"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algn="l" defTabSz="451229" fontAlgn="base">
              <a:spcBef>
                <a:spcPct val="0"/>
              </a:spcBef>
              <a:spcAft>
                <a:spcPct val="0"/>
              </a:spcAft>
            </a:pPr>
            <a:endParaRPr lang="en-US" sz="968">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7" y="3293380"/>
            <a:ext cx="3183637" cy="268064"/>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8" y="3323168"/>
            <a:ext cx="6669658" cy="208494"/>
          </a:xfrm>
        </p:spPr>
        <p:txBody>
          <a:bodyPr anchor="ctr" anchorCtr="0"/>
          <a:lstStyle>
            <a:lvl1pPr marL="0" indent="0">
              <a:spcAft>
                <a:spcPts val="581"/>
              </a:spcAft>
              <a:buNone/>
              <a:defRPr sz="1355"/>
            </a:lvl1pPr>
            <a:lvl2pPr marL="110621" indent="0">
              <a:buNone/>
              <a:defRPr/>
            </a:lvl2pPr>
          </a:lstStyle>
          <a:p>
            <a:pPr lvl="0"/>
            <a:r>
              <a:rPr lang="en-US"/>
              <a:t>Click to edit Master text styles</a:t>
            </a:r>
          </a:p>
        </p:txBody>
      </p:sp>
    </p:spTree>
    <p:extLst>
      <p:ext uri="{BB962C8B-B14F-4D97-AF65-F5344CB8AC3E}">
        <p14:creationId xmlns:p14="http://schemas.microsoft.com/office/powerpoint/2010/main" val="602600983"/>
      </p:ext>
    </p:extLst>
  </p:cSld>
  <p:clrMapOvr>
    <a:masterClrMapping/>
  </p:clrMapOvr>
  <p:transition>
    <p:fade/>
  </p:transition>
  <p:extLst mod="1">
    <p:ext uri="{DCECCB84-F9BA-43D5-87BE-67443E8EF086}">
      <p15:sldGuideLst xmlns:p15="http://schemas.microsoft.com/office/powerpoint/2012/main">
        <p15:guide id="13" pos="3190">
          <p15:clr>
            <a:srgbClr val="5ACBF0"/>
          </p15:clr>
        </p15:guide>
        <p15:guide id="14" pos="3615">
          <p15:clr>
            <a:srgbClr val="5ACBF0"/>
          </p15:clr>
        </p15:guide>
        <p15:guide id="29" orient="horz" pos="4464">
          <p15:clr>
            <a:srgbClr val="FDE53C"/>
          </p15:clr>
        </p15:guide>
        <p15:guide id="30" pos="276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7" y="3293380"/>
            <a:ext cx="3182027" cy="268064"/>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90" y="3323168"/>
            <a:ext cx="6667500" cy="208494"/>
          </a:xfrm>
        </p:spPr>
        <p:txBody>
          <a:bodyPr anchor="ct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900039410"/>
      </p:ext>
    </p:extLst>
  </p:cSld>
  <p:clrMapOvr>
    <a:masterClrMapping/>
  </p:clrMapOvr>
  <p:transition>
    <p:fade/>
  </p:transition>
  <p:extLst mod="1">
    <p:ext uri="{DCECCB84-F9BA-43D5-87BE-67443E8EF086}">
      <p15:sldGuideLst xmlns:p15="http://schemas.microsoft.com/office/powerpoint/2012/main">
        <p15:guide id="13" pos="3190">
          <p15:clr>
            <a:srgbClr val="5ACBF0"/>
          </p15:clr>
        </p15:guide>
        <p15:guide id="29" orient="horz" pos="4464">
          <p15:clr>
            <a:srgbClr val="FDE53C"/>
          </p15:clr>
        </p15:guide>
        <p15:guide id="30" pos="2762">
          <p15:clr>
            <a:srgbClr val="5ACBF0"/>
          </p15:clr>
        </p15:guide>
        <p15:guide id="31" pos="3619">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7" y="3293380"/>
            <a:ext cx="3182027" cy="268064"/>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90" y="3323168"/>
            <a:ext cx="6667500" cy="208494"/>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 xmlns:adec="http://schemas.microsoft.com/office/drawing/2017/decorative" val="1"/>
              </a:ext>
            </a:extLst>
          </p:cNvPr>
          <p:cNvCxnSpPr/>
          <p:nvPr userDrawn="1"/>
        </p:nvCxnSpPr>
        <p:spPr>
          <a:xfrm>
            <a:off x="4356100" y="2578101"/>
            <a:ext cx="0" cy="1701799"/>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337586"/>
      </p:ext>
    </p:extLst>
  </p:cSld>
  <p:clrMapOvr>
    <a:masterClrMapping/>
  </p:clrMapOvr>
  <p:transition>
    <p:fade/>
  </p:transition>
  <p:extLst mod="1">
    <p:ext uri="{DCECCB84-F9BA-43D5-87BE-67443E8EF086}">
      <p15:sldGuideLst xmlns:p15="http://schemas.microsoft.com/office/powerpoint/2012/main">
        <p15:guide id="13" pos="3190">
          <p15:clr>
            <a:srgbClr val="5ACBF0"/>
          </p15:clr>
        </p15:guide>
        <p15:guide id="29" orient="horz" pos="4464">
          <p15:clr>
            <a:srgbClr val="FDE53C"/>
          </p15:clr>
        </p15:guide>
        <p15:guide id="30" pos="2762">
          <p15:clr>
            <a:srgbClr val="5ACBF0"/>
          </p15:clr>
        </p15:guide>
        <p15:guide id="31" pos="3619">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290564"/>
            <a:ext cx="9144000" cy="241257"/>
          </a:xfrm>
          <a:noFill/>
        </p:spPr>
        <p:txBody>
          <a:bodyPr lIns="0" tIns="0" rIns="0" bIns="0" anchor="b" anchorCtr="0">
            <a:spAutoFit/>
          </a:bodyPr>
          <a:lstStyle>
            <a:lvl1pPr algn="l" defTabSz="451360" rtl="0" eaLnBrk="1" latinLnBrk="0" hangingPunct="1">
              <a:lnSpc>
                <a:spcPct val="90000"/>
              </a:lnSpc>
              <a:spcBef>
                <a:spcPct val="0"/>
              </a:spcBef>
              <a:buNone/>
              <a:defRPr lang="en-US" sz="1742" b="0" kern="1200" cap="none" spc="-24"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20"/>
            <a:ext cx="9144000" cy="163816"/>
          </a:xfrm>
          <a:noFill/>
        </p:spPr>
        <p:txBody>
          <a:bodyPr lIns="0" tIns="0" rIns="0" bIns="0">
            <a:spAutoFit/>
          </a:bodyPr>
          <a:lstStyle>
            <a:lvl1pPr marL="0" indent="0">
              <a:spcBef>
                <a:spcPts val="0"/>
              </a:spcBef>
              <a:spcAft>
                <a:spcPts val="0"/>
              </a:spcAft>
              <a:buFont typeface="Arial" panose="020B0604020202020204" pitchFamily="34" charset="0"/>
              <a:buNone/>
              <a:defRPr sz="1065"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925813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64">
          <p15:clr>
            <a:srgbClr val="FBAE40"/>
          </p15:clr>
        </p15:guide>
        <p15:guide id="2" pos="7132">
          <p15:clr>
            <a:srgbClr val="5ACBF0"/>
          </p15:clr>
        </p15:guide>
        <p15:guide id="3" orient="horz" pos="3948">
          <p15:clr>
            <a:srgbClr val="5ACBF0"/>
          </p15:clr>
        </p15:guide>
        <p15:guide id="4" orient="horz" pos="5177">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290564"/>
            <a:ext cx="9144000" cy="241257"/>
          </a:xfrm>
          <a:noFill/>
        </p:spPr>
        <p:txBody>
          <a:bodyPr lIns="0" tIns="0" rIns="0" bIns="0" anchor="b" anchorCtr="0">
            <a:spAutoFit/>
          </a:bodyPr>
          <a:lstStyle>
            <a:lvl1pPr algn="l" defTabSz="451360" rtl="0" eaLnBrk="1" latinLnBrk="0" hangingPunct="1">
              <a:lnSpc>
                <a:spcPct val="90000"/>
              </a:lnSpc>
              <a:spcBef>
                <a:spcPct val="0"/>
              </a:spcBef>
              <a:buNone/>
              <a:defRPr lang="en-US" sz="1742" b="0" kern="1200" cap="none" spc="-24"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20"/>
            <a:ext cx="9144000" cy="163816"/>
          </a:xfrm>
          <a:noFill/>
        </p:spPr>
        <p:txBody>
          <a:bodyPr lIns="0" tIns="0" rIns="0" bIns="0">
            <a:spAutoFit/>
          </a:bodyPr>
          <a:lstStyle>
            <a:lvl1pPr marL="0" indent="0">
              <a:spcBef>
                <a:spcPts val="0"/>
              </a:spcBef>
              <a:spcAft>
                <a:spcPts val="0"/>
              </a:spcAft>
              <a:buFont typeface="Arial" panose="020B0604020202020204" pitchFamily="34" charset="0"/>
              <a:buNone/>
              <a:defRPr sz="1065"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33384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64">
          <p15:clr>
            <a:srgbClr val="FBAE40"/>
          </p15:clr>
        </p15:guide>
        <p15:guide id="2" pos="7132">
          <p15:clr>
            <a:srgbClr val="5ACBF0"/>
          </p15:clr>
        </p15:guide>
        <p15:guide id="3" orient="horz" pos="3948">
          <p15:clr>
            <a:srgbClr val="5ACBF0"/>
          </p15:clr>
        </p15:guide>
        <p15:guide id="4" orient="horz" pos="5177">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293149"/>
            <a:ext cx="9144000" cy="241257"/>
          </a:xfrm>
          <a:noFill/>
        </p:spPr>
        <p:txBody>
          <a:bodyPr lIns="0" tIns="0" rIns="0" bIns="0" anchor="b" anchorCtr="0">
            <a:spAutoFit/>
          </a:bodyPr>
          <a:lstStyle>
            <a:lvl1pPr algn="l" defTabSz="451360" rtl="0" eaLnBrk="1" latinLnBrk="0" hangingPunct="1">
              <a:lnSpc>
                <a:spcPct val="90000"/>
              </a:lnSpc>
              <a:spcBef>
                <a:spcPct val="0"/>
              </a:spcBef>
              <a:buNone/>
              <a:defRPr lang="en-US" sz="1742" b="0" kern="1200" cap="none" spc="-24"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44988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64">
          <p15:clr>
            <a:srgbClr val="FBAE40"/>
          </p15:clr>
        </p15:guide>
        <p15:guide id="2" pos="7123">
          <p15:clr>
            <a:srgbClr val="5ACBF0"/>
          </p15:clr>
        </p15:guide>
        <p15:guide id="3" orient="horz" pos="3949">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293149"/>
            <a:ext cx="9144000" cy="241257"/>
          </a:xfrm>
          <a:noFill/>
        </p:spPr>
        <p:txBody>
          <a:bodyPr lIns="0" tIns="0" rIns="0" bIns="0" anchor="b" anchorCtr="0">
            <a:spAutoFit/>
          </a:bodyPr>
          <a:lstStyle>
            <a:lvl1pPr algn="l" defTabSz="451360" rtl="0" eaLnBrk="1" latinLnBrk="0" hangingPunct="1">
              <a:lnSpc>
                <a:spcPct val="90000"/>
              </a:lnSpc>
              <a:spcBef>
                <a:spcPct val="0"/>
              </a:spcBef>
              <a:buNone/>
              <a:defRPr lang="en-US" sz="1742" b="0" kern="1200" cap="none" spc="-24"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480854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64">
          <p15:clr>
            <a:srgbClr val="FBAE40"/>
          </p15:clr>
        </p15:guide>
        <p15:guide id="2" pos="7132">
          <p15:clr>
            <a:srgbClr val="5ACBF0"/>
          </p15:clr>
        </p15:guide>
        <p15:guide id="3" orient="horz" pos="394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387662"/>
      </p:ext>
    </p:extLst>
  </p:cSld>
  <p:clrMapOvr>
    <a:masterClrMapping/>
  </p:clrMapOvr>
  <p:transition>
    <p:fade/>
  </p:transition>
  <p:extLst mod="1">
    <p:ext uri="{DCECCB84-F9BA-43D5-87BE-67443E8EF086}">
      <p15:sldGuideLst xmlns:p15="http://schemas.microsoft.com/office/powerpoint/2012/main">
        <p15:guide id="6" pos="906">
          <p15:clr>
            <a:srgbClr val="A4A3A4"/>
          </p15:clr>
        </p15:guide>
        <p15:guide id="7" pos="1118">
          <p15:clr>
            <a:srgbClr val="A4A3A4"/>
          </p15:clr>
        </p15:guide>
        <p15:guide id="8" pos="1596">
          <p15:clr>
            <a:srgbClr val="A4A3A4"/>
          </p15:clr>
        </p15:guide>
        <p15:guide id="9" pos="1809">
          <p15:clr>
            <a:srgbClr val="A4A3A4"/>
          </p15:clr>
        </p15:guide>
        <p15:guide id="10" pos="2287">
          <p15:clr>
            <a:srgbClr val="A4A3A4"/>
          </p15:clr>
        </p15:guide>
        <p15:guide id="11" pos="2499">
          <p15:clr>
            <a:srgbClr val="A4A3A4"/>
          </p15:clr>
        </p15:guide>
        <p15:guide id="12" pos="2977">
          <p15:clr>
            <a:srgbClr val="A4A3A4"/>
          </p15:clr>
        </p15:guide>
        <p15:guide id="13" pos="3190">
          <p15:clr>
            <a:srgbClr val="A4A3A4"/>
          </p15:clr>
        </p15:guide>
        <p15:guide id="14" pos="3668">
          <p15:clr>
            <a:srgbClr val="A4A3A4"/>
          </p15:clr>
        </p15:guide>
        <p15:guide id="15" pos="3880">
          <p15:clr>
            <a:srgbClr val="A4A3A4"/>
          </p15:clr>
        </p15:guide>
        <p15:guide id="16" pos="4358">
          <p15:clr>
            <a:srgbClr val="A4A3A4"/>
          </p15:clr>
        </p15:guide>
        <p15:guide id="17" pos="4571">
          <p15:clr>
            <a:srgbClr val="A4A3A4"/>
          </p15:clr>
        </p15:guide>
        <p15:guide id="18" pos="5049">
          <p15:clr>
            <a:srgbClr val="A4A3A4"/>
          </p15:clr>
        </p15:guide>
        <p15:guide id="19" pos="5261">
          <p15:clr>
            <a:srgbClr val="A4A3A4"/>
          </p15:clr>
        </p15:guide>
        <p15:guide id="20" pos="5739">
          <p15:clr>
            <a:srgbClr val="A4A3A4"/>
          </p15:clr>
        </p15:guide>
        <p15:guide id="21" pos="5952">
          <p15:clr>
            <a:srgbClr val="A4A3A4"/>
          </p15:clr>
        </p15:guide>
        <p15:guide id="22" pos="6427">
          <p15:clr>
            <a:srgbClr val="A4A3A4"/>
          </p15:clr>
        </p15:guide>
        <p15:guide id="23" pos="6643">
          <p15:clr>
            <a:srgbClr val="A4A3A4"/>
          </p15:clr>
        </p15:guide>
        <p15:guide id="24" pos="7118">
          <p15:clr>
            <a:srgbClr val="A4A3A4"/>
          </p15:clr>
        </p15:guide>
        <p15:guide id="25" pos="7333">
          <p15:clr>
            <a:srgbClr val="A4A3A4"/>
          </p15:clr>
        </p15:guide>
        <p15:guide id="26" pos="7809">
          <p15:clr>
            <a:srgbClr val="A4A3A4"/>
          </p15:clr>
        </p15:guide>
        <p15:guide id="27" pos="8021">
          <p15:clr>
            <a:srgbClr val="A4A3A4"/>
          </p15:clr>
        </p15:guide>
        <p15:guide id="28" orient="horz" pos="1871">
          <p15:clr>
            <a:srgbClr val="5ACBF0"/>
          </p15:clr>
        </p15:guide>
        <p15:guide id="29" orient="horz" pos="2626">
          <p15:clr>
            <a:srgbClr val="5ACBF0"/>
          </p15:clr>
        </p15:guide>
        <p15:guide id="30" orient="horz" pos="59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12492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906">
          <p15:clr>
            <a:srgbClr val="A4A3A4"/>
          </p15:clr>
        </p15:guide>
        <p15:guide id="7" pos="1118">
          <p15:clr>
            <a:srgbClr val="A4A3A4"/>
          </p15:clr>
        </p15:guide>
        <p15:guide id="8" pos="1596">
          <p15:clr>
            <a:srgbClr val="A4A3A4"/>
          </p15:clr>
        </p15:guide>
        <p15:guide id="9" pos="1809">
          <p15:clr>
            <a:srgbClr val="A4A3A4"/>
          </p15:clr>
        </p15:guide>
        <p15:guide id="10" pos="2287">
          <p15:clr>
            <a:srgbClr val="A4A3A4"/>
          </p15:clr>
        </p15:guide>
        <p15:guide id="11" pos="2499">
          <p15:clr>
            <a:srgbClr val="A4A3A4"/>
          </p15:clr>
        </p15:guide>
        <p15:guide id="12" pos="2977">
          <p15:clr>
            <a:srgbClr val="A4A3A4"/>
          </p15:clr>
        </p15:guide>
        <p15:guide id="13" pos="3190">
          <p15:clr>
            <a:srgbClr val="A4A3A4"/>
          </p15:clr>
        </p15:guide>
        <p15:guide id="14" pos="3668">
          <p15:clr>
            <a:srgbClr val="A4A3A4"/>
          </p15:clr>
        </p15:guide>
        <p15:guide id="15" pos="3880">
          <p15:clr>
            <a:srgbClr val="A4A3A4"/>
          </p15:clr>
        </p15:guide>
        <p15:guide id="16" pos="4358">
          <p15:clr>
            <a:srgbClr val="A4A3A4"/>
          </p15:clr>
        </p15:guide>
        <p15:guide id="17" pos="4571">
          <p15:clr>
            <a:srgbClr val="A4A3A4"/>
          </p15:clr>
        </p15:guide>
        <p15:guide id="18" pos="5049">
          <p15:clr>
            <a:srgbClr val="A4A3A4"/>
          </p15:clr>
        </p15:guide>
        <p15:guide id="19" pos="5261">
          <p15:clr>
            <a:srgbClr val="A4A3A4"/>
          </p15:clr>
        </p15:guide>
        <p15:guide id="20" pos="5739">
          <p15:clr>
            <a:srgbClr val="A4A3A4"/>
          </p15:clr>
        </p15:guide>
        <p15:guide id="21" pos="5952">
          <p15:clr>
            <a:srgbClr val="A4A3A4"/>
          </p15:clr>
        </p15:guide>
        <p15:guide id="22" pos="6427">
          <p15:clr>
            <a:srgbClr val="A4A3A4"/>
          </p15:clr>
        </p15:guide>
        <p15:guide id="23" pos="6643">
          <p15:clr>
            <a:srgbClr val="A4A3A4"/>
          </p15:clr>
        </p15:guide>
        <p15:guide id="24" pos="7118">
          <p15:clr>
            <a:srgbClr val="A4A3A4"/>
          </p15:clr>
        </p15:guide>
        <p15:guide id="25" pos="7333">
          <p15:clr>
            <a:srgbClr val="A4A3A4"/>
          </p15:clr>
        </p15:guide>
        <p15:guide id="26" pos="7809">
          <p15:clr>
            <a:srgbClr val="A4A3A4"/>
          </p15:clr>
        </p15:guide>
        <p15:guide id="27" pos="8021">
          <p15:clr>
            <a:srgbClr val="A4A3A4"/>
          </p15:clr>
        </p15:guide>
        <p15:guide id="28" orient="horz" pos="1871">
          <p15:clr>
            <a:srgbClr val="5ACBF0"/>
          </p15:clr>
        </p15:guide>
        <p15:guide id="29" orient="horz" pos="2626">
          <p15:clr>
            <a:srgbClr val="5ACBF0"/>
          </p15:clr>
        </p15:guide>
        <p15:guide id="30" orient="horz" pos="5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FREE">
    <p:spTree>
      <p:nvGrpSpPr>
        <p:cNvPr id="1" name=""/>
        <p:cNvGrpSpPr/>
        <p:nvPr/>
      </p:nvGrpSpPr>
      <p:grpSpPr>
        <a:xfrm>
          <a:off x="0" y="0"/>
          <a:ext cx="0" cy="0"/>
          <a:chOff x="0" y="0"/>
          <a:chExt cx="0" cy="0"/>
        </a:xfrm>
      </p:grpSpPr>
      <p:sp>
        <p:nvSpPr>
          <p:cNvPr id="13" name="Text Placeholder 15"/>
          <p:cNvSpPr>
            <a:spLocks noGrp="1"/>
          </p:cNvSpPr>
          <p:nvPr>
            <p:ph type="body" sz="quarter" idx="14"/>
          </p:nvPr>
        </p:nvSpPr>
        <p:spPr>
          <a:xfrm>
            <a:off x="0" y="0"/>
            <a:ext cx="1655279" cy="5841663"/>
          </a:xfrm>
          <a:solidFill>
            <a:srgbClr val="CAD4DE"/>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8926" rtl="0" eaLnBrk="1" latinLnBrk="0" hangingPunct="1">
              <a:spcAft>
                <a:spcPts val="4799"/>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01</a:t>
            </a:r>
          </a:p>
          <a:p>
            <a:pPr marL="0" marR="0" lvl="1"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02</a:t>
            </a:r>
          </a:p>
          <a:p>
            <a:pPr marL="0" marR="0" lvl="2"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03</a:t>
            </a:r>
          </a:p>
          <a:p>
            <a:pPr marL="0" marR="0" lvl="3"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04</a:t>
            </a:r>
          </a:p>
          <a:p>
            <a:pPr marL="0" marR="0" lvl="4"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a:t>05</a:t>
            </a:r>
          </a:p>
        </p:txBody>
      </p:sp>
      <p:sp>
        <p:nvSpPr>
          <p:cNvPr id="2" name="Titel 1"/>
          <p:cNvSpPr>
            <a:spLocks noGrp="1"/>
          </p:cNvSpPr>
          <p:nvPr>
            <p:ph type="title"/>
          </p:nvPr>
        </p:nvSpPr>
        <p:spPr>
          <a:xfrm>
            <a:off x="508001" y="768172"/>
            <a:ext cx="3054814" cy="645071"/>
          </a:xfrm>
        </p:spPr>
        <p:txBody>
          <a:bodyPr/>
          <a:lstStyle>
            <a:lvl1pPr>
              <a:defRPr sz="4399"/>
            </a:lvl1pPr>
          </a:lstStyle>
          <a:p>
            <a:r>
              <a:rPr lang="en-US" noProof="0"/>
              <a:t>Click to edit Master title style</a:t>
            </a:r>
            <a:endParaRPr lang="en-GB" noProof="0"/>
          </a:p>
        </p:txBody>
      </p:sp>
    </p:spTree>
    <p:extLst>
      <p:ext uri="{BB962C8B-B14F-4D97-AF65-F5344CB8AC3E}">
        <p14:creationId xmlns:p14="http://schemas.microsoft.com/office/powerpoint/2010/main" val="18416749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4" y="1436690"/>
            <a:ext cx="11018520" cy="923330"/>
          </a:xfrm>
        </p:spPr>
        <p:txBody>
          <a:bodyPr/>
          <a:lstStyle>
            <a:lvl1pPr marL="0" indent="0">
              <a:buNone/>
              <a:defRPr sz="1355">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167699" indent="0">
              <a:buNone/>
              <a:defRPr sz="116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282895" indent="0">
              <a:buNone/>
              <a:defRPr sz="96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394172" indent="0">
              <a:buNone/>
              <a:defRPr sz="87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508584" indent="0">
              <a:buNone/>
              <a:defRPr sz="871">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2529836"/>
      </p:ext>
    </p:extLst>
  </p:cSld>
  <p:clrMapOvr>
    <a:masterClrMapping/>
  </p:clrMapOvr>
  <p:transition>
    <p:fade/>
  </p:transition>
  <p:extLst mod="1">
    <p:ext uri="{DCECCB84-F9BA-43D5-87BE-67443E8EF086}">
      <p15:sldGuideLst xmlns:p15="http://schemas.microsoft.com/office/powerpoint/2012/main">
        <p15:guide id="1" orient="horz" pos="2630">
          <p15:clr>
            <a:srgbClr val="5ACBF0"/>
          </p15:clr>
        </p15:guide>
        <p15:guide id="2" orient="horz" pos="1871">
          <p15:clr>
            <a:srgbClr val="5ACBF0"/>
          </p15:clr>
        </p15:guide>
        <p15:guide id="3" orient="horz" pos="5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3"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2" y="6216844"/>
            <a:ext cx="4482124" cy="52194"/>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451140" eaLnBrk="0" hangingPunct="0"/>
            <a:r>
              <a:rPr lang="en-US" sz="339">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746067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3" y="1436691"/>
            <a:ext cx="11018838" cy="1072254"/>
          </a:xfrm>
        </p:spPr>
        <p:txBody>
          <a:bodyPr>
            <a:spAutoFit/>
          </a:bodyPr>
          <a:lstStyle>
            <a:lvl1pPr>
              <a:defRPr sz="1742">
                <a:latin typeface="+mn-lt"/>
              </a:defRPr>
            </a:lvl1pPr>
            <a:lvl2pPr>
              <a:defRPr sz="1355">
                <a:latin typeface="+mn-lt"/>
              </a:defRPr>
            </a:lvl2pPr>
            <a:lvl3pPr>
              <a:defRPr sz="1161">
                <a:latin typeface="+mn-lt"/>
              </a:defRPr>
            </a:lvl3pPr>
            <a:lvl4pPr>
              <a:defRPr sz="968">
                <a:latin typeface="+mn-lt"/>
              </a:defRPr>
            </a:lvl4pPr>
            <a:lvl5pPr>
              <a:defRPr sz="871">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6" y="6269041"/>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1790" spc="-25"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64973656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1868">
          <p15:clr>
            <a:srgbClr val="5ACBF0"/>
          </p15:clr>
        </p15:guide>
        <p15:guide id="2" orient="horz" pos="59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divider with Image">
    <p:spTree>
      <p:nvGrpSpPr>
        <p:cNvPr id="1" name=""/>
        <p:cNvGrpSpPr/>
        <p:nvPr/>
      </p:nvGrpSpPr>
      <p:grpSpPr>
        <a:xfrm>
          <a:off x="0" y="0"/>
          <a:ext cx="0" cy="0"/>
          <a:chOff x="0" y="0"/>
          <a:chExt cx="0" cy="0"/>
        </a:xfrm>
      </p:grpSpPr>
      <p:sp>
        <p:nvSpPr>
          <p:cNvPr id="14" name="Text Placeholder 15"/>
          <p:cNvSpPr>
            <a:spLocks noGrp="1"/>
          </p:cNvSpPr>
          <p:nvPr>
            <p:ph type="body" sz="quarter" idx="14"/>
          </p:nvPr>
        </p:nvSpPr>
        <p:spPr>
          <a:xfrm>
            <a:off x="0" y="0"/>
            <a:ext cx="5093871" cy="5841663"/>
          </a:xfrm>
          <a:solidFill>
            <a:srgbClr val="EBE1BF"/>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2" name="Bildplatzhalter 11"/>
          <p:cNvSpPr>
            <a:spLocks noGrp="1"/>
          </p:cNvSpPr>
          <p:nvPr>
            <p:ph type="pic" sz="quarter" idx="13" hasCustomPrompt="1"/>
          </p:nvPr>
        </p:nvSpPr>
        <p:spPr>
          <a:xfrm>
            <a:off x="5089240" y="1416993"/>
            <a:ext cx="7102760" cy="4952058"/>
          </a:xfrm>
          <a:prstGeom prst="rect">
            <a:avLst/>
          </a:prstGeom>
        </p:spPr>
        <p:txBody>
          <a:bodyPr anchor="ctr"/>
          <a:lstStyle>
            <a:lvl1pPr algn="ctr">
              <a:defRPr sz="1300"/>
            </a:lvl1pPr>
          </a:lstStyle>
          <a:p>
            <a:r>
              <a:rPr lang="en-GB" noProof="0"/>
              <a:t>New Image</a:t>
            </a:r>
          </a:p>
        </p:txBody>
      </p:sp>
      <p:sp>
        <p:nvSpPr>
          <p:cNvPr id="214"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a:t>01</a:t>
            </a:r>
          </a:p>
          <a:p>
            <a:pPr lvl="1"/>
            <a:r>
              <a:rPr lang="en-GB" noProof="0"/>
              <a:t>02</a:t>
            </a:r>
          </a:p>
          <a:p>
            <a:pPr lvl="2"/>
            <a:r>
              <a:rPr lang="en-GB" noProof="0"/>
              <a:t>03</a:t>
            </a:r>
          </a:p>
          <a:p>
            <a:pPr lvl="3"/>
            <a:r>
              <a:rPr lang="en-GB" noProof="0"/>
              <a:t>04</a:t>
            </a:r>
          </a:p>
          <a:p>
            <a:pPr lvl="4"/>
            <a:r>
              <a:rPr lang="en-GB" noProof="0"/>
              <a:t>05</a:t>
            </a:r>
          </a:p>
          <a:p>
            <a:pPr lvl="5"/>
            <a:r>
              <a:rPr lang="en-GB" noProof="0"/>
              <a:t>06</a:t>
            </a:r>
          </a:p>
          <a:p>
            <a:pPr lvl="6"/>
            <a:r>
              <a:rPr lang="en-GB" noProof="0"/>
              <a:t>07</a:t>
            </a:r>
          </a:p>
          <a:p>
            <a:pPr lvl="7"/>
            <a:r>
              <a:rPr lang="en-GB" noProof="0"/>
              <a:t>08</a:t>
            </a:r>
          </a:p>
          <a:p>
            <a:pPr lvl="8"/>
            <a:r>
              <a:rPr lang="en-GB" noProof="0"/>
              <a:t>09</a:t>
            </a:r>
          </a:p>
        </p:txBody>
      </p:sp>
      <p:sp>
        <p:nvSpPr>
          <p:cNvPr id="3" name="Titel 2"/>
          <p:cNvSpPr>
            <a:spLocks noGrp="1"/>
          </p:cNvSpPr>
          <p:nvPr>
            <p:ph type="title"/>
          </p:nvPr>
        </p:nvSpPr>
        <p:spPr>
          <a:xfrm>
            <a:off x="508001" y="1"/>
            <a:ext cx="7619470" cy="3307585"/>
          </a:xfrm>
        </p:spPr>
        <p:txBody>
          <a:bodyPr tIns="198000"/>
          <a:lstStyle>
            <a:lvl1pPr>
              <a:defRPr sz="4399"/>
            </a:lvl1pPr>
          </a:lstStyle>
          <a:p>
            <a:r>
              <a:rPr lang="en-US" noProof="0"/>
              <a:t>Click to edit Master title style</a:t>
            </a:r>
            <a:endParaRPr lang="en-GB" noProof="0"/>
          </a:p>
        </p:txBody>
      </p:sp>
    </p:spTree>
    <p:extLst>
      <p:ext uri="{BB962C8B-B14F-4D97-AF65-F5344CB8AC3E}">
        <p14:creationId xmlns:p14="http://schemas.microsoft.com/office/powerpoint/2010/main" val="372829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divider with Cut Out">
    <p:spTree>
      <p:nvGrpSpPr>
        <p:cNvPr id="1" name=""/>
        <p:cNvGrpSpPr/>
        <p:nvPr/>
      </p:nvGrpSpPr>
      <p:grpSpPr>
        <a:xfrm>
          <a:off x="0" y="0"/>
          <a:ext cx="0" cy="0"/>
          <a:chOff x="0" y="0"/>
          <a:chExt cx="0" cy="0"/>
        </a:xfrm>
      </p:grpSpPr>
      <p:sp>
        <p:nvSpPr>
          <p:cNvPr id="14" name="Text Placeholder 15"/>
          <p:cNvSpPr>
            <a:spLocks noGrp="1"/>
          </p:cNvSpPr>
          <p:nvPr>
            <p:ph type="body" sz="quarter" idx="14"/>
          </p:nvPr>
        </p:nvSpPr>
        <p:spPr>
          <a:xfrm>
            <a:off x="0" y="2549059"/>
            <a:ext cx="5606002" cy="3327645"/>
          </a:xfrm>
          <a:solidFill>
            <a:srgbClr val="C1EBFB"/>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a:t>New Image</a:t>
            </a:r>
          </a:p>
        </p:txBody>
      </p:sp>
      <p:sp>
        <p:nvSpPr>
          <p:cNvPr id="214"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a:t>01</a:t>
            </a:r>
          </a:p>
          <a:p>
            <a:pPr lvl="1"/>
            <a:r>
              <a:rPr lang="en-GB" noProof="0"/>
              <a:t>02</a:t>
            </a:r>
          </a:p>
          <a:p>
            <a:pPr lvl="2"/>
            <a:r>
              <a:rPr lang="en-GB" noProof="0"/>
              <a:t>03</a:t>
            </a:r>
          </a:p>
          <a:p>
            <a:pPr lvl="3"/>
            <a:r>
              <a:rPr lang="en-GB" noProof="0"/>
              <a:t>04</a:t>
            </a:r>
          </a:p>
          <a:p>
            <a:pPr lvl="4"/>
            <a:r>
              <a:rPr lang="en-GB" noProof="0"/>
              <a:t>05</a:t>
            </a:r>
          </a:p>
          <a:p>
            <a:pPr lvl="5"/>
            <a:r>
              <a:rPr lang="en-GB" noProof="0"/>
              <a:t>06</a:t>
            </a:r>
          </a:p>
          <a:p>
            <a:pPr lvl="6"/>
            <a:r>
              <a:rPr lang="en-GB" noProof="0"/>
              <a:t>07</a:t>
            </a:r>
          </a:p>
          <a:p>
            <a:pPr lvl="7"/>
            <a:r>
              <a:rPr lang="en-GB" noProof="0"/>
              <a:t>08</a:t>
            </a:r>
          </a:p>
          <a:p>
            <a:pPr lvl="8"/>
            <a:r>
              <a:rPr lang="en-GB" noProof="0"/>
              <a:t>09</a:t>
            </a:r>
          </a:p>
        </p:txBody>
      </p:sp>
      <p:sp>
        <p:nvSpPr>
          <p:cNvPr id="3" name="Titel 2"/>
          <p:cNvSpPr>
            <a:spLocks noGrp="1"/>
          </p:cNvSpPr>
          <p:nvPr>
            <p:ph type="title"/>
          </p:nvPr>
        </p:nvSpPr>
        <p:spPr>
          <a:xfrm>
            <a:off x="508001" y="1"/>
            <a:ext cx="7619471" cy="3307583"/>
          </a:xfrm>
        </p:spPr>
        <p:txBody>
          <a:bodyPr tIns="198000"/>
          <a:lstStyle>
            <a:lvl1pPr>
              <a:defRPr sz="4399"/>
            </a:lvl1pPr>
          </a:lstStyle>
          <a:p>
            <a:r>
              <a:rPr lang="en-US" noProof="0"/>
              <a:t>Click to edit Master title style</a:t>
            </a:r>
            <a:endParaRPr lang="en-GB" noProof="0"/>
          </a:p>
        </p:txBody>
      </p:sp>
    </p:spTree>
    <p:extLst>
      <p:ext uri="{BB962C8B-B14F-4D97-AF65-F5344CB8AC3E}">
        <p14:creationId xmlns:p14="http://schemas.microsoft.com/office/powerpoint/2010/main" val="49592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divider with Big Number">
    <p:spTree>
      <p:nvGrpSpPr>
        <p:cNvPr id="1" name=""/>
        <p:cNvGrpSpPr/>
        <p:nvPr/>
      </p:nvGrpSpPr>
      <p:grpSpPr>
        <a:xfrm>
          <a:off x="0" y="0"/>
          <a:ext cx="0" cy="0"/>
          <a:chOff x="0" y="0"/>
          <a:chExt cx="0" cy="0"/>
        </a:xfrm>
      </p:grpSpPr>
      <p:sp>
        <p:nvSpPr>
          <p:cNvPr id="13" name="Text Placeholder 15"/>
          <p:cNvSpPr>
            <a:spLocks noGrp="1"/>
          </p:cNvSpPr>
          <p:nvPr>
            <p:ph type="body" sz="quarter" idx="19"/>
          </p:nvPr>
        </p:nvSpPr>
        <p:spPr>
          <a:xfrm>
            <a:off x="0" y="2549059"/>
            <a:ext cx="5606002" cy="3327645"/>
          </a:xfrm>
          <a:solidFill>
            <a:srgbClr val="E1CFEA"/>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Edit Master text styles</a:t>
            </a:r>
          </a:p>
        </p:txBody>
      </p:sp>
      <p:sp>
        <p:nvSpPr>
          <p:cNvPr id="2" name="Titel 1"/>
          <p:cNvSpPr>
            <a:spLocks noGrp="1"/>
          </p:cNvSpPr>
          <p:nvPr>
            <p:ph type="title" hasCustomPrompt="1"/>
          </p:nvPr>
        </p:nvSpPr>
        <p:spPr>
          <a:xfrm>
            <a:off x="5601428" y="2552109"/>
            <a:ext cx="6095271" cy="3296241"/>
          </a:xfrm>
        </p:spPr>
        <p:txBody>
          <a:bodyPr lIns="360000" tIns="216000" rIns="0" anchor="t"/>
          <a:lstStyle>
            <a:lvl1pPr>
              <a:defRPr lang="de-DE" sz="19996" b="1" kern="1200" cap="all" dirty="0" smtClean="0">
                <a:solidFill>
                  <a:srgbClr val="8A669D"/>
                </a:solidFill>
                <a:latin typeface="+mn-lt"/>
                <a:ea typeface="+mn-ea"/>
                <a:cs typeface="+mn-cs"/>
              </a:defRPr>
            </a:lvl1pPr>
          </a:lstStyle>
          <a:p>
            <a:r>
              <a:rPr lang="en-GB" noProof="0"/>
              <a:t>00</a:t>
            </a:r>
            <a:br>
              <a:rPr lang="en-GB" noProof="0"/>
            </a:br>
            <a:endParaRPr lang="en-GB" noProof="0"/>
          </a:p>
        </p:txBody>
      </p:sp>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lstStyle>
            <a:lvl1pPr marL="0" algn="l" defTabSz="1218926" rtl="0" eaLnBrk="1" latinLnBrk="0" hangingPunct="1">
              <a:defRPr lang="de-DE" sz="4399" b="1" kern="1200" cap="all" dirty="0" smtClean="0">
                <a:solidFill>
                  <a:srgbClr val="8A669D"/>
                </a:solidFill>
                <a:latin typeface="+mn-lt"/>
                <a:ea typeface="+mn-ea"/>
                <a:cs typeface="+mn-cs"/>
              </a:defRPr>
            </a:lvl1pPr>
          </a:lstStyle>
          <a:p>
            <a:pPr lvl="0"/>
            <a:r>
              <a:rPr lang="en-GB" noProof="0"/>
              <a:t>Headline</a:t>
            </a:r>
          </a:p>
        </p:txBody>
      </p:sp>
      <p:sp>
        <p:nvSpPr>
          <p:cNvPr id="213"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a:t>01</a:t>
            </a:r>
          </a:p>
          <a:p>
            <a:pPr lvl="1"/>
            <a:r>
              <a:rPr lang="en-GB" noProof="0"/>
              <a:t>02</a:t>
            </a:r>
          </a:p>
          <a:p>
            <a:pPr lvl="2"/>
            <a:r>
              <a:rPr lang="en-GB" noProof="0"/>
              <a:t>03</a:t>
            </a:r>
          </a:p>
          <a:p>
            <a:pPr lvl="3"/>
            <a:r>
              <a:rPr lang="en-GB" noProof="0"/>
              <a:t>04</a:t>
            </a:r>
          </a:p>
          <a:p>
            <a:pPr lvl="4"/>
            <a:r>
              <a:rPr lang="en-GB" noProof="0"/>
              <a:t>05</a:t>
            </a:r>
          </a:p>
          <a:p>
            <a:pPr lvl="5"/>
            <a:r>
              <a:rPr lang="en-GB" noProof="0"/>
              <a:t>06</a:t>
            </a:r>
          </a:p>
          <a:p>
            <a:pPr lvl="6"/>
            <a:r>
              <a:rPr lang="en-GB" noProof="0"/>
              <a:t>07</a:t>
            </a:r>
          </a:p>
          <a:p>
            <a:pPr lvl="7"/>
            <a:r>
              <a:rPr lang="en-GB" noProof="0"/>
              <a:t>08</a:t>
            </a:r>
          </a:p>
          <a:p>
            <a:pPr lvl="8"/>
            <a:r>
              <a:rPr lang="en-GB" noProof="0"/>
              <a:t>09</a:t>
            </a:r>
          </a:p>
        </p:txBody>
      </p:sp>
    </p:spTree>
    <p:extLst>
      <p:ext uri="{BB962C8B-B14F-4D97-AF65-F5344CB8AC3E}">
        <p14:creationId xmlns:p14="http://schemas.microsoft.com/office/powerpoint/2010/main" val="167985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34" Type="http://schemas.openxmlformats.org/officeDocument/2006/relationships/theme" Target="../theme/theme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slideLayout" Target="../slideLayouts/slideLayout60.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35"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7666" y="261878"/>
            <a:ext cx="10674352" cy="768172"/>
          </a:xfrm>
          <a:prstGeom prst="rect">
            <a:avLst/>
          </a:prstGeom>
        </p:spPr>
        <p:txBody>
          <a:bodyPr vert="horz" wrap="square" lIns="0" tIns="288000" rIns="0" bIns="0" rtlCol="0" anchor="t">
            <a:noAutofit/>
          </a:bodyPr>
          <a:lstStyle/>
          <a:p>
            <a:r>
              <a:rPr lang="en-GB" noProof="0" err="1"/>
              <a:t>TitLE</a:t>
            </a:r>
            <a:endParaRPr lang="en-GB" noProof="0"/>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5999"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189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0628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61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049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66" y="6492897"/>
            <a:ext cx="3583178" cy="123082"/>
          </a:xfrm>
          <a:prstGeom prst="rect">
            <a:avLst/>
          </a:prstGeom>
          <a:noFill/>
        </p:spPr>
        <p:txBody>
          <a:bodyPr wrap="none" lIns="0" tIns="0" rIns="0" bIns="0" rtlCol="0">
            <a:spAutoFit/>
          </a:bodyPr>
          <a:lstStyle/>
          <a:p>
            <a:r>
              <a:rPr lang="en-GB" sz="800" kern="1200" noProof="0">
                <a:solidFill>
                  <a:schemeClr val="tx1"/>
                </a:solidFill>
                <a:latin typeface="+mn-lt"/>
                <a:ea typeface="+mn-ea"/>
                <a:cs typeface="+mn-cs"/>
              </a:rPr>
              <a:t>Copyright © 2019 Allianz Global Corporate &amp; Specialty SE (All rights reserved)</a:t>
            </a:r>
            <a:endParaRPr lang="en-GB" sz="800" kern="1200">
              <a:solidFill>
                <a:schemeClr val="tx1"/>
              </a:solidFill>
              <a:latin typeface="+mn-lt"/>
              <a:ea typeface="+mn-ea"/>
              <a:cs typeface="+mn-cs"/>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665" y="1274105"/>
            <a:ext cx="11190257" cy="4836355"/>
          </a:xfrm>
          <a:prstGeom prst="rect">
            <a:avLst/>
          </a:prstGeom>
        </p:spPr>
        <p:txBody>
          <a:bodyPr vert="horz" lIns="0" tIns="0" rIns="0" bIns="0" rtlCol="0">
            <a:noAutofit/>
          </a:bodyPr>
          <a:lstStyle/>
          <a:p>
            <a:pPr lvl="0"/>
            <a:r>
              <a:rPr lang="en-GB"/>
              <a:t>01</a:t>
            </a:r>
          </a:p>
          <a:p>
            <a:pPr lvl="1"/>
            <a:r>
              <a:rPr lang="en-GB"/>
              <a:t>02</a:t>
            </a:r>
          </a:p>
          <a:p>
            <a:pPr lvl="2"/>
            <a:r>
              <a:rPr lang="en-GB"/>
              <a:t>03</a:t>
            </a:r>
          </a:p>
          <a:p>
            <a:pPr lvl="3"/>
            <a:r>
              <a:rPr lang="en-GB"/>
              <a:t>04</a:t>
            </a:r>
          </a:p>
          <a:p>
            <a:pPr lvl="4"/>
            <a:r>
              <a:rPr lang="en-GB"/>
              <a:t>05</a:t>
            </a:r>
          </a:p>
          <a:p>
            <a:pPr lvl="5"/>
            <a:r>
              <a:rPr lang="en-GB"/>
              <a:t>06</a:t>
            </a:r>
          </a:p>
          <a:p>
            <a:pPr lvl="6"/>
            <a:r>
              <a:rPr lang="en-GB"/>
              <a:t>07</a:t>
            </a:r>
          </a:p>
          <a:p>
            <a:pPr lvl="7"/>
            <a:r>
              <a:rPr lang="en-GB"/>
              <a:t>08</a:t>
            </a:r>
          </a:p>
          <a:p>
            <a:pPr lvl="8"/>
            <a:r>
              <a:rPr lang="en-GB"/>
              <a:t>09</a:t>
            </a:r>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097045" y="6492896"/>
            <a:ext cx="1307024" cy="123083"/>
          </a:xfrm>
          <a:prstGeom prst="rect">
            <a:avLst/>
          </a:prstGeom>
        </p:spPr>
        <p:txBody>
          <a:bodyPr vert="horz" wrap="none" lIns="0" tIns="0" rIns="0" bIns="0" rtlCol="0" anchor="ctr">
            <a:noAutofit/>
          </a:bodyPr>
          <a:lstStyle>
            <a:defPPr>
              <a:defRPr lang="de-DE"/>
            </a:defPPr>
            <a:lvl1pPr>
              <a:defRPr sz="800"/>
            </a:lvl1pPr>
          </a:lstStyle>
          <a:p>
            <a:pPr lvl="0"/>
            <a:fld id="{C7B0E912-44C6-4F50-8F04-25652CCB8699}" type="datetime5">
              <a:rPr lang="en-GB" sz="800" smtClean="0"/>
              <a:t>31-Jul-20</a:t>
            </a:fld>
            <a:endParaRPr lang="en-GB" sz="800"/>
          </a:p>
        </p:txBody>
      </p:sp>
      <p:sp>
        <p:nvSpPr>
          <p:cNvPr id="24" name="TextBox 23"/>
          <p:cNvSpPr txBox="1"/>
          <p:nvPr/>
        </p:nvSpPr>
        <p:spPr>
          <a:xfrm>
            <a:off x="11182352" y="6498130"/>
            <a:ext cx="514348" cy="117850"/>
          </a:xfrm>
          <a:prstGeom prst="rect">
            <a:avLst/>
          </a:prstGeom>
        </p:spPr>
        <p:txBody>
          <a:bodyPr vert="horz" wrap="none" lIns="0" tIns="0" rIns="0" bIns="0" rtlCol="0" anchor="ctr">
            <a:noAutofit/>
          </a:bodyPr>
          <a:lstStyle>
            <a:defPPr>
              <a:defRPr lang="de-DE"/>
            </a:defPPr>
            <a:lvl1pPr>
              <a:defRPr sz="800"/>
            </a:lvl1pPr>
          </a:lstStyle>
          <a:p>
            <a:pPr lvl="0" algn="r"/>
            <a:fld id="{744D5B74-67DF-4E9D-A007-6E5D508373B7}" type="slidenum">
              <a:rPr lang="en-GB" sz="800" smtClean="0"/>
              <a:t>‹#›</a:t>
            </a:fld>
            <a:endParaRPr lang="en-GB" sz="800"/>
          </a:p>
        </p:txBody>
      </p:sp>
      <p:pic>
        <p:nvPicPr>
          <p:cNvPr id="25"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1385763" y="260649"/>
            <a:ext cx="310936" cy="31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9125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p:txStyles>
    <p:titleStyle>
      <a:lvl1pPr algn="l" defTabSz="1218926" rtl="0" eaLnBrk="1" latinLnBrk="0" hangingPunct="1">
        <a:spcBef>
          <a:spcPct val="0"/>
        </a:spcBef>
        <a:buNone/>
        <a:defRPr sz="2999" b="1" kern="1200" cap="all" baseline="0">
          <a:solidFill>
            <a:schemeClr val="tx2"/>
          </a:solidFill>
          <a:latin typeface="+mj-lt"/>
          <a:ea typeface="+mj-ea"/>
          <a:cs typeface="+mj-cs"/>
        </a:defRPr>
      </a:lvl1pPr>
    </p:titleStyle>
    <p:bodyStyle>
      <a:lvl1pPr marL="0" indent="0" algn="l" defTabSz="1218926"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52" marR="0" indent="-179352" algn="l" defTabSz="1218926"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65687" indent="-179352" algn="l" defTabSz="1218926"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14" indent="-237014" algn="l" defTabSz="1218926"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8926"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52" indent="-179352" algn="l" defTabSz="1218926"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8926"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8926"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39" indent="-122739" algn="l" defTabSz="1218926"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8926" rtl="0" eaLnBrk="1" latinLnBrk="0" hangingPunct="1">
        <a:defRPr sz="2400" kern="1200">
          <a:solidFill>
            <a:schemeClr val="tx1"/>
          </a:solidFill>
          <a:latin typeface="+mn-lt"/>
          <a:ea typeface="+mn-ea"/>
          <a:cs typeface="+mn-cs"/>
        </a:defRPr>
      </a:lvl1pPr>
      <a:lvl2pPr marL="609463" algn="l" defTabSz="1218926" rtl="0" eaLnBrk="1" latinLnBrk="0" hangingPunct="1">
        <a:defRPr sz="2400" kern="1200">
          <a:solidFill>
            <a:schemeClr val="tx1"/>
          </a:solidFill>
          <a:latin typeface="+mn-lt"/>
          <a:ea typeface="+mn-ea"/>
          <a:cs typeface="+mn-cs"/>
        </a:defRPr>
      </a:lvl2pPr>
      <a:lvl3pPr marL="1218926" algn="l" defTabSz="1218926" rtl="0" eaLnBrk="1" latinLnBrk="0" hangingPunct="1">
        <a:defRPr sz="2400" kern="1200">
          <a:solidFill>
            <a:schemeClr val="tx1"/>
          </a:solidFill>
          <a:latin typeface="+mn-lt"/>
          <a:ea typeface="+mn-ea"/>
          <a:cs typeface="+mn-cs"/>
        </a:defRPr>
      </a:lvl3pPr>
      <a:lvl4pPr marL="1828388" algn="l" defTabSz="1218926" rtl="0" eaLnBrk="1" latinLnBrk="0" hangingPunct="1">
        <a:defRPr sz="2400" kern="1200">
          <a:solidFill>
            <a:schemeClr val="tx1"/>
          </a:solidFill>
          <a:latin typeface="+mn-lt"/>
          <a:ea typeface="+mn-ea"/>
          <a:cs typeface="+mn-cs"/>
        </a:defRPr>
      </a:lvl4pPr>
      <a:lvl5pPr marL="2437851" algn="l" defTabSz="1218926" rtl="0" eaLnBrk="1" latinLnBrk="0" hangingPunct="1">
        <a:defRPr sz="2400" kern="1200">
          <a:solidFill>
            <a:schemeClr val="tx1"/>
          </a:solidFill>
          <a:latin typeface="+mn-lt"/>
          <a:ea typeface="+mn-ea"/>
          <a:cs typeface="+mn-cs"/>
        </a:defRPr>
      </a:lvl5pPr>
      <a:lvl6pPr marL="3047314" algn="l" defTabSz="1218926" rtl="0" eaLnBrk="1" latinLnBrk="0" hangingPunct="1">
        <a:defRPr sz="2400" kern="1200">
          <a:solidFill>
            <a:schemeClr val="tx1"/>
          </a:solidFill>
          <a:latin typeface="+mn-lt"/>
          <a:ea typeface="+mn-ea"/>
          <a:cs typeface="+mn-cs"/>
        </a:defRPr>
      </a:lvl6pPr>
      <a:lvl7pPr marL="3656777" algn="l" defTabSz="1218926" rtl="0" eaLnBrk="1" latinLnBrk="0" hangingPunct="1">
        <a:defRPr sz="2400" kern="1200">
          <a:solidFill>
            <a:schemeClr val="tx1"/>
          </a:solidFill>
          <a:latin typeface="+mn-lt"/>
          <a:ea typeface="+mn-ea"/>
          <a:cs typeface="+mn-cs"/>
        </a:defRPr>
      </a:lvl7pPr>
      <a:lvl8pPr marL="4266240" algn="l" defTabSz="1218926" rtl="0" eaLnBrk="1" latinLnBrk="0" hangingPunct="1">
        <a:defRPr sz="2400" kern="1200">
          <a:solidFill>
            <a:schemeClr val="tx1"/>
          </a:solidFill>
          <a:latin typeface="+mn-lt"/>
          <a:ea typeface="+mn-ea"/>
          <a:cs typeface="+mn-cs"/>
        </a:defRPr>
      </a:lvl8pPr>
      <a:lvl9pPr marL="4875703" algn="l" defTabSz="121892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4" y="457200"/>
            <a:ext cx="11018520" cy="268064"/>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7"/>
            <a:ext cx="11018520" cy="78036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2"/>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algn="ctr" defTabSz="451229" fontAlgn="base">
              <a:lnSpc>
                <a:spcPct val="90000"/>
              </a:lnSpc>
              <a:spcBef>
                <a:spcPct val="0"/>
              </a:spcBef>
              <a:spcAft>
                <a:spcPct val="0"/>
              </a:spcAft>
            </a:pPr>
            <a:endParaRPr lang="en-US" sz="1161">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1"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algn="ctr" defTabSz="451229" fontAlgn="base">
              <a:lnSpc>
                <a:spcPct val="90000"/>
              </a:lnSpc>
              <a:spcBef>
                <a:spcPct val="0"/>
              </a:spcBef>
              <a:spcAft>
                <a:spcPct val="0"/>
              </a:spcAft>
            </a:pPr>
            <a:endParaRPr lang="en-US" sz="1161">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 xmlns:adec="http://schemas.microsoft.com/office/drawing/2017/decorative" val="0"/>
              </a:ext>
            </a:extLst>
          </p:cNvPr>
          <p:cNvPicPr>
            <a:picLocks noChangeAspect="1"/>
          </p:cNvPicPr>
          <p:nvPr userDrawn="1"/>
        </p:nvPicPr>
        <p:blipFill rotWithShape="1">
          <a:blip r:embed="rId35"/>
          <a:srcRect l="762"/>
          <a:stretch/>
        </p:blipFill>
        <p:spPr>
          <a:xfrm rot="5400000">
            <a:off x="9464501" y="2843774"/>
            <a:ext cx="6858000" cy="1170455"/>
          </a:xfrm>
          <a:prstGeom prst="rect">
            <a:avLst/>
          </a:prstGeom>
        </p:spPr>
      </p:pic>
    </p:spTree>
    <p:extLst>
      <p:ext uri="{BB962C8B-B14F-4D97-AF65-F5344CB8AC3E}">
        <p14:creationId xmlns:p14="http://schemas.microsoft.com/office/powerpoint/2010/main" val="15241878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Lst>
  <p:transition>
    <p:fade/>
  </p:transition>
  <p:hf sldNum="0" hdr="0" ftr="0" dt="0"/>
  <p:txStyles>
    <p:titleStyle>
      <a:lvl1pPr algn="l" defTabSz="451360" rtl="0" eaLnBrk="1" latinLnBrk="0" hangingPunct="1">
        <a:lnSpc>
          <a:spcPct val="100000"/>
        </a:lnSpc>
        <a:spcBef>
          <a:spcPct val="0"/>
        </a:spcBef>
        <a:buNone/>
        <a:defRPr lang="en-US" sz="1742" b="0" kern="1200" cap="none" spc="-24" baseline="0" dirty="0" smtClean="0">
          <a:ln w="3175">
            <a:noFill/>
          </a:ln>
          <a:solidFill>
            <a:schemeClr val="tx1"/>
          </a:solidFill>
          <a:effectLst/>
          <a:latin typeface="+mj-lt"/>
          <a:ea typeface="+mn-ea"/>
          <a:cs typeface="Segoe UI" pitchFamily="34" charset="0"/>
        </a:defRPr>
      </a:lvl1pPr>
    </p:titleStyle>
    <p:bodyStyle>
      <a:lvl1pPr marL="110621" marR="0" indent="-110621" algn="l" defTabSz="45136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55"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1242" marR="0" indent="-110621" algn="l" defTabSz="45136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968" kern="1200" spc="0" baseline="0">
          <a:gradFill>
            <a:gsLst>
              <a:gs pos="1250">
                <a:schemeClr val="tx1"/>
              </a:gs>
              <a:gs pos="100000">
                <a:schemeClr val="tx1"/>
              </a:gs>
            </a:gsLst>
            <a:lin ang="5400000" scaled="0"/>
          </a:gradFill>
          <a:latin typeface="+mn-lt"/>
          <a:ea typeface="+mn-ea"/>
          <a:cs typeface="+mn-cs"/>
        </a:defRPr>
      </a:lvl2pPr>
      <a:lvl3pPr marL="318035" marR="0" indent="-96793" algn="l" defTabSz="45136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774" kern="1200" spc="0" baseline="0">
          <a:gradFill>
            <a:gsLst>
              <a:gs pos="1250">
                <a:schemeClr val="tx1"/>
              </a:gs>
              <a:gs pos="100000">
                <a:schemeClr val="tx1"/>
              </a:gs>
            </a:gsLst>
            <a:lin ang="5400000" scaled="0"/>
          </a:gradFill>
          <a:latin typeface="+mn-lt"/>
          <a:ea typeface="+mn-ea"/>
          <a:cs typeface="+mn-cs"/>
        </a:defRPr>
      </a:lvl3pPr>
      <a:lvl4pPr marL="407915" marR="0" indent="-87575" algn="l" defTabSz="45136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677" kern="1200" spc="0" baseline="0">
          <a:gradFill>
            <a:gsLst>
              <a:gs pos="1250">
                <a:schemeClr val="tx1"/>
              </a:gs>
              <a:gs pos="100000">
                <a:schemeClr val="tx1"/>
              </a:gs>
            </a:gsLst>
            <a:lin ang="5400000" scaled="0"/>
          </a:gradFill>
          <a:latin typeface="+mn-lt"/>
          <a:ea typeface="+mn-ea"/>
          <a:cs typeface="+mn-cs"/>
        </a:defRPr>
      </a:lvl4pPr>
      <a:lvl5pPr marL="495490" marR="0" indent="-81429" algn="l" defTabSz="451360"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677" kern="1200" spc="0" baseline="0">
          <a:gradFill>
            <a:gsLst>
              <a:gs pos="1250">
                <a:schemeClr val="tx1"/>
              </a:gs>
              <a:gs pos="100000">
                <a:schemeClr val="tx1"/>
              </a:gs>
            </a:gsLst>
            <a:lin ang="5400000" scaled="0"/>
          </a:gradFill>
          <a:latin typeface="+mn-lt"/>
          <a:ea typeface="+mn-ea"/>
          <a:cs typeface="+mn-cs"/>
        </a:defRPr>
      </a:lvl5pPr>
      <a:lvl6pPr marL="1241238" indent="-112840" algn="l" defTabSz="451360" rtl="0" eaLnBrk="1" latinLnBrk="0" hangingPunct="1">
        <a:spcBef>
          <a:spcPct val="20000"/>
        </a:spcBef>
        <a:buFont typeface="Arial" pitchFamily="34" charset="0"/>
        <a:buChar char="•"/>
        <a:defRPr sz="968" kern="1200">
          <a:solidFill>
            <a:schemeClr val="tx1"/>
          </a:solidFill>
          <a:latin typeface="+mn-lt"/>
          <a:ea typeface="+mn-ea"/>
          <a:cs typeface="+mn-cs"/>
        </a:defRPr>
      </a:lvl6pPr>
      <a:lvl7pPr marL="1466919" indent="-112840" algn="l" defTabSz="451360" rtl="0" eaLnBrk="1" latinLnBrk="0" hangingPunct="1">
        <a:spcBef>
          <a:spcPct val="20000"/>
        </a:spcBef>
        <a:buFont typeface="Arial" pitchFamily="34" charset="0"/>
        <a:buChar char="•"/>
        <a:defRPr sz="968" kern="1200">
          <a:solidFill>
            <a:schemeClr val="tx1"/>
          </a:solidFill>
          <a:latin typeface="+mn-lt"/>
          <a:ea typeface="+mn-ea"/>
          <a:cs typeface="+mn-cs"/>
        </a:defRPr>
      </a:lvl7pPr>
      <a:lvl8pPr marL="1692598" indent="-112840" algn="l" defTabSz="451360" rtl="0" eaLnBrk="1" latinLnBrk="0" hangingPunct="1">
        <a:spcBef>
          <a:spcPct val="20000"/>
        </a:spcBef>
        <a:buFont typeface="Arial" pitchFamily="34" charset="0"/>
        <a:buChar char="•"/>
        <a:defRPr sz="968" kern="1200">
          <a:solidFill>
            <a:schemeClr val="tx1"/>
          </a:solidFill>
          <a:latin typeface="+mn-lt"/>
          <a:ea typeface="+mn-ea"/>
          <a:cs typeface="+mn-cs"/>
        </a:defRPr>
      </a:lvl8pPr>
      <a:lvl9pPr marL="1918278" indent="-112840" algn="l" defTabSz="451360" rtl="0" eaLnBrk="1" latinLnBrk="0" hangingPunct="1">
        <a:spcBef>
          <a:spcPct val="20000"/>
        </a:spcBef>
        <a:buFont typeface="Arial" pitchFamily="34" charset="0"/>
        <a:buChar char="•"/>
        <a:defRPr sz="968" kern="1200">
          <a:solidFill>
            <a:schemeClr val="tx1"/>
          </a:solidFill>
          <a:latin typeface="+mn-lt"/>
          <a:ea typeface="+mn-ea"/>
          <a:cs typeface="+mn-cs"/>
        </a:defRPr>
      </a:lvl9pPr>
    </p:bodyStyle>
    <p:otherStyle>
      <a:defPPr>
        <a:defRPr lang="en-US"/>
      </a:defPPr>
      <a:lvl1pPr marL="0" algn="l" defTabSz="451360" rtl="0" eaLnBrk="1" latinLnBrk="0" hangingPunct="1">
        <a:defRPr sz="871" kern="1200">
          <a:solidFill>
            <a:schemeClr val="tx1"/>
          </a:solidFill>
          <a:latin typeface="+mn-lt"/>
          <a:ea typeface="+mn-ea"/>
          <a:cs typeface="+mn-cs"/>
        </a:defRPr>
      </a:lvl1pPr>
      <a:lvl2pPr marL="225679" algn="l" defTabSz="451360" rtl="0" eaLnBrk="1" latinLnBrk="0" hangingPunct="1">
        <a:defRPr sz="871" kern="1200">
          <a:solidFill>
            <a:schemeClr val="tx1"/>
          </a:solidFill>
          <a:latin typeface="+mn-lt"/>
          <a:ea typeface="+mn-ea"/>
          <a:cs typeface="+mn-cs"/>
        </a:defRPr>
      </a:lvl2pPr>
      <a:lvl3pPr marL="451360" algn="l" defTabSz="451360" rtl="0" eaLnBrk="1" latinLnBrk="0" hangingPunct="1">
        <a:defRPr sz="871" kern="1200">
          <a:solidFill>
            <a:schemeClr val="tx1"/>
          </a:solidFill>
          <a:latin typeface="+mn-lt"/>
          <a:ea typeface="+mn-ea"/>
          <a:cs typeface="+mn-cs"/>
        </a:defRPr>
      </a:lvl3pPr>
      <a:lvl4pPr marL="677039" algn="l" defTabSz="451360" rtl="0" eaLnBrk="1" latinLnBrk="0" hangingPunct="1">
        <a:defRPr sz="871" kern="1200">
          <a:solidFill>
            <a:schemeClr val="tx1"/>
          </a:solidFill>
          <a:latin typeface="+mn-lt"/>
          <a:ea typeface="+mn-ea"/>
          <a:cs typeface="+mn-cs"/>
        </a:defRPr>
      </a:lvl4pPr>
      <a:lvl5pPr marL="902719" algn="l" defTabSz="451360" rtl="0" eaLnBrk="1" latinLnBrk="0" hangingPunct="1">
        <a:defRPr sz="871" kern="1200">
          <a:solidFill>
            <a:schemeClr val="tx1"/>
          </a:solidFill>
          <a:latin typeface="+mn-lt"/>
          <a:ea typeface="+mn-ea"/>
          <a:cs typeface="+mn-cs"/>
        </a:defRPr>
      </a:lvl5pPr>
      <a:lvl6pPr marL="1128399" algn="l" defTabSz="451360" rtl="0" eaLnBrk="1" latinLnBrk="0" hangingPunct="1">
        <a:defRPr sz="871" kern="1200">
          <a:solidFill>
            <a:schemeClr val="tx1"/>
          </a:solidFill>
          <a:latin typeface="+mn-lt"/>
          <a:ea typeface="+mn-ea"/>
          <a:cs typeface="+mn-cs"/>
        </a:defRPr>
      </a:lvl6pPr>
      <a:lvl7pPr marL="1354078" algn="l" defTabSz="451360" rtl="0" eaLnBrk="1" latinLnBrk="0" hangingPunct="1">
        <a:defRPr sz="871" kern="1200">
          <a:solidFill>
            <a:schemeClr val="tx1"/>
          </a:solidFill>
          <a:latin typeface="+mn-lt"/>
          <a:ea typeface="+mn-ea"/>
          <a:cs typeface="+mn-cs"/>
        </a:defRPr>
      </a:lvl7pPr>
      <a:lvl8pPr marL="1579758" algn="l" defTabSz="451360" rtl="0" eaLnBrk="1" latinLnBrk="0" hangingPunct="1">
        <a:defRPr sz="871" kern="1200">
          <a:solidFill>
            <a:schemeClr val="tx1"/>
          </a:solidFill>
          <a:latin typeface="+mn-lt"/>
          <a:ea typeface="+mn-ea"/>
          <a:cs typeface="+mn-cs"/>
        </a:defRPr>
      </a:lvl8pPr>
      <a:lvl9pPr marL="1805439" algn="l" defTabSz="451360" rtl="0" eaLnBrk="1" latinLnBrk="0" hangingPunct="1">
        <a:defRPr sz="87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428">
          <p15:clr>
            <a:srgbClr val="C35EA4"/>
          </p15:clr>
        </p15:guide>
        <p15:guide id="17" pos="8501">
          <p15:clr>
            <a:srgbClr val="C35EA4"/>
          </p15:clr>
        </p15:guide>
        <p15:guide id="25" orient="horz" pos="763">
          <p15:clr>
            <a:srgbClr val="C35EA4"/>
          </p15:clr>
        </p15:guide>
        <p15:guide id="26" orient="horz" pos="8162">
          <p15:clr>
            <a:srgbClr val="C35EA4"/>
          </p15:clr>
        </p15:guide>
        <p15:guide id="27" orient="horz" pos="380">
          <p15:clr>
            <a:srgbClr val="A4A3A4"/>
          </p15:clr>
        </p15:guide>
        <p15:guide id="28" pos="215">
          <p15:clr>
            <a:srgbClr val="A4A3A4"/>
          </p15:clr>
        </p15:guide>
        <p15:guide id="29" orient="horz" pos="8547">
          <p15:clr>
            <a:srgbClr val="A4A3A4"/>
          </p15:clr>
        </p15:guide>
        <p15:guide id="30" pos="8713">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39.png"/><Relationship Id="rId7" Type="http://schemas.openxmlformats.org/officeDocument/2006/relationships/image" Target="../media/image43.jpe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pn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21.png"/><Relationship Id="rId21" Type="http://schemas.openxmlformats.org/officeDocument/2006/relationships/image" Target="../media/image35.png"/><Relationship Id="rId7" Type="http://schemas.openxmlformats.org/officeDocument/2006/relationships/image" Target="../media/image23.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3.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3.xml"/><Relationship Id="rId6" Type="http://schemas.openxmlformats.org/officeDocument/2006/relationships/image" Target="../media/image40.svg"/><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44.svg"/><Relationship Id="rId19" Type="http://schemas.openxmlformats.org/officeDocument/2006/relationships/image" Target="../media/image33.png"/><Relationship Id="rId4" Type="http://schemas.openxmlformats.org/officeDocument/2006/relationships/image" Target="../media/image38.svg"/><Relationship Id="rId9" Type="http://schemas.openxmlformats.org/officeDocument/2006/relationships/image" Target="../media/image24.png"/><Relationship Id="rId14" Type="http://schemas.openxmlformats.org/officeDocument/2006/relationships/image" Target="../media/image28.png"/><Relationship Id="rId22"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de-DE"/>
          </a:p>
        </p:txBody>
      </p:sp>
      <p:sp>
        <p:nvSpPr>
          <p:cNvPr id="4" name="Title 3"/>
          <p:cNvSpPr>
            <a:spLocks noGrp="1"/>
          </p:cNvSpPr>
          <p:nvPr>
            <p:ph type="title"/>
          </p:nvPr>
        </p:nvSpPr>
        <p:spPr>
          <a:xfrm>
            <a:off x="514418" y="1467540"/>
            <a:ext cx="10674352" cy="514232"/>
          </a:xfrm>
        </p:spPr>
        <p:txBody>
          <a:bodyPr/>
          <a:lstStyle/>
          <a:p>
            <a:r>
              <a:rPr lang="en-US" dirty="0" smtClean="0"/>
              <a:t>Solution Architectures – AGCS GDP</a:t>
            </a:r>
            <a:endParaRPr lang="de-DE" dirty="0"/>
          </a:p>
        </p:txBody>
      </p:sp>
      <p:sp>
        <p:nvSpPr>
          <p:cNvPr id="5" name="Text Placeholder 4"/>
          <p:cNvSpPr>
            <a:spLocks noGrp="1"/>
          </p:cNvSpPr>
          <p:nvPr>
            <p:ph type="body" sz="quarter" idx="20"/>
          </p:nvPr>
        </p:nvSpPr>
        <p:spPr/>
        <p:txBody>
          <a:bodyPr/>
          <a:lstStyle/>
          <a:p>
            <a:r>
              <a:rPr lang="en-US" dirty="0" smtClean="0"/>
              <a:t>AGCS GDP Data Engineering</a:t>
            </a:r>
            <a:endParaRPr lang="de-D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594" y="1724656"/>
            <a:ext cx="3826823" cy="38268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925" y="2365322"/>
            <a:ext cx="2802606" cy="2802606"/>
          </a:xfrm>
          <a:prstGeom prst="rect">
            <a:avLst/>
          </a:prstGeom>
        </p:spPr>
      </p:pic>
    </p:spTree>
    <p:extLst>
      <p:ext uri="{BB962C8B-B14F-4D97-AF65-F5344CB8AC3E}">
        <p14:creationId xmlns:p14="http://schemas.microsoft.com/office/powerpoint/2010/main" val="360987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de-DE" dirty="0"/>
          </a:p>
        </p:txBody>
      </p:sp>
      <p:sp>
        <p:nvSpPr>
          <p:cNvPr id="4" name="Title 3"/>
          <p:cNvSpPr>
            <a:spLocks noGrp="1"/>
          </p:cNvSpPr>
          <p:nvPr>
            <p:ph type="title"/>
          </p:nvPr>
        </p:nvSpPr>
        <p:spPr>
          <a:xfrm>
            <a:off x="507997" y="249052"/>
            <a:ext cx="10674352" cy="514232"/>
          </a:xfrm>
        </p:spPr>
        <p:txBody>
          <a:bodyPr/>
          <a:lstStyle/>
          <a:p>
            <a:r>
              <a:rPr lang="en-US" sz="3200" dirty="0">
                <a:latin typeface="Calibri" panose="020F0502020204030204" pitchFamily="34" charset="0"/>
                <a:cs typeface="Calibri" panose="020F0502020204030204" pitchFamily="34" charset="0"/>
              </a:rPr>
              <a:t>CICD </a:t>
            </a:r>
            <a:r>
              <a:rPr lang="en-US" sz="3200" dirty="0" smtClean="0">
                <a:latin typeface="Calibri" panose="020F0502020204030204" pitchFamily="34" charset="0"/>
                <a:cs typeface="Calibri" panose="020F0502020204030204" pitchFamily="34" charset="0"/>
              </a:rPr>
              <a:t>CODE </a:t>
            </a:r>
            <a:r>
              <a:rPr lang="en-US" sz="3200" dirty="0">
                <a:latin typeface="Calibri" panose="020F0502020204030204" pitchFamily="34" charset="0"/>
                <a:cs typeface="Calibri" panose="020F0502020204030204" pitchFamily="34" charset="0"/>
              </a:rPr>
              <a:t>Flow Diagram</a:t>
            </a:r>
            <a:br>
              <a:rPr lang="en-US" sz="3200" dirty="0">
                <a:latin typeface="Calibri" panose="020F0502020204030204" pitchFamily="34" charset="0"/>
                <a:cs typeface="Calibri" panose="020F0502020204030204" pitchFamily="34" charset="0"/>
              </a:rPr>
            </a:br>
            <a:endParaRPr lang="de-D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8108" y="2440907"/>
            <a:ext cx="1003142" cy="69476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3770" y="1368916"/>
            <a:ext cx="1241905" cy="45403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00" y="4779914"/>
            <a:ext cx="1062565" cy="102081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7515" y="2372615"/>
            <a:ext cx="1534414" cy="1021851"/>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83770" y="4302746"/>
            <a:ext cx="1177457" cy="288304"/>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9845" y="2590167"/>
            <a:ext cx="657225" cy="657225"/>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81950" y="1879840"/>
            <a:ext cx="2609850" cy="1677761"/>
          </a:xfrm>
          <a:prstGeom prst="rect">
            <a:avLst/>
          </a:prstGeom>
        </p:spPr>
      </p:pic>
      <p:cxnSp>
        <p:nvCxnSpPr>
          <p:cNvPr id="15" name="Straight Arrow Connector 14"/>
          <p:cNvCxnSpPr>
            <a:stCxn id="8" idx="0"/>
          </p:cNvCxnSpPr>
          <p:nvPr/>
        </p:nvCxnSpPr>
        <p:spPr>
          <a:xfrm flipH="1" flipV="1">
            <a:off x="1483782" y="3394468"/>
            <a:ext cx="1" cy="1385446"/>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15065" y="2883541"/>
            <a:ext cx="1068705" cy="0"/>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14653" y="2788291"/>
            <a:ext cx="1068705" cy="0"/>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10178" y="2766707"/>
            <a:ext cx="1068705" cy="0"/>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10095" y="3428097"/>
            <a:ext cx="0" cy="659094"/>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p:cNvCxnSpPr>
          <p:nvPr/>
        </p:nvCxnSpPr>
        <p:spPr>
          <a:xfrm flipV="1">
            <a:off x="3704722" y="1879840"/>
            <a:ext cx="0" cy="492775"/>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27445" y="5643383"/>
            <a:ext cx="902024" cy="314683"/>
          </a:xfrm>
          <a:prstGeom prst="rect">
            <a:avLst/>
          </a:prstGeom>
        </p:spPr>
        <p:txBody>
          <a:bodyPr vert="horz" wrap="none" lIns="72000" tIns="72000" rIns="72000" bIns="72000" rtlCol="0">
            <a:spAutoFit/>
          </a:bodyPr>
          <a:lstStyle/>
          <a:p>
            <a:r>
              <a:rPr lang="en-US" sz="1100" b="1" dirty="0" smtClean="0">
                <a:latin typeface="Calibri" panose="020F0502020204030204" pitchFamily="34" charset="0"/>
                <a:cs typeface="Calibri" panose="020F0502020204030204" pitchFamily="34" charset="0"/>
              </a:rPr>
              <a:t>DEVELOPERS</a:t>
            </a:r>
            <a:endParaRPr lang="de-DE" sz="1100" b="1" dirty="0" smtClean="0">
              <a:latin typeface="Calibri" panose="020F0502020204030204" pitchFamily="34" charset="0"/>
              <a:cs typeface="Calibri" panose="020F0502020204030204" pitchFamily="34" charset="0"/>
            </a:endParaRPr>
          </a:p>
        </p:txBody>
      </p:sp>
      <p:sp>
        <p:nvSpPr>
          <p:cNvPr id="32" name="TextBox 31"/>
          <p:cNvSpPr txBox="1"/>
          <p:nvPr/>
        </p:nvSpPr>
        <p:spPr>
          <a:xfrm rot="16200000">
            <a:off x="805185" y="3953519"/>
            <a:ext cx="1031867" cy="314683"/>
          </a:xfrm>
          <a:prstGeom prst="rect">
            <a:avLst/>
          </a:prstGeom>
        </p:spPr>
        <p:txBody>
          <a:bodyPr vert="horz" wrap="none" lIns="72000" tIns="72000" rIns="72000" bIns="72000" rtlCol="0">
            <a:spAutoFit/>
          </a:bodyPr>
          <a:lstStyle/>
          <a:p>
            <a:r>
              <a:rPr lang="en-US" sz="1100" dirty="0" smtClean="0">
                <a:latin typeface="Calibri" panose="020F0502020204030204" pitchFamily="34" charset="0"/>
                <a:cs typeface="Calibri" panose="020F0502020204030204" pitchFamily="34" charset="0"/>
              </a:rPr>
              <a:t>CODE COMMIT</a:t>
            </a:r>
            <a:endParaRPr lang="de-DE" sz="1100" dirty="0" smtClean="0">
              <a:latin typeface="Calibri" panose="020F0502020204030204" pitchFamily="34" charset="0"/>
              <a:cs typeface="Calibri" panose="020F0502020204030204" pitchFamily="34" charset="0"/>
            </a:endParaRP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5727" y="1008569"/>
            <a:ext cx="1266825" cy="1266825"/>
          </a:xfrm>
          <a:prstGeom prst="rect">
            <a:avLst/>
          </a:prstGeom>
        </p:spPr>
      </p:pic>
      <p:cxnSp>
        <p:nvCxnSpPr>
          <p:cNvPr id="39" name="Straight Arrow Connector 38"/>
          <p:cNvCxnSpPr/>
          <p:nvPr/>
        </p:nvCxnSpPr>
        <p:spPr>
          <a:xfrm>
            <a:off x="1411781" y="2047875"/>
            <a:ext cx="0" cy="393032"/>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655008" y="2020072"/>
            <a:ext cx="0" cy="412754"/>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015065" y="2609365"/>
            <a:ext cx="1087972" cy="314683"/>
          </a:xfrm>
          <a:prstGeom prst="rect">
            <a:avLst/>
          </a:prstGeom>
        </p:spPr>
        <p:txBody>
          <a:bodyPr vert="horz" wrap="none" lIns="72000" tIns="72000" rIns="72000" bIns="72000" rtlCol="0">
            <a:spAutoFit/>
          </a:bodyPr>
          <a:lstStyle/>
          <a:p>
            <a:r>
              <a:rPr lang="en-US" sz="1100" dirty="0" smtClean="0">
                <a:latin typeface="Calibri" panose="020F0502020204030204" pitchFamily="34" charset="0"/>
                <a:cs typeface="Calibri" panose="020F0502020204030204" pitchFamily="34" charset="0"/>
              </a:rPr>
              <a:t>BUILD AND TEST</a:t>
            </a:r>
            <a:endParaRPr lang="de-DE" sz="1100" dirty="0" smtClean="0">
              <a:latin typeface="Calibri" panose="020F0502020204030204" pitchFamily="34" charset="0"/>
              <a:cs typeface="Calibri" panose="020F0502020204030204" pitchFamily="34" charset="0"/>
            </a:endParaRPr>
          </a:p>
        </p:txBody>
      </p:sp>
      <p:sp>
        <p:nvSpPr>
          <p:cNvPr id="43" name="TextBox 42"/>
          <p:cNvSpPr txBox="1"/>
          <p:nvPr/>
        </p:nvSpPr>
        <p:spPr>
          <a:xfrm>
            <a:off x="4149413" y="2519848"/>
            <a:ext cx="1132856" cy="314683"/>
          </a:xfrm>
          <a:prstGeom prst="rect">
            <a:avLst/>
          </a:prstGeom>
        </p:spPr>
        <p:txBody>
          <a:bodyPr vert="horz" wrap="none" lIns="72000" tIns="72000" rIns="72000" bIns="72000" rtlCol="0">
            <a:spAutoFit/>
          </a:bodyPr>
          <a:lstStyle/>
          <a:p>
            <a:r>
              <a:rPr lang="en-US" sz="1100" dirty="0" smtClean="0">
                <a:latin typeface="Calibri" panose="020F0502020204030204" pitchFamily="34" charset="0"/>
                <a:cs typeface="Calibri" panose="020F0502020204030204" pitchFamily="34" charset="0"/>
              </a:rPr>
              <a:t>TRIGGER DEPLOY</a:t>
            </a:r>
            <a:endParaRPr lang="de-DE" sz="1100" dirty="0" smtClean="0">
              <a:latin typeface="Calibri" panose="020F0502020204030204" pitchFamily="34" charset="0"/>
              <a:cs typeface="Calibri" panose="020F0502020204030204" pitchFamily="34" charset="0"/>
            </a:endParaRPr>
          </a:p>
        </p:txBody>
      </p:sp>
      <p:sp>
        <p:nvSpPr>
          <p:cNvPr id="44" name="TextBox 43"/>
          <p:cNvSpPr txBox="1"/>
          <p:nvPr/>
        </p:nvSpPr>
        <p:spPr>
          <a:xfrm rot="16200000">
            <a:off x="3477037" y="3411689"/>
            <a:ext cx="792218" cy="483960"/>
          </a:xfrm>
          <a:prstGeom prst="rect">
            <a:avLst/>
          </a:prstGeom>
        </p:spPr>
        <p:txBody>
          <a:bodyPr vert="horz" wrap="square" lIns="72000" tIns="72000" rIns="72000" bIns="72000" rtlCol="0">
            <a:spAutoFit/>
          </a:bodyPr>
          <a:lstStyle/>
          <a:p>
            <a:r>
              <a:rPr lang="en-US" sz="1100" dirty="0" smtClean="0">
                <a:latin typeface="Calibri" panose="020F0502020204030204" pitchFamily="34" charset="0"/>
                <a:cs typeface="Calibri" panose="020F0502020204030204" pitchFamily="34" charset="0"/>
              </a:rPr>
              <a:t>STORE ARTIFACTS</a:t>
            </a:r>
            <a:endParaRPr lang="de-DE" sz="1100" dirty="0" smtClean="0">
              <a:latin typeface="Calibri" panose="020F0502020204030204" pitchFamily="34" charset="0"/>
              <a:cs typeface="Calibri" panose="020F0502020204030204" pitchFamily="34" charset="0"/>
            </a:endParaRPr>
          </a:p>
        </p:txBody>
      </p:sp>
      <p:sp>
        <p:nvSpPr>
          <p:cNvPr id="45" name="TextBox 44"/>
          <p:cNvSpPr txBox="1"/>
          <p:nvPr/>
        </p:nvSpPr>
        <p:spPr>
          <a:xfrm rot="5400000" flipV="1">
            <a:off x="3579344" y="1733422"/>
            <a:ext cx="803187" cy="653238"/>
          </a:xfrm>
          <a:prstGeom prst="rect">
            <a:avLst/>
          </a:prstGeom>
        </p:spPr>
        <p:txBody>
          <a:bodyPr vert="horz" wrap="square" lIns="72000" tIns="72000" rIns="72000" bIns="72000" rtlCol="0">
            <a:spAutoFit/>
          </a:bodyPr>
          <a:lstStyle/>
          <a:p>
            <a:r>
              <a:rPr lang="en-US" sz="1100" dirty="0" smtClean="0">
                <a:latin typeface="Calibri" panose="020F0502020204030204" pitchFamily="34" charset="0"/>
                <a:cs typeface="Calibri" panose="020F0502020204030204" pitchFamily="34" charset="0"/>
              </a:rPr>
              <a:t>STATIC CODE ANALYSIS</a:t>
            </a:r>
            <a:endParaRPr lang="de-DE" sz="1100" dirty="0" smtClean="0">
              <a:latin typeface="Calibri" panose="020F0502020204030204" pitchFamily="34" charset="0"/>
              <a:cs typeface="Calibri" panose="020F0502020204030204" pitchFamily="34" charset="0"/>
            </a:endParaRPr>
          </a:p>
        </p:txBody>
      </p:sp>
      <p:sp>
        <p:nvSpPr>
          <p:cNvPr id="46" name="TextBox 45"/>
          <p:cNvSpPr txBox="1"/>
          <p:nvPr/>
        </p:nvSpPr>
        <p:spPr>
          <a:xfrm>
            <a:off x="6657076" y="2519847"/>
            <a:ext cx="650353" cy="314683"/>
          </a:xfrm>
          <a:prstGeom prst="rect">
            <a:avLst/>
          </a:prstGeom>
        </p:spPr>
        <p:txBody>
          <a:bodyPr vert="horz" wrap="none" lIns="72000" tIns="72000" rIns="72000" bIns="72000" rtlCol="0">
            <a:spAutoFit/>
          </a:bodyPr>
          <a:lstStyle/>
          <a:p>
            <a:r>
              <a:rPr lang="en-US" sz="1100" dirty="0" smtClean="0">
                <a:latin typeface="Calibri" panose="020F0502020204030204" pitchFamily="34" charset="0"/>
                <a:cs typeface="Calibri" panose="020F0502020204030204" pitchFamily="34" charset="0"/>
              </a:rPr>
              <a:t>RUN JOB</a:t>
            </a:r>
            <a:endParaRPr lang="de-DE" sz="11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212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de-DE"/>
          </a:p>
        </p:txBody>
      </p:sp>
      <p:sp>
        <p:nvSpPr>
          <p:cNvPr id="3" name="Content Placeholder 2"/>
          <p:cNvSpPr>
            <a:spLocks noGrp="1"/>
          </p:cNvSpPr>
          <p:nvPr>
            <p:ph sz="quarter" idx="13"/>
          </p:nvPr>
        </p:nvSpPr>
        <p:spPr/>
        <p:txBody>
          <a:bodyPr/>
          <a:lstStyle/>
          <a:p>
            <a:pPr marL="285750" indent="-285750">
              <a:lnSpc>
                <a:spcPct val="150000"/>
              </a:lnSpc>
              <a:buFont typeface="Arial" panose="020B0604020202020204" pitchFamily="34" charset="0"/>
              <a:buChar char="•"/>
            </a:pPr>
            <a:r>
              <a:rPr lang="en-US" sz="2000" dirty="0" smtClean="0">
                <a:solidFill>
                  <a:schemeClr val="tx2"/>
                </a:solidFill>
                <a:latin typeface="Calibri" panose="020F0502020204030204" pitchFamily="34" charset="0"/>
                <a:cs typeface="Calibri" panose="020F0502020204030204" pitchFamily="34" charset="0"/>
              </a:rPr>
              <a:t>Hybrid Data Flow Architecture</a:t>
            </a:r>
          </a:p>
          <a:p>
            <a:pPr marL="285750" indent="-285750">
              <a:lnSpc>
                <a:spcPct val="150000"/>
              </a:lnSpc>
              <a:buFont typeface="Arial" panose="020B0604020202020204" pitchFamily="34" charset="0"/>
              <a:buChar char="•"/>
            </a:pPr>
            <a:r>
              <a:rPr lang="en-US" sz="2000" dirty="0" smtClean="0">
                <a:solidFill>
                  <a:schemeClr val="tx2"/>
                </a:solidFill>
                <a:latin typeface="Calibri" panose="020F0502020204030204" pitchFamily="34" charset="0"/>
                <a:cs typeface="Calibri" panose="020F0502020204030204" pitchFamily="34" charset="0"/>
              </a:rPr>
              <a:t>EIM – GDP Integration Data Platform Architecture</a:t>
            </a:r>
          </a:p>
          <a:p>
            <a:pPr marL="285750" indent="-285750">
              <a:lnSpc>
                <a:spcPct val="150000"/>
              </a:lnSpc>
              <a:buFont typeface="Arial" panose="020B0604020202020204" pitchFamily="34" charset="0"/>
              <a:buChar char="•"/>
            </a:pPr>
            <a:r>
              <a:rPr lang="en-US" sz="2000" dirty="0" smtClean="0">
                <a:solidFill>
                  <a:schemeClr val="tx2"/>
                </a:solidFill>
                <a:latin typeface="Calibri" panose="020F0502020204030204" pitchFamily="34" charset="0"/>
                <a:cs typeface="Calibri" panose="020F0502020204030204" pitchFamily="34" charset="0"/>
              </a:rPr>
              <a:t>Technical Stack – Developer layer (Data Engineering)</a:t>
            </a:r>
          </a:p>
          <a:p>
            <a:pPr marL="285750" indent="-285750">
              <a:lnSpc>
                <a:spcPct val="150000"/>
              </a:lnSpc>
              <a:buFont typeface="Arial" panose="020B0604020202020204" pitchFamily="34" charset="0"/>
              <a:buChar char="•"/>
            </a:pPr>
            <a:r>
              <a:rPr lang="en-US" sz="2000" dirty="0" smtClean="0">
                <a:solidFill>
                  <a:schemeClr val="tx2"/>
                </a:solidFill>
                <a:latin typeface="Calibri" panose="020F0502020204030204" pitchFamily="34" charset="0"/>
                <a:cs typeface="Calibri" panose="020F0502020204030204" pitchFamily="34" charset="0"/>
              </a:rPr>
              <a:t>Technical Data Architecture</a:t>
            </a:r>
          </a:p>
          <a:p>
            <a:pPr marL="285750" indent="-285750">
              <a:lnSpc>
                <a:spcPct val="150000"/>
              </a:lnSpc>
              <a:buFont typeface="Arial" panose="020B0604020202020204" pitchFamily="34" charset="0"/>
              <a:buChar char="•"/>
            </a:pPr>
            <a:r>
              <a:rPr lang="en-US" sz="2000" dirty="0" smtClean="0">
                <a:solidFill>
                  <a:schemeClr val="tx2"/>
                </a:solidFill>
                <a:latin typeface="Calibri" panose="020F0502020204030204" pitchFamily="34" charset="0"/>
                <a:cs typeface="Calibri" panose="020F0502020204030204" pitchFamily="34" charset="0"/>
              </a:rPr>
              <a:t>CICD Technical Stack</a:t>
            </a:r>
          </a:p>
          <a:p>
            <a:pPr marL="285750" indent="-285750">
              <a:lnSpc>
                <a:spcPct val="150000"/>
              </a:lnSpc>
              <a:buFont typeface="Arial" panose="020B0604020202020204" pitchFamily="34" charset="0"/>
              <a:buChar char="•"/>
            </a:pPr>
            <a:r>
              <a:rPr lang="en-US" sz="2000" dirty="0" smtClean="0">
                <a:solidFill>
                  <a:schemeClr val="tx2"/>
                </a:solidFill>
                <a:latin typeface="Calibri" panose="020F0502020204030204" pitchFamily="34" charset="0"/>
                <a:cs typeface="Calibri" panose="020F0502020204030204" pitchFamily="34" charset="0"/>
              </a:rPr>
              <a:t>CICD Infinity Diagram</a:t>
            </a:r>
          </a:p>
          <a:p>
            <a:pPr marL="285750" indent="-285750">
              <a:lnSpc>
                <a:spcPct val="150000"/>
              </a:lnSpc>
              <a:buFont typeface="Arial" panose="020B0604020202020204" pitchFamily="34" charset="0"/>
              <a:buChar char="•"/>
            </a:pPr>
            <a:r>
              <a:rPr lang="en-US" sz="2000" dirty="0" smtClean="0">
                <a:solidFill>
                  <a:schemeClr val="tx2"/>
                </a:solidFill>
                <a:latin typeface="Calibri" panose="020F0502020204030204" pitchFamily="34" charset="0"/>
                <a:cs typeface="Calibri" panose="020F0502020204030204" pitchFamily="34" charset="0"/>
              </a:rPr>
              <a:t>CICD Data Flow Diagram</a:t>
            </a: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507997" y="249052"/>
            <a:ext cx="10674352" cy="514232"/>
          </a:xfrm>
        </p:spPr>
        <p:txBody>
          <a:bodyPr/>
          <a:lstStyle/>
          <a:p>
            <a:r>
              <a:rPr lang="en-US" dirty="0" smtClean="0"/>
              <a:t>Index</a:t>
            </a:r>
            <a:endParaRPr lang="de-DE" dirty="0"/>
          </a:p>
        </p:txBody>
      </p:sp>
    </p:spTree>
    <p:extLst>
      <p:ext uri="{BB962C8B-B14F-4D97-AF65-F5344CB8AC3E}">
        <p14:creationId xmlns:p14="http://schemas.microsoft.com/office/powerpoint/2010/main" val="246530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a:p>
        </p:txBody>
      </p:sp>
      <p:sp>
        <p:nvSpPr>
          <p:cNvPr id="4" name="Title 3"/>
          <p:cNvSpPr>
            <a:spLocks noGrp="1"/>
          </p:cNvSpPr>
          <p:nvPr>
            <p:ph type="title"/>
          </p:nvPr>
        </p:nvSpPr>
        <p:spPr>
          <a:xfrm>
            <a:off x="377373" y="9992"/>
            <a:ext cx="10674352" cy="514232"/>
          </a:xfrm>
        </p:spPr>
        <p:txBody>
          <a:bodyPr/>
          <a:lstStyle/>
          <a:p>
            <a:pPr>
              <a:lnSpc>
                <a:spcPct val="150000"/>
              </a:lnSpc>
            </a:pPr>
            <a:r>
              <a:rPr lang="en-US" sz="3200" dirty="0">
                <a:latin typeface="Calibri" panose="020F0502020204030204" pitchFamily="34" charset="0"/>
                <a:cs typeface="Calibri" panose="020F0502020204030204" pitchFamily="34" charset="0"/>
              </a:rPr>
              <a:t>Hybrid Data Flow Architecture</a:t>
            </a:r>
          </a:p>
        </p:txBody>
      </p:sp>
      <p:sp>
        <p:nvSpPr>
          <p:cNvPr id="6" name="Rectangle 5"/>
          <p:cNvSpPr/>
          <p:nvPr/>
        </p:nvSpPr>
        <p:spPr>
          <a:xfrm>
            <a:off x="999215" y="1995777"/>
            <a:ext cx="1041620" cy="2941983"/>
          </a:xfrm>
          <a:prstGeom prst="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7" name="Rectangle 6"/>
          <p:cNvSpPr/>
          <p:nvPr/>
        </p:nvSpPr>
        <p:spPr>
          <a:xfrm>
            <a:off x="2076617" y="1995777"/>
            <a:ext cx="2018305" cy="2941983"/>
          </a:xfrm>
          <a:prstGeom prst="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8" name="TextBox 7"/>
          <p:cNvSpPr txBox="1"/>
          <p:nvPr/>
        </p:nvSpPr>
        <p:spPr>
          <a:xfrm>
            <a:off x="1061499" y="1995777"/>
            <a:ext cx="826936" cy="514738"/>
          </a:xfrm>
          <a:prstGeom prst="rect">
            <a:avLst/>
          </a:prstGeom>
        </p:spPr>
        <p:txBody>
          <a:bodyPr vert="horz" wrap="square" lIns="72000" tIns="72000" rIns="72000" bIns="72000" rtlCol="0">
            <a:spAutoFit/>
          </a:bodyPr>
          <a:lstStyle/>
          <a:p>
            <a:pPr algn="ctr"/>
            <a:r>
              <a:rPr lang="en-GB" sz="1200" b="1" dirty="0" smtClean="0"/>
              <a:t>Source Systems</a:t>
            </a:r>
          </a:p>
        </p:txBody>
      </p:sp>
      <p:sp>
        <p:nvSpPr>
          <p:cNvPr id="9" name="TextBox 8"/>
          <p:cNvSpPr txBox="1"/>
          <p:nvPr/>
        </p:nvSpPr>
        <p:spPr>
          <a:xfrm>
            <a:off x="2160104" y="2052762"/>
            <a:ext cx="1563755" cy="330072"/>
          </a:xfrm>
          <a:prstGeom prst="rect">
            <a:avLst/>
          </a:prstGeom>
        </p:spPr>
        <p:txBody>
          <a:bodyPr vert="horz" wrap="square" lIns="72000" tIns="72000" rIns="72000" bIns="72000" rtlCol="0">
            <a:spAutoFit/>
          </a:bodyPr>
          <a:lstStyle/>
          <a:p>
            <a:pPr algn="ctr"/>
            <a:r>
              <a:rPr lang="en-GB" sz="1200" b="1" dirty="0" smtClean="0"/>
              <a:t>Data Ingestion</a:t>
            </a:r>
          </a:p>
        </p:txBody>
      </p:sp>
      <p:sp>
        <p:nvSpPr>
          <p:cNvPr id="10" name="Rectangle 9"/>
          <p:cNvSpPr/>
          <p:nvPr/>
        </p:nvSpPr>
        <p:spPr>
          <a:xfrm>
            <a:off x="4130704" y="1995776"/>
            <a:ext cx="2018305" cy="2941983"/>
          </a:xfrm>
          <a:prstGeom prst="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11" name="TextBox 10"/>
          <p:cNvSpPr txBox="1"/>
          <p:nvPr/>
        </p:nvSpPr>
        <p:spPr>
          <a:xfrm>
            <a:off x="4086426" y="2052762"/>
            <a:ext cx="1897382" cy="514738"/>
          </a:xfrm>
          <a:prstGeom prst="rect">
            <a:avLst/>
          </a:prstGeom>
        </p:spPr>
        <p:txBody>
          <a:bodyPr vert="horz" wrap="square" lIns="72000" tIns="72000" rIns="72000" bIns="72000" rtlCol="0">
            <a:spAutoFit/>
          </a:bodyPr>
          <a:lstStyle/>
          <a:p>
            <a:pPr algn="ctr"/>
            <a:r>
              <a:rPr lang="en-GB" sz="1200" b="1" dirty="0" smtClean="0"/>
              <a:t>Data Processing &amp; Storage</a:t>
            </a:r>
          </a:p>
        </p:txBody>
      </p:sp>
      <p:sp>
        <p:nvSpPr>
          <p:cNvPr id="12" name="Rectangle 11"/>
          <p:cNvSpPr/>
          <p:nvPr/>
        </p:nvSpPr>
        <p:spPr>
          <a:xfrm>
            <a:off x="6184791" y="1995776"/>
            <a:ext cx="2018305" cy="2941983"/>
          </a:xfrm>
          <a:prstGeom prst="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13" name="TextBox 12"/>
          <p:cNvSpPr txBox="1"/>
          <p:nvPr/>
        </p:nvSpPr>
        <p:spPr>
          <a:xfrm>
            <a:off x="6356409" y="2052762"/>
            <a:ext cx="1306663" cy="330072"/>
          </a:xfrm>
          <a:prstGeom prst="rect">
            <a:avLst/>
          </a:prstGeom>
        </p:spPr>
        <p:txBody>
          <a:bodyPr vert="horz" wrap="square" lIns="72000" tIns="72000" rIns="72000" bIns="72000" rtlCol="0">
            <a:spAutoFit/>
          </a:bodyPr>
          <a:lstStyle/>
          <a:p>
            <a:pPr algn="ctr"/>
            <a:r>
              <a:rPr lang="en-GB" sz="1200" b="1" dirty="0" smtClean="0"/>
              <a:t>Data Access</a:t>
            </a:r>
          </a:p>
        </p:txBody>
      </p:sp>
      <p:sp>
        <p:nvSpPr>
          <p:cNvPr id="14" name="Rectangle 13"/>
          <p:cNvSpPr/>
          <p:nvPr/>
        </p:nvSpPr>
        <p:spPr>
          <a:xfrm>
            <a:off x="8238878" y="1995775"/>
            <a:ext cx="2018305" cy="2941983"/>
          </a:xfrm>
          <a:prstGeom prst="rect">
            <a:avLst/>
          </a:prstGeom>
          <a:solidFill>
            <a:srgbClr val="F4F2F2"/>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15" name="TextBox 14"/>
          <p:cNvSpPr txBox="1"/>
          <p:nvPr/>
        </p:nvSpPr>
        <p:spPr>
          <a:xfrm>
            <a:off x="8297853" y="2088110"/>
            <a:ext cx="1871865" cy="330072"/>
          </a:xfrm>
          <a:prstGeom prst="rect">
            <a:avLst/>
          </a:prstGeom>
        </p:spPr>
        <p:txBody>
          <a:bodyPr vert="horz" wrap="square" lIns="72000" tIns="72000" rIns="72000" bIns="72000" rtlCol="0">
            <a:spAutoFit/>
          </a:bodyPr>
          <a:lstStyle/>
          <a:p>
            <a:pPr algn="ctr"/>
            <a:r>
              <a:rPr lang="en-GB" sz="1200" b="1" dirty="0" smtClean="0"/>
              <a:t>Analytics &amp; Insights</a:t>
            </a:r>
          </a:p>
        </p:txBody>
      </p:sp>
      <p:sp>
        <p:nvSpPr>
          <p:cNvPr id="16" name="Rectangle 15"/>
          <p:cNvSpPr/>
          <p:nvPr/>
        </p:nvSpPr>
        <p:spPr>
          <a:xfrm>
            <a:off x="2213776" y="2638437"/>
            <a:ext cx="7816793" cy="921862"/>
          </a:xfrm>
          <a:prstGeom prst="rect">
            <a:avLst/>
          </a:prstGeom>
          <a:solidFill>
            <a:schemeClr val="tx2">
              <a:lumMod val="20000"/>
              <a:lumOff val="8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17" name="Rectangle 16"/>
          <p:cNvSpPr/>
          <p:nvPr/>
        </p:nvSpPr>
        <p:spPr>
          <a:xfrm>
            <a:off x="2213776" y="3709617"/>
            <a:ext cx="7816793" cy="1032506"/>
          </a:xfrm>
          <a:prstGeom prst="rect">
            <a:avLst/>
          </a:prstGeom>
          <a:solidFill>
            <a:schemeClr val="tx2">
              <a:lumMod val="20000"/>
              <a:lumOff val="8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18" name="Flowchart: Magnetic Disk 17"/>
          <p:cNvSpPr/>
          <p:nvPr/>
        </p:nvSpPr>
        <p:spPr>
          <a:xfrm>
            <a:off x="3158944" y="2955063"/>
            <a:ext cx="271485" cy="345959"/>
          </a:xfrm>
          <a:prstGeom prst="flowChartMagneticDisk">
            <a:avLst/>
          </a:prstGeom>
          <a:solidFill>
            <a:schemeClr val="tx2">
              <a:lumMod val="60000"/>
              <a:lumOff val="40000"/>
            </a:schemeClr>
          </a:solidFill>
          <a:ln>
            <a:solidFill>
              <a:schemeClr val="tx2">
                <a:lumMod val="75000"/>
              </a:schemeClr>
            </a:solid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19" name="TextBox 18"/>
          <p:cNvSpPr txBox="1"/>
          <p:nvPr/>
        </p:nvSpPr>
        <p:spPr>
          <a:xfrm>
            <a:off x="2262165" y="2928869"/>
            <a:ext cx="918788" cy="299295"/>
          </a:xfrm>
          <a:prstGeom prst="rect">
            <a:avLst/>
          </a:prstGeom>
        </p:spPr>
        <p:txBody>
          <a:bodyPr vert="horz" wrap="square" lIns="72000" tIns="72000" rIns="72000" bIns="72000" rtlCol="0">
            <a:spAutoFit/>
          </a:bodyPr>
          <a:lstStyle/>
          <a:p>
            <a:r>
              <a:rPr lang="en-GB" sz="1000" dirty="0" smtClean="0"/>
              <a:t>Known data</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7714" y="2853614"/>
            <a:ext cx="494946" cy="494946"/>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9187" y="3970662"/>
            <a:ext cx="548641" cy="548641"/>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4293" y="2921113"/>
            <a:ext cx="390974" cy="390974"/>
          </a:xfrm>
          <a:prstGeom prst="rect">
            <a:avLst/>
          </a:prstGeom>
          <a:noFill/>
        </p:spPr>
      </p:pic>
      <p:sp>
        <p:nvSpPr>
          <p:cNvPr id="23" name="Right Arrow 22"/>
          <p:cNvSpPr/>
          <p:nvPr/>
        </p:nvSpPr>
        <p:spPr>
          <a:xfrm>
            <a:off x="3916514" y="2928009"/>
            <a:ext cx="481179" cy="361278"/>
          </a:xfrm>
          <a:prstGeom prst="rightArrow">
            <a:avLst/>
          </a:prstGeom>
          <a:solidFill>
            <a:schemeClr val="tx2">
              <a:lumMod val="75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24" name="TextBox 23"/>
          <p:cNvSpPr txBox="1"/>
          <p:nvPr/>
        </p:nvSpPr>
        <p:spPr>
          <a:xfrm>
            <a:off x="5452681" y="3001728"/>
            <a:ext cx="1648370" cy="299295"/>
          </a:xfrm>
          <a:prstGeom prst="rect">
            <a:avLst/>
          </a:prstGeom>
        </p:spPr>
        <p:txBody>
          <a:bodyPr vert="horz" wrap="square" lIns="72000" tIns="72000" rIns="72000" bIns="72000" rtlCol="0">
            <a:spAutoFit/>
          </a:bodyPr>
          <a:lstStyle/>
          <a:p>
            <a:r>
              <a:rPr lang="en-GB" sz="1000" dirty="0" smtClean="0"/>
              <a:t>In-memory DWH (GRID)</a:t>
            </a:r>
          </a:p>
        </p:txBody>
      </p:sp>
      <p:sp>
        <p:nvSpPr>
          <p:cNvPr id="25" name="Right Arrow 24"/>
          <p:cNvSpPr/>
          <p:nvPr/>
        </p:nvSpPr>
        <p:spPr>
          <a:xfrm>
            <a:off x="7239127" y="2970737"/>
            <a:ext cx="481179" cy="361278"/>
          </a:xfrm>
          <a:prstGeom prst="rightArrow">
            <a:avLst/>
          </a:prstGeom>
          <a:solidFill>
            <a:schemeClr val="tx2">
              <a:lumMod val="75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26" name="TextBox 25"/>
          <p:cNvSpPr txBox="1"/>
          <p:nvPr/>
        </p:nvSpPr>
        <p:spPr>
          <a:xfrm>
            <a:off x="8595439" y="3001728"/>
            <a:ext cx="1648370" cy="299295"/>
          </a:xfrm>
          <a:prstGeom prst="rect">
            <a:avLst/>
          </a:prstGeom>
        </p:spPr>
        <p:txBody>
          <a:bodyPr vert="horz" wrap="square" lIns="72000" tIns="72000" rIns="72000" bIns="72000" rtlCol="0">
            <a:spAutoFit/>
          </a:bodyPr>
          <a:lstStyle/>
          <a:p>
            <a:r>
              <a:rPr lang="en-GB" sz="1000" dirty="0" smtClean="0"/>
              <a:t>Business Intelligence</a:t>
            </a:r>
          </a:p>
        </p:txBody>
      </p:sp>
      <p:sp>
        <p:nvSpPr>
          <p:cNvPr id="27" name="TextBox 26"/>
          <p:cNvSpPr txBox="1"/>
          <p:nvPr/>
        </p:nvSpPr>
        <p:spPr>
          <a:xfrm>
            <a:off x="5486172" y="2628714"/>
            <a:ext cx="1648370" cy="330072"/>
          </a:xfrm>
          <a:prstGeom prst="rect">
            <a:avLst/>
          </a:prstGeom>
        </p:spPr>
        <p:txBody>
          <a:bodyPr vert="horz" wrap="square" lIns="72000" tIns="72000" rIns="72000" bIns="72000" rtlCol="0">
            <a:spAutoFit/>
          </a:bodyPr>
          <a:lstStyle/>
          <a:p>
            <a:r>
              <a:rPr lang="en-GB" sz="1200" b="1" dirty="0" smtClean="0"/>
              <a:t>Core Data Zone</a:t>
            </a:r>
          </a:p>
        </p:txBody>
      </p:sp>
      <p:sp>
        <p:nvSpPr>
          <p:cNvPr id="28" name="Flowchart: Magnetic Disk 27"/>
          <p:cNvSpPr/>
          <p:nvPr/>
        </p:nvSpPr>
        <p:spPr>
          <a:xfrm>
            <a:off x="3157950" y="3870255"/>
            <a:ext cx="272481" cy="342186"/>
          </a:xfrm>
          <a:prstGeom prst="flowChartMagneticDisk">
            <a:avLst/>
          </a:prstGeom>
          <a:solidFill>
            <a:schemeClr val="tx2">
              <a:lumMod val="60000"/>
              <a:lumOff val="40000"/>
            </a:schemeClr>
          </a:solidFill>
          <a:ln>
            <a:solidFill>
              <a:schemeClr val="tx2">
                <a:lumMod val="75000"/>
              </a:schemeClr>
            </a:solid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29" name="Flowchart: Magnetic Disk 28"/>
          <p:cNvSpPr/>
          <p:nvPr/>
        </p:nvSpPr>
        <p:spPr>
          <a:xfrm>
            <a:off x="3157949" y="4295098"/>
            <a:ext cx="272481" cy="337883"/>
          </a:xfrm>
          <a:prstGeom prst="flowChartMagneticDisk">
            <a:avLst/>
          </a:prstGeom>
          <a:solidFill>
            <a:schemeClr val="tx2">
              <a:lumMod val="60000"/>
              <a:lumOff val="40000"/>
            </a:schemeClr>
          </a:solidFill>
          <a:ln>
            <a:solidFill>
              <a:schemeClr val="tx2">
                <a:lumMod val="75000"/>
              </a:schemeClr>
            </a:solid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30" name="TextBox 29"/>
          <p:cNvSpPr txBox="1"/>
          <p:nvPr/>
        </p:nvSpPr>
        <p:spPr>
          <a:xfrm>
            <a:off x="2333011" y="3877725"/>
            <a:ext cx="1061318" cy="299295"/>
          </a:xfrm>
          <a:prstGeom prst="rect">
            <a:avLst/>
          </a:prstGeom>
        </p:spPr>
        <p:txBody>
          <a:bodyPr vert="horz" wrap="square" lIns="72000" tIns="72000" rIns="72000" bIns="72000" rtlCol="0">
            <a:spAutoFit/>
          </a:bodyPr>
          <a:lstStyle/>
          <a:p>
            <a:r>
              <a:rPr lang="en-GB" sz="1000" dirty="0" smtClean="0"/>
              <a:t>Known data</a:t>
            </a:r>
          </a:p>
        </p:txBody>
      </p:sp>
      <p:sp>
        <p:nvSpPr>
          <p:cNvPr id="31" name="TextBox 30"/>
          <p:cNvSpPr txBox="1"/>
          <p:nvPr/>
        </p:nvSpPr>
        <p:spPr>
          <a:xfrm>
            <a:off x="2309702" y="4203864"/>
            <a:ext cx="896621" cy="607071"/>
          </a:xfrm>
          <a:prstGeom prst="rect">
            <a:avLst/>
          </a:prstGeom>
        </p:spPr>
        <p:txBody>
          <a:bodyPr vert="horz" wrap="square" lIns="72000" tIns="72000" rIns="72000" bIns="72000" rtlCol="0">
            <a:spAutoFit/>
          </a:bodyPr>
          <a:lstStyle/>
          <a:p>
            <a:r>
              <a:rPr lang="en-GB" sz="1000" dirty="0" smtClean="0"/>
              <a:t>Functional &amp; Unexplored data</a:t>
            </a:r>
          </a:p>
        </p:txBody>
      </p:sp>
      <p:sp>
        <p:nvSpPr>
          <p:cNvPr id="32" name="Right Arrow 31"/>
          <p:cNvSpPr/>
          <p:nvPr/>
        </p:nvSpPr>
        <p:spPr>
          <a:xfrm>
            <a:off x="3943065" y="4041292"/>
            <a:ext cx="481179" cy="361278"/>
          </a:xfrm>
          <a:prstGeom prst="rightArrow">
            <a:avLst/>
          </a:prstGeom>
          <a:solidFill>
            <a:schemeClr val="tx2">
              <a:lumMod val="75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sp>
        <p:nvSpPr>
          <p:cNvPr id="33" name="TextBox 32"/>
          <p:cNvSpPr txBox="1"/>
          <p:nvPr/>
        </p:nvSpPr>
        <p:spPr>
          <a:xfrm>
            <a:off x="5268710" y="4064288"/>
            <a:ext cx="2016311" cy="760959"/>
          </a:xfrm>
          <a:prstGeom prst="rect">
            <a:avLst/>
          </a:prstGeom>
        </p:spPr>
        <p:txBody>
          <a:bodyPr vert="horz" wrap="square" lIns="72000" tIns="72000" rIns="72000" bIns="72000" rtlCol="0">
            <a:spAutoFit/>
          </a:bodyPr>
          <a:lstStyle/>
          <a:p>
            <a:r>
              <a:rPr lang="en-GB" sz="1000" dirty="0" smtClean="0"/>
              <a:t>Distributed data processing</a:t>
            </a:r>
          </a:p>
          <a:p>
            <a:r>
              <a:rPr lang="en-GB" sz="1000" dirty="0" smtClean="0"/>
              <a:t>Exploration</a:t>
            </a:r>
          </a:p>
          <a:p>
            <a:r>
              <a:rPr lang="en-GB" sz="1000" dirty="0" smtClean="0"/>
              <a:t>Advanced Analytics</a:t>
            </a:r>
          </a:p>
          <a:p>
            <a:endParaRPr lang="en-GB" sz="1000" dirty="0" smtClean="0"/>
          </a:p>
        </p:txBody>
      </p:sp>
      <p:sp>
        <p:nvSpPr>
          <p:cNvPr id="34" name="TextBox 33"/>
          <p:cNvSpPr txBox="1"/>
          <p:nvPr/>
        </p:nvSpPr>
        <p:spPr>
          <a:xfrm>
            <a:off x="5298099" y="3680002"/>
            <a:ext cx="1838262" cy="330072"/>
          </a:xfrm>
          <a:prstGeom prst="rect">
            <a:avLst/>
          </a:prstGeom>
        </p:spPr>
        <p:txBody>
          <a:bodyPr vert="horz" wrap="square" lIns="72000" tIns="72000" rIns="72000" bIns="72000" rtlCol="0">
            <a:spAutoFit/>
          </a:bodyPr>
          <a:lstStyle/>
          <a:p>
            <a:r>
              <a:rPr lang="en-GB" sz="1200" b="1" dirty="0" smtClean="0"/>
              <a:t>Functional Data Zone</a:t>
            </a:r>
          </a:p>
        </p:txBody>
      </p:sp>
      <p:sp>
        <p:nvSpPr>
          <p:cNvPr id="35" name="Right Arrow 34"/>
          <p:cNvSpPr/>
          <p:nvPr/>
        </p:nvSpPr>
        <p:spPr>
          <a:xfrm>
            <a:off x="7250857" y="4098856"/>
            <a:ext cx="481179" cy="361278"/>
          </a:xfrm>
          <a:prstGeom prst="rightArrow">
            <a:avLst/>
          </a:prstGeom>
          <a:solidFill>
            <a:schemeClr val="tx2">
              <a:lumMod val="75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52459" y="3839221"/>
            <a:ext cx="307021" cy="307021"/>
          </a:xfrm>
          <a:prstGeom prst="rect">
            <a:avLst/>
          </a:prstGeom>
        </p:spPr>
      </p:pic>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3186" y="4277661"/>
            <a:ext cx="355321" cy="355321"/>
          </a:xfrm>
          <a:prstGeom prst="rect">
            <a:avLst/>
          </a:prstGeom>
        </p:spPr>
      </p:pic>
      <p:sp>
        <p:nvSpPr>
          <p:cNvPr id="38" name="TextBox 37"/>
          <p:cNvSpPr txBox="1"/>
          <p:nvPr/>
        </p:nvSpPr>
        <p:spPr>
          <a:xfrm>
            <a:off x="8435871" y="4273616"/>
            <a:ext cx="1648370" cy="299295"/>
          </a:xfrm>
          <a:prstGeom prst="rect">
            <a:avLst/>
          </a:prstGeom>
        </p:spPr>
        <p:txBody>
          <a:bodyPr vert="horz" wrap="square" lIns="72000" tIns="72000" rIns="72000" bIns="72000" rtlCol="0">
            <a:spAutoFit/>
          </a:bodyPr>
          <a:lstStyle/>
          <a:p>
            <a:r>
              <a:rPr lang="en-GB" sz="1000" dirty="0" smtClean="0"/>
              <a:t>Exploration</a:t>
            </a:r>
          </a:p>
        </p:txBody>
      </p:sp>
      <p:sp>
        <p:nvSpPr>
          <p:cNvPr id="39" name="TextBox 38"/>
          <p:cNvSpPr txBox="1"/>
          <p:nvPr/>
        </p:nvSpPr>
        <p:spPr>
          <a:xfrm>
            <a:off x="8475267" y="3870905"/>
            <a:ext cx="1648370" cy="299295"/>
          </a:xfrm>
          <a:prstGeom prst="rect">
            <a:avLst/>
          </a:prstGeom>
        </p:spPr>
        <p:txBody>
          <a:bodyPr vert="horz" wrap="square" lIns="72000" tIns="72000" rIns="72000" bIns="72000" rtlCol="0">
            <a:spAutoFit/>
          </a:bodyPr>
          <a:lstStyle/>
          <a:p>
            <a:r>
              <a:rPr lang="en-GB" sz="1000" dirty="0" smtClean="0"/>
              <a:t>Workflows, Visualization</a:t>
            </a:r>
          </a:p>
        </p:txBody>
      </p:sp>
      <p:sp>
        <p:nvSpPr>
          <p:cNvPr id="40" name="TextBox 39"/>
          <p:cNvSpPr txBox="1"/>
          <p:nvPr/>
        </p:nvSpPr>
        <p:spPr>
          <a:xfrm>
            <a:off x="1095567" y="2916183"/>
            <a:ext cx="937613" cy="1222624"/>
          </a:xfrm>
          <a:prstGeom prst="rect">
            <a:avLst/>
          </a:prstGeom>
        </p:spPr>
        <p:txBody>
          <a:bodyPr vert="horz" wrap="square" lIns="72000" tIns="72000" rIns="72000" bIns="72000" rtlCol="0">
            <a:spAutoFit/>
          </a:bodyPr>
          <a:lstStyle/>
          <a:p>
            <a:r>
              <a:rPr lang="en-GB" sz="1000" dirty="0" smtClean="0"/>
              <a:t>Internal &amp; external data sources</a:t>
            </a:r>
          </a:p>
          <a:p>
            <a:endParaRPr lang="en-GB" sz="1000" dirty="0"/>
          </a:p>
          <a:p>
            <a:r>
              <a:rPr lang="en-GB" sz="1000" dirty="0" smtClean="0"/>
              <a:t>Structured &amp; Unstructured Data</a:t>
            </a:r>
          </a:p>
        </p:txBody>
      </p:sp>
    </p:spTree>
    <p:extLst>
      <p:ext uri="{BB962C8B-B14F-4D97-AF65-F5344CB8AC3E}">
        <p14:creationId xmlns:p14="http://schemas.microsoft.com/office/powerpoint/2010/main" val="3441107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72"/>
          <p:cNvSpPr/>
          <p:nvPr/>
        </p:nvSpPr>
        <p:spPr bwMode="auto">
          <a:xfrm>
            <a:off x="1469612" y="962399"/>
            <a:ext cx="4646843" cy="2877756"/>
          </a:xfrm>
          <a:prstGeom prst="rect">
            <a:avLst/>
          </a:prstGeom>
          <a:solidFill>
            <a:schemeClr val="bg1">
              <a:lumMod val="85000"/>
            </a:schemeClr>
          </a:solidFill>
          <a:ln>
            <a:solidFill>
              <a:sysClr val="window" lastClr="FFFFFF">
                <a:lumMod val="50000"/>
              </a:sysClr>
            </a:solidFill>
            <a:prstDash val="sysDot"/>
          </a:ln>
          <a:effectLst/>
        </p:spPr>
        <p:txBody>
          <a:bodyPr vert="horz" wrap="square" lIns="89979" tIns="46789" rIns="89979" bIns="46789" numCol="1" rtlCol="0" anchor="b" anchorCtr="0" compatLnSpc="1">
            <a:prstTxWarp prst="textNoShape">
              <a:avLst/>
            </a:prstTxWarp>
            <a:noAutofit/>
          </a:bodyP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endParaRPr lang="en-US" sz="800" b="1" dirty="0">
              <a:solidFill>
                <a:srgbClr val="000000"/>
              </a:solidFill>
            </a:endParaRPr>
          </a:p>
        </p:txBody>
      </p:sp>
      <p:sp>
        <p:nvSpPr>
          <p:cNvPr id="12" name="Rectangle 11"/>
          <p:cNvSpPr/>
          <p:nvPr/>
        </p:nvSpPr>
        <p:spPr>
          <a:xfrm>
            <a:off x="822494" y="2157069"/>
            <a:ext cx="627329" cy="3538151"/>
          </a:xfrm>
          <a:prstGeom prst="rect">
            <a:avLst/>
          </a:prstGeom>
          <a:solidFill>
            <a:schemeClr val="tx2">
              <a:lumMod val="20000"/>
              <a:lumOff val="8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en-GB" sz="1400" dirty="0" smtClean="0"/>
          </a:p>
        </p:txBody>
      </p:sp>
      <p:pic>
        <p:nvPicPr>
          <p:cNvPr id="3" name="Picture 2"/>
          <p:cNvPicPr>
            <a:picLocks noChangeAspect="1"/>
          </p:cNvPicPr>
          <p:nvPr/>
        </p:nvPicPr>
        <p:blipFill>
          <a:blip r:embed="rId3"/>
          <a:stretch>
            <a:fillRect/>
          </a:stretch>
        </p:blipFill>
        <p:spPr>
          <a:xfrm>
            <a:off x="8983" y="-3563"/>
            <a:ext cx="6192640" cy="646082"/>
          </a:xfrm>
          <a:prstGeom prst="rect">
            <a:avLst/>
          </a:prstGeom>
        </p:spPr>
      </p:pic>
      <p:sp>
        <p:nvSpPr>
          <p:cNvPr id="2" name="Titel 1"/>
          <p:cNvSpPr>
            <a:spLocks noGrp="1"/>
          </p:cNvSpPr>
          <p:nvPr>
            <p:ph type="title"/>
          </p:nvPr>
        </p:nvSpPr>
        <p:spPr>
          <a:xfrm>
            <a:off x="74645" y="-237013"/>
            <a:ext cx="9442781" cy="1043050"/>
          </a:xfrm>
        </p:spPr>
        <p:txBody>
          <a:bodyPr>
            <a:noAutofit/>
          </a:bodyPr>
          <a:lstStyle/>
          <a:p>
            <a:pPr>
              <a:lnSpc>
                <a:spcPct val="150000"/>
              </a:lnSpc>
            </a:pPr>
            <a:r>
              <a:rPr lang="en-US" sz="2000" dirty="0">
                <a:latin typeface="Calibri" panose="020F0502020204030204" pitchFamily="34" charset="0"/>
                <a:cs typeface="Calibri" panose="020F0502020204030204" pitchFamily="34" charset="0"/>
              </a:rPr>
              <a:t>EIM – GDP Integration Data Platform Architecture</a:t>
            </a:r>
          </a:p>
        </p:txBody>
      </p:sp>
      <p:sp>
        <p:nvSpPr>
          <p:cNvPr id="225" name="Titel 3"/>
          <p:cNvSpPr txBox="1">
            <a:spLocks/>
          </p:cNvSpPr>
          <p:nvPr/>
        </p:nvSpPr>
        <p:spPr>
          <a:xfrm>
            <a:off x="385276" y="68533"/>
            <a:ext cx="8274371" cy="514232"/>
          </a:xfrm>
          <a:prstGeom prst="rect">
            <a:avLst/>
          </a:prstGeom>
        </p:spPr>
        <p:txBody>
          <a:bodyPr vert="horz" wrap="square" lIns="0" tIns="287933" rIns="0" bIns="0" rtlCol="0" anchor="t">
            <a:noAutofit/>
          </a:bodyPr>
          <a:lstStyle>
            <a:lvl1pPr algn="l" defTabSz="1219170" rtl="0" eaLnBrk="1" latinLnBrk="0" hangingPunct="1">
              <a:spcBef>
                <a:spcPct val="0"/>
              </a:spcBef>
              <a:buNone/>
              <a:defRPr sz="3000" b="1" kern="1200" cap="all" baseline="0">
                <a:solidFill>
                  <a:schemeClr val="tx2"/>
                </a:solidFill>
                <a:latin typeface="+mj-lt"/>
                <a:ea typeface="+mj-ea"/>
                <a:cs typeface="+mj-cs"/>
              </a:defRPr>
            </a:lvl1pPr>
          </a:lstStyle>
          <a:p>
            <a:endParaRPr lang="en-US" sz="2999" dirty="0"/>
          </a:p>
        </p:txBody>
      </p:sp>
      <p:sp>
        <p:nvSpPr>
          <p:cNvPr id="104" name="Rechteck 7"/>
          <p:cNvSpPr>
            <a:spLocks noChangeArrowheads="1"/>
          </p:cNvSpPr>
          <p:nvPr/>
        </p:nvSpPr>
        <p:spPr bwMode="auto">
          <a:xfrm>
            <a:off x="1497583" y="2247937"/>
            <a:ext cx="1259853" cy="1209617"/>
          </a:xfrm>
          <a:prstGeom prst="rect">
            <a:avLst/>
          </a:prstGeom>
          <a:solidFill>
            <a:srgbClr val="1F497D"/>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64271" tIns="33421" rIns="64271" bIns="33421" anchor="b"/>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en-US" altLang="de-DE" sz="700" b="1" dirty="0">
                <a:solidFill>
                  <a:schemeClr val="bg1"/>
                </a:solidFill>
              </a:rPr>
              <a:t>Integration Layer</a:t>
            </a:r>
          </a:p>
        </p:txBody>
      </p:sp>
      <p:sp>
        <p:nvSpPr>
          <p:cNvPr id="105" name="Rechteck 172"/>
          <p:cNvSpPr>
            <a:spLocks noChangeArrowheads="1"/>
          </p:cNvSpPr>
          <p:nvPr/>
        </p:nvSpPr>
        <p:spPr bwMode="auto">
          <a:xfrm rot="16200000">
            <a:off x="1999845" y="2607040"/>
            <a:ext cx="1013196" cy="368155"/>
          </a:xfrm>
          <a:prstGeom prst="rect">
            <a:avLst/>
          </a:prstGeom>
          <a:solidFill>
            <a:srgbClr val="F2F2F2"/>
          </a:solidFill>
          <a:ln>
            <a:noFill/>
          </a:ln>
          <a:extLst>
            <a:ext uri="{91240B29-F687-4F45-9708-019B960494DF}">
              <a14:hiddenLine xmlns:a14="http://schemas.microsoft.com/office/drawing/2010/main" w="6350" algn="ctr">
                <a:solidFill>
                  <a:srgbClr val="000000"/>
                </a:solidFill>
                <a:round/>
                <a:headEnd/>
                <a:tailEnd/>
              </a14:hiddenLine>
            </a:ext>
          </a:extLst>
        </p:spPr>
        <p:txBody>
          <a:bodyPr vert="eaVert" wrap="none" lIns="64271" tIns="33421" rIns="64271" bIns="33421" anchor="t"/>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endParaRPr lang="en-US" altLang="de-DE" sz="700" dirty="0">
              <a:solidFill>
                <a:srgbClr val="000000"/>
              </a:solidFill>
            </a:endParaRPr>
          </a:p>
        </p:txBody>
      </p:sp>
      <p:sp>
        <p:nvSpPr>
          <p:cNvPr id="106" name="Rechteck 4"/>
          <p:cNvSpPr>
            <a:spLocks noChangeArrowheads="1"/>
          </p:cNvSpPr>
          <p:nvPr/>
        </p:nvSpPr>
        <p:spPr bwMode="auto">
          <a:xfrm>
            <a:off x="5083207" y="1325175"/>
            <a:ext cx="869071" cy="2132379"/>
          </a:xfrm>
          <a:prstGeom prst="rect">
            <a:avLst/>
          </a:prstGeom>
          <a:solidFill>
            <a:srgbClr val="1F497D"/>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64271" tIns="33421" rIns="64271" bIns="33421" anchor="b"/>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en-US" altLang="de-DE" sz="700" b="1" dirty="0">
                <a:solidFill>
                  <a:schemeClr val="bg1"/>
                </a:solidFill>
              </a:rPr>
              <a:t>Presentation Layer</a:t>
            </a:r>
          </a:p>
        </p:txBody>
      </p:sp>
      <p:sp>
        <p:nvSpPr>
          <p:cNvPr id="107" name="Rechteck 5"/>
          <p:cNvSpPr>
            <a:spLocks noChangeArrowheads="1"/>
          </p:cNvSpPr>
          <p:nvPr/>
        </p:nvSpPr>
        <p:spPr bwMode="auto">
          <a:xfrm>
            <a:off x="3554623" y="1347028"/>
            <a:ext cx="1263206" cy="810041"/>
          </a:xfrm>
          <a:prstGeom prst="rect">
            <a:avLst/>
          </a:prstGeom>
          <a:solidFill>
            <a:schemeClr val="tx2">
              <a:lumMod val="75000"/>
            </a:schemeClr>
          </a:solidFill>
          <a:ln>
            <a:noFill/>
          </a:ln>
          <a:extLst/>
        </p:spPr>
        <p:txBody>
          <a:bodyPr vert="vert" wrap="none" lIns="64271" tIns="33421" rIns="64271" bIns="33421" anchor="b"/>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de-DE" altLang="de-DE" sz="700" b="1" dirty="0">
                <a:solidFill>
                  <a:schemeClr val="bg1"/>
                </a:solidFill>
              </a:rPr>
              <a:t>SAP FI@AGCS</a:t>
            </a:r>
            <a:endParaRPr lang="en-US" altLang="de-DE" sz="700" b="1" dirty="0">
              <a:solidFill>
                <a:schemeClr val="bg1"/>
              </a:solidFill>
            </a:endParaRPr>
          </a:p>
        </p:txBody>
      </p:sp>
      <p:sp>
        <p:nvSpPr>
          <p:cNvPr id="108" name="Rechteck 6"/>
          <p:cNvSpPr>
            <a:spLocks noChangeArrowheads="1"/>
          </p:cNvSpPr>
          <p:nvPr/>
        </p:nvSpPr>
        <p:spPr bwMode="auto">
          <a:xfrm>
            <a:off x="2839290" y="2251373"/>
            <a:ext cx="1978539" cy="405583"/>
          </a:xfrm>
          <a:prstGeom prst="rect">
            <a:avLst/>
          </a:prstGeom>
          <a:solidFill>
            <a:srgbClr val="1F497D"/>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64271" tIns="33421" rIns="64271" bIns="33421" anchor="b"/>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endParaRPr lang="en-US" altLang="de-DE" sz="700" b="1" dirty="0">
              <a:solidFill>
                <a:srgbClr val="000000"/>
              </a:solidFill>
            </a:endParaRPr>
          </a:p>
          <a:p>
            <a:pPr algn="ctr" defTabSz="914217">
              <a:buClr>
                <a:srgbClr val="113388"/>
              </a:buClr>
              <a:defRPr/>
            </a:pPr>
            <a:endParaRPr lang="en-US" altLang="de-DE" sz="700" b="1" dirty="0">
              <a:solidFill>
                <a:srgbClr val="000000"/>
              </a:solidFill>
            </a:endParaRPr>
          </a:p>
          <a:p>
            <a:pPr algn="ctr" defTabSz="914217">
              <a:buClr>
                <a:srgbClr val="113388"/>
              </a:buClr>
              <a:defRPr/>
            </a:pPr>
            <a:endParaRPr lang="en-US" altLang="de-DE" sz="700" b="1" dirty="0">
              <a:solidFill>
                <a:srgbClr val="000000"/>
              </a:solidFill>
            </a:endParaRPr>
          </a:p>
          <a:p>
            <a:pPr algn="ctr" defTabSz="914217">
              <a:buClr>
                <a:srgbClr val="113388"/>
              </a:buClr>
              <a:defRPr/>
            </a:pPr>
            <a:endParaRPr lang="en-US" altLang="de-DE" sz="700" b="1" dirty="0">
              <a:solidFill>
                <a:srgbClr val="000000"/>
              </a:solidFill>
            </a:endParaRPr>
          </a:p>
          <a:p>
            <a:pPr algn="ctr" defTabSz="914217">
              <a:buClr>
                <a:srgbClr val="113388"/>
              </a:buClr>
              <a:defRPr/>
            </a:pPr>
            <a:r>
              <a:rPr lang="de-DE" altLang="de-DE" sz="700" b="1" dirty="0">
                <a:solidFill>
                  <a:schemeClr val="bg1"/>
                </a:solidFill>
              </a:rPr>
              <a:t>GRID </a:t>
            </a:r>
            <a:r>
              <a:rPr lang="de-DE" altLang="de-DE" sz="700" b="1" dirty="0" err="1">
                <a:solidFill>
                  <a:schemeClr val="bg1"/>
                </a:solidFill>
              </a:rPr>
              <a:t>Functions</a:t>
            </a:r>
            <a:endParaRPr lang="en-US" altLang="de-DE" sz="700" b="1" dirty="0">
              <a:solidFill>
                <a:schemeClr val="bg1"/>
              </a:solidFill>
            </a:endParaRPr>
          </a:p>
        </p:txBody>
      </p:sp>
      <p:sp>
        <p:nvSpPr>
          <p:cNvPr id="109" name="Rechteck 8"/>
          <p:cNvSpPr>
            <a:spLocks noChangeArrowheads="1"/>
          </p:cNvSpPr>
          <p:nvPr/>
        </p:nvSpPr>
        <p:spPr bwMode="auto">
          <a:xfrm>
            <a:off x="2853297" y="2687511"/>
            <a:ext cx="1978539" cy="508477"/>
          </a:xfrm>
          <a:prstGeom prst="rect">
            <a:avLst/>
          </a:prstGeom>
          <a:solidFill>
            <a:srgbClr val="1F497D"/>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64271" tIns="33421" rIns="64271" bIns="33421" anchor="b"/>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en-US" altLang="de-DE" sz="700" b="1" dirty="0">
                <a:solidFill>
                  <a:schemeClr val="bg1"/>
                </a:solidFill>
              </a:rPr>
              <a:t>GRID </a:t>
            </a:r>
            <a:r>
              <a:rPr lang="en-US" altLang="de-DE" sz="700" b="1" dirty="0" err="1">
                <a:solidFill>
                  <a:schemeClr val="bg1"/>
                </a:solidFill>
              </a:rPr>
              <a:t>sMarts</a:t>
            </a:r>
            <a:endParaRPr lang="en-US" altLang="de-DE" sz="700" b="1" dirty="0">
              <a:solidFill>
                <a:schemeClr val="bg1"/>
              </a:solidFill>
            </a:endParaRPr>
          </a:p>
        </p:txBody>
      </p:sp>
      <p:sp>
        <p:nvSpPr>
          <p:cNvPr id="111" name="Rechteck 9"/>
          <p:cNvSpPr>
            <a:spLocks noChangeArrowheads="1"/>
          </p:cNvSpPr>
          <p:nvPr/>
        </p:nvSpPr>
        <p:spPr bwMode="auto">
          <a:xfrm rot="16200000">
            <a:off x="1199514" y="2614861"/>
            <a:ext cx="1012242" cy="353468"/>
          </a:xfrm>
          <a:prstGeom prst="rect">
            <a:avLst/>
          </a:prstGeom>
          <a:solidFill>
            <a:srgbClr val="F2F2F2"/>
          </a:solidFill>
          <a:ln>
            <a:noFill/>
          </a:ln>
          <a:extLst>
            <a:ext uri="{91240B29-F687-4F45-9708-019B960494DF}">
              <a14:hiddenLine xmlns:a14="http://schemas.microsoft.com/office/drawing/2010/main" w="6350" algn="ctr">
                <a:solidFill>
                  <a:srgbClr val="000000"/>
                </a:solidFill>
                <a:round/>
                <a:headEnd/>
                <a:tailEnd/>
              </a14:hiddenLine>
            </a:ext>
          </a:extLst>
        </p:spPr>
        <p:txBody>
          <a:bodyPr vert="eaVert" wrap="none" lIns="64271" tIns="33421" rIns="64271" bIns="33421" anchor="t"/>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en-US" altLang="de-DE" sz="700" dirty="0">
                <a:solidFill>
                  <a:srgbClr val="000000"/>
                </a:solidFill>
              </a:rPr>
              <a:t>Landing</a:t>
            </a:r>
            <a:br>
              <a:rPr lang="en-US" altLang="de-DE" sz="700" dirty="0">
                <a:solidFill>
                  <a:srgbClr val="000000"/>
                </a:solidFill>
              </a:rPr>
            </a:br>
            <a:r>
              <a:rPr lang="en-US" altLang="de-DE" sz="700" dirty="0">
                <a:solidFill>
                  <a:srgbClr val="000000"/>
                </a:solidFill>
              </a:rPr>
              <a:t>Zone</a:t>
            </a:r>
          </a:p>
        </p:txBody>
      </p:sp>
      <p:sp>
        <p:nvSpPr>
          <p:cNvPr id="113" name="Rechteck 11"/>
          <p:cNvSpPr>
            <a:spLocks noChangeArrowheads="1"/>
          </p:cNvSpPr>
          <p:nvPr/>
        </p:nvSpPr>
        <p:spPr bwMode="auto">
          <a:xfrm rot="16200000">
            <a:off x="1603174" y="2607517"/>
            <a:ext cx="1012243" cy="368155"/>
          </a:xfrm>
          <a:prstGeom prst="rect">
            <a:avLst/>
          </a:prstGeom>
          <a:solidFill>
            <a:srgbClr val="F2F2F2"/>
          </a:solidFill>
          <a:ln>
            <a:noFill/>
          </a:ln>
          <a:extLst>
            <a:ext uri="{91240B29-F687-4F45-9708-019B960494DF}">
              <a14:hiddenLine xmlns:a14="http://schemas.microsoft.com/office/drawing/2010/main" w="6350" algn="ctr">
                <a:solidFill>
                  <a:srgbClr val="000000"/>
                </a:solidFill>
                <a:round/>
                <a:headEnd/>
                <a:tailEnd/>
              </a14:hiddenLine>
            </a:ext>
          </a:extLst>
        </p:spPr>
        <p:txBody>
          <a:bodyPr vert="eaVert" wrap="none" lIns="64271" tIns="33421" rIns="64271" bIns="33421" anchor="t"/>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en-US" altLang="de-DE" sz="700" dirty="0">
                <a:solidFill>
                  <a:srgbClr val="000000"/>
                </a:solidFill>
              </a:rPr>
              <a:t>Raw</a:t>
            </a:r>
            <a:br>
              <a:rPr lang="en-US" altLang="de-DE" sz="700" dirty="0">
                <a:solidFill>
                  <a:srgbClr val="000000"/>
                </a:solidFill>
              </a:rPr>
            </a:br>
            <a:r>
              <a:rPr lang="en-US" altLang="de-DE" sz="700" dirty="0">
                <a:solidFill>
                  <a:srgbClr val="000000"/>
                </a:solidFill>
              </a:rPr>
              <a:t>Vault</a:t>
            </a:r>
          </a:p>
        </p:txBody>
      </p:sp>
      <p:sp>
        <p:nvSpPr>
          <p:cNvPr id="218" name="Rechteck 14"/>
          <p:cNvSpPr>
            <a:spLocks noChangeArrowheads="1"/>
          </p:cNvSpPr>
          <p:nvPr/>
        </p:nvSpPr>
        <p:spPr bwMode="auto">
          <a:xfrm rot="5400000">
            <a:off x="4161064" y="1633831"/>
            <a:ext cx="726091" cy="224949"/>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lnSpc>
                <a:spcPts val="714"/>
              </a:lnSpc>
              <a:buClr>
                <a:srgbClr val="113388"/>
              </a:buClr>
              <a:defRPr/>
            </a:pPr>
            <a:r>
              <a:rPr lang="en-US" altLang="de-DE" sz="700" dirty="0">
                <a:solidFill>
                  <a:srgbClr val="FFFFFF"/>
                </a:solidFill>
              </a:rPr>
              <a:t>General Ledger</a:t>
            </a:r>
          </a:p>
        </p:txBody>
      </p:sp>
      <p:sp>
        <p:nvSpPr>
          <p:cNvPr id="236" name="Rectangle 28"/>
          <p:cNvSpPr>
            <a:spLocks noChangeArrowheads="1"/>
          </p:cNvSpPr>
          <p:nvPr/>
        </p:nvSpPr>
        <p:spPr bwMode="auto">
          <a:xfrm>
            <a:off x="3761603" y="1383259"/>
            <a:ext cx="599864" cy="161397"/>
          </a:xfrm>
          <a:prstGeom prst="rect">
            <a:avLst/>
          </a:prstGeom>
          <a:solidFill>
            <a:srgbClr val="4F81BD">
              <a:lumMod val="60000"/>
              <a:lumOff val="40000"/>
            </a:srgbClr>
          </a:solidFill>
          <a:ln>
            <a:noFill/>
          </a:ln>
          <a:extLst/>
        </p:spPr>
        <p:txBody>
          <a:bodyPr vert="horz"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lnSpc>
                <a:spcPts val="500"/>
              </a:lnSpc>
              <a:spcAft>
                <a:spcPts val="0"/>
              </a:spcAft>
              <a:buClr>
                <a:srgbClr val="113388"/>
              </a:buClr>
              <a:defRPr/>
            </a:pPr>
            <a:r>
              <a:rPr lang="de-DE" altLang="de-DE" sz="700" dirty="0">
                <a:solidFill>
                  <a:srgbClr val="FFFFFF"/>
                </a:solidFill>
              </a:rPr>
              <a:t>Fixed</a:t>
            </a:r>
          </a:p>
          <a:p>
            <a:pPr algn="ctr" defTabSz="914217">
              <a:lnSpc>
                <a:spcPts val="500"/>
              </a:lnSpc>
              <a:spcAft>
                <a:spcPts val="0"/>
              </a:spcAft>
              <a:buClr>
                <a:srgbClr val="113388"/>
              </a:buClr>
              <a:defRPr/>
            </a:pPr>
            <a:r>
              <a:rPr lang="de-DE" altLang="de-DE" sz="700" dirty="0">
                <a:solidFill>
                  <a:srgbClr val="FFFFFF"/>
                </a:solidFill>
              </a:rPr>
              <a:t>Assets</a:t>
            </a:r>
            <a:endParaRPr lang="en-US" altLang="de-DE" sz="700" dirty="0">
              <a:solidFill>
                <a:srgbClr val="FFFFFF"/>
              </a:solidFill>
            </a:endParaRPr>
          </a:p>
        </p:txBody>
      </p:sp>
      <p:sp>
        <p:nvSpPr>
          <p:cNvPr id="237" name="Rectangle 28"/>
          <p:cNvSpPr>
            <a:spLocks noChangeArrowheads="1"/>
          </p:cNvSpPr>
          <p:nvPr/>
        </p:nvSpPr>
        <p:spPr bwMode="auto">
          <a:xfrm>
            <a:off x="3765067" y="1572083"/>
            <a:ext cx="599864" cy="161397"/>
          </a:xfrm>
          <a:prstGeom prst="rect">
            <a:avLst/>
          </a:prstGeom>
          <a:solidFill>
            <a:srgbClr val="4F81BD">
              <a:lumMod val="60000"/>
              <a:lumOff val="40000"/>
            </a:srgbClr>
          </a:solidFill>
          <a:ln>
            <a:noFill/>
          </a:ln>
          <a:extLst/>
        </p:spPr>
        <p:txBody>
          <a:bodyPr vert="horz"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lnSpc>
                <a:spcPts val="714"/>
              </a:lnSpc>
              <a:buClr>
                <a:srgbClr val="113388"/>
              </a:buClr>
              <a:defRPr/>
            </a:pPr>
            <a:r>
              <a:rPr lang="de-DE" altLang="de-DE" sz="700" dirty="0" err="1">
                <a:solidFill>
                  <a:srgbClr val="FFFFFF"/>
                </a:solidFill>
              </a:rPr>
              <a:t>Tax</a:t>
            </a:r>
            <a:endParaRPr lang="en-US" altLang="de-DE" sz="700" dirty="0">
              <a:solidFill>
                <a:srgbClr val="FFFFFF"/>
              </a:solidFill>
            </a:endParaRPr>
          </a:p>
        </p:txBody>
      </p:sp>
      <p:sp>
        <p:nvSpPr>
          <p:cNvPr id="238" name="Rectangle 28"/>
          <p:cNvSpPr>
            <a:spLocks noChangeArrowheads="1"/>
          </p:cNvSpPr>
          <p:nvPr/>
        </p:nvSpPr>
        <p:spPr bwMode="auto">
          <a:xfrm>
            <a:off x="3761603" y="1760907"/>
            <a:ext cx="599864" cy="161397"/>
          </a:xfrm>
          <a:prstGeom prst="rect">
            <a:avLst/>
          </a:prstGeom>
          <a:solidFill>
            <a:srgbClr val="4F81BD">
              <a:lumMod val="60000"/>
              <a:lumOff val="40000"/>
            </a:srgbClr>
          </a:solidFill>
          <a:ln>
            <a:noFill/>
          </a:ln>
          <a:extLst/>
        </p:spPr>
        <p:txBody>
          <a:bodyPr vert="horz"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lnSpc>
                <a:spcPts val="500"/>
              </a:lnSpc>
              <a:spcAft>
                <a:spcPts val="0"/>
              </a:spcAft>
              <a:buClr>
                <a:srgbClr val="113388"/>
              </a:buClr>
              <a:defRPr/>
            </a:pPr>
            <a:r>
              <a:rPr lang="de-DE" altLang="de-DE" sz="700" dirty="0" err="1">
                <a:solidFill>
                  <a:srgbClr val="FFFFFF"/>
                </a:solidFill>
              </a:rPr>
              <a:t>Cost</a:t>
            </a:r>
            <a:r>
              <a:rPr lang="de-DE" altLang="de-DE" sz="700" dirty="0">
                <a:solidFill>
                  <a:srgbClr val="FFFFFF"/>
                </a:solidFill>
              </a:rPr>
              <a:t> </a:t>
            </a:r>
            <a:r>
              <a:rPr lang="de-DE" altLang="de-DE" sz="700" dirty="0" err="1">
                <a:solidFill>
                  <a:srgbClr val="FFFFFF"/>
                </a:solidFill>
              </a:rPr>
              <a:t>Accounting</a:t>
            </a:r>
            <a:r>
              <a:rPr lang="de-DE" altLang="de-DE" sz="700" dirty="0">
                <a:solidFill>
                  <a:srgbClr val="FFFFFF"/>
                </a:solidFill>
              </a:rPr>
              <a:t> </a:t>
            </a:r>
          </a:p>
        </p:txBody>
      </p:sp>
      <p:sp>
        <p:nvSpPr>
          <p:cNvPr id="239" name="Rectangle 28"/>
          <p:cNvSpPr>
            <a:spLocks noChangeArrowheads="1"/>
          </p:cNvSpPr>
          <p:nvPr/>
        </p:nvSpPr>
        <p:spPr bwMode="auto">
          <a:xfrm>
            <a:off x="3761603" y="1949730"/>
            <a:ext cx="599864" cy="161397"/>
          </a:xfrm>
          <a:prstGeom prst="rect">
            <a:avLst/>
          </a:prstGeom>
          <a:solidFill>
            <a:srgbClr val="4F81BD">
              <a:lumMod val="60000"/>
              <a:lumOff val="40000"/>
            </a:srgbClr>
          </a:solidFill>
          <a:ln>
            <a:noFill/>
          </a:ln>
          <a:extLst/>
        </p:spPr>
        <p:txBody>
          <a:bodyPr vert="horz"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lnSpc>
                <a:spcPts val="600"/>
              </a:lnSpc>
              <a:spcAft>
                <a:spcPts val="0"/>
              </a:spcAft>
              <a:buClr>
                <a:srgbClr val="113388"/>
              </a:buClr>
              <a:defRPr/>
            </a:pPr>
            <a:r>
              <a:rPr lang="de-DE" altLang="de-DE" sz="700" dirty="0">
                <a:solidFill>
                  <a:srgbClr val="FFFFFF"/>
                </a:solidFill>
              </a:rPr>
              <a:t>Non Insurance AP/AR</a:t>
            </a:r>
            <a:endParaRPr lang="en-US" altLang="de-DE" sz="700" dirty="0">
              <a:solidFill>
                <a:srgbClr val="FFFFFF"/>
              </a:solidFill>
            </a:endParaRPr>
          </a:p>
        </p:txBody>
      </p:sp>
      <p:cxnSp>
        <p:nvCxnSpPr>
          <p:cNvPr id="245" name="Gerade Verbindung mit Pfeil 31"/>
          <p:cNvCxnSpPr/>
          <p:nvPr/>
        </p:nvCxnSpPr>
        <p:spPr bwMode="auto">
          <a:xfrm flipH="1">
            <a:off x="1813213" y="2855235"/>
            <a:ext cx="178970" cy="0"/>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9" name="Gerade Verbindung mit Pfeil 35"/>
          <p:cNvCxnSpPr/>
          <p:nvPr/>
        </p:nvCxnSpPr>
        <p:spPr bwMode="auto">
          <a:xfrm flipH="1">
            <a:off x="2233577" y="3123286"/>
            <a:ext cx="178970" cy="0"/>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1" name="Gerade Verbindung mit Pfeil 37"/>
          <p:cNvCxnSpPr/>
          <p:nvPr/>
        </p:nvCxnSpPr>
        <p:spPr bwMode="auto">
          <a:xfrm flipH="1">
            <a:off x="1392515" y="2677795"/>
            <a:ext cx="178970" cy="0"/>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4" name="Rechteck 40"/>
          <p:cNvSpPr>
            <a:spLocks noChangeArrowheads="1"/>
          </p:cNvSpPr>
          <p:nvPr/>
        </p:nvSpPr>
        <p:spPr bwMode="auto">
          <a:xfrm>
            <a:off x="5142181" y="1350323"/>
            <a:ext cx="749736" cy="523189"/>
          </a:xfrm>
          <a:prstGeom prst="rect">
            <a:avLst/>
          </a:prstGeom>
          <a:solidFill>
            <a:srgbClr val="F2F2F2"/>
          </a:solidFill>
          <a:ln>
            <a:noFill/>
          </a:ln>
          <a:extLst>
            <a:ext uri="{91240B29-F687-4F45-9708-019B960494DF}">
              <a14:hiddenLine xmlns:a14="http://schemas.microsoft.com/office/drawing/2010/main" w="6350" algn="ctr">
                <a:solidFill>
                  <a:srgbClr val="000000"/>
                </a:solidFill>
                <a:round/>
                <a:headEnd/>
                <a:tailEnd/>
              </a14:hiddenLine>
            </a:ext>
          </a:extLst>
        </p:spPr>
        <p:txBody>
          <a:bodyPr vert="vert" wrap="square" lIns="64271" tIns="33421" rIns="64271"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pPr>
            <a:r>
              <a:rPr lang="en-US" altLang="de-DE" sz="800" dirty="0" smtClean="0">
                <a:solidFill>
                  <a:srgbClr val="000000"/>
                </a:solidFill>
                <a:latin typeface="Arial" pitchFamily="34" charset="0"/>
              </a:rPr>
              <a:t>Reporting&amp; Analytics </a:t>
            </a:r>
            <a:endParaRPr lang="en-US" altLang="de-DE" sz="800" dirty="0">
              <a:solidFill>
                <a:srgbClr val="000000"/>
              </a:solidFill>
              <a:latin typeface="Arial" pitchFamily="34" charset="0"/>
            </a:endParaRPr>
          </a:p>
        </p:txBody>
      </p:sp>
      <p:sp>
        <p:nvSpPr>
          <p:cNvPr id="260" name="Rechteck 46"/>
          <p:cNvSpPr>
            <a:spLocks noChangeArrowheads="1"/>
          </p:cNvSpPr>
          <p:nvPr/>
        </p:nvSpPr>
        <p:spPr bwMode="auto">
          <a:xfrm>
            <a:off x="3331084" y="2285474"/>
            <a:ext cx="1455350" cy="182073"/>
          </a:xfrm>
          <a:prstGeom prst="rect">
            <a:avLst/>
          </a:prstGeom>
          <a:solidFill>
            <a:srgbClr val="F2F2F2"/>
          </a:solidFill>
          <a:ln>
            <a:noFill/>
          </a:ln>
          <a:extLst>
            <a:ext uri="{91240B29-F687-4F45-9708-019B960494DF}">
              <a14:hiddenLine xmlns:a14="http://schemas.microsoft.com/office/drawing/2010/main" w="6350" algn="ctr">
                <a:solidFill>
                  <a:srgbClr val="000000"/>
                </a:solidFill>
                <a:round/>
                <a:headEnd/>
                <a:tailEnd/>
              </a14:hiddenLine>
            </a:ext>
          </a:extLst>
        </p:spPr>
        <p:txBody>
          <a:bodyPr vert="horz" wrap="square" lIns="64271" tIns="33421" rIns="64271" bIns="33421" anchor="t"/>
          <a:lstStyle/>
          <a:p>
            <a:pPr algn="ctr" defTabSz="914217" fontAlgn="base">
              <a:spcBef>
                <a:spcPct val="0"/>
              </a:spcBef>
              <a:spcAft>
                <a:spcPct val="30000"/>
              </a:spcAft>
              <a:buClr>
                <a:srgbClr val="113388"/>
              </a:buClr>
            </a:pPr>
            <a:r>
              <a:rPr lang="de-DE" altLang="de-DE" sz="800" dirty="0" err="1">
                <a:solidFill>
                  <a:srgbClr val="000000"/>
                </a:solidFill>
                <a:latin typeface="Calibri"/>
              </a:rPr>
              <a:t>Posting</a:t>
            </a:r>
            <a:r>
              <a:rPr lang="de-DE" altLang="de-DE" sz="800" dirty="0">
                <a:solidFill>
                  <a:srgbClr val="000000"/>
                </a:solidFill>
                <a:latin typeface="Calibri"/>
              </a:rPr>
              <a:t> Engine</a:t>
            </a:r>
            <a:endParaRPr lang="en-US" altLang="de-DE" sz="800" dirty="0">
              <a:solidFill>
                <a:srgbClr val="000000"/>
              </a:solidFill>
              <a:latin typeface="Calibri"/>
            </a:endParaRPr>
          </a:p>
        </p:txBody>
      </p:sp>
      <p:cxnSp>
        <p:nvCxnSpPr>
          <p:cNvPr id="261" name="Gerade Verbindung mit Pfeil 51"/>
          <p:cNvCxnSpPr>
            <a:stCxn id="218" idx="3"/>
          </p:cNvCxnSpPr>
          <p:nvPr/>
        </p:nvCxnSpPr>
        <p:spPr bwMode="auto">
          <a:xfrm>
            <a:off x="4524108" y="2109349"/>
            <a:ext cx="0" cy="303524"/>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2" name="Rechteck 52"/>
          <p:cNvSpPr>
            <a:spLocks noChangeArrowheads="1"/>
          </p:cNvSpPr>
          <p:nvPr/>
        </p:nvSpPr>
        <p:spPr bwMode="auto">
          <a:xfrm>
            <a:off x="2854748" y="3216644"/>
            <a:ext cx="1978539" cy="240910"/>
          </a:xfrm>
          <a:prstGeom prst="rect">
            <a:avLst/>
          </a:prstGeom>
          <a:solidFill>
            <a:srgbClr val="1F497D"/>
          </a:solidFill>
          <a:ln>
            <a:noFill/>
          </a:ln>
          <a:extLst>
            <a:ext uri="{91240B29-F687-4F45-9708-019B960494DF}">
              <a14:hiddenLine xmlns:a14="http://schemas.microsoft.com/office/drawing/2010/main" w="6350" algn="ctr">
                <a:solidFill>
                  <a:srgbClr val="000000"/>
                </a:solidFill>
                <a:round/>
                <a:headEnd/>
                <a:tailEnd/>
              </a14:hiddenLine>
            </a:ext>
          </a:extLst>
        </p:spPr>
        <p:txBody>
          <a:bodyPr wrap="none" lIns="64271" tIns="33421" rIns="64271" bIns="33421" anchor="b"/>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endParaRPr lang="en-US" altLang="de-DE" sz="700" b="1" dirty="0">
              <a:solidFill>
                <a:srgbClr val="000000"/>
              </a:solidFill>
            </a:endParaRPr>
          </a:p>
          <a:p>
            <a:pPr algn="ctr" defTabSz="914217">
              <a:buClr>
                <a:srgbClr val="113388"/>
              </a:buClr>
              <a:defRPr/>
            </a:pPr>
            <a:r>
              <a:rPr lang="en-US" altLang="de-DE" sz="700" b="1" dirty="0">
                <a:solidFill>
                  <a:schemeClr val="bg1"/>
                </a:solidFill>
              </a:rPr>
              <a:t>GRID Control</a:t>
            </a:r>
          </a:p>
        </p:txBody>
      </p:sp>
      <p:sp>
        <p:nvSpPr>
          <p:cNvPr id="264" name="Rechteck 54"/>
          <p:cNvSpPr>
            <a:spLocks noChangeArrowheads="1"/>
          </p:cNvSpPr>
          <p:nvPr/>
        </p:nvSpPr>
        <p:spPr bwMode="auto">
          <a:xfrm rot="5400000">
            <a:off x="2103077" y="2659818"/>
            <a:ext cx="811949" cy="200627"/>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r>
              <a:rPr lang="en-US" altLang="de-DE" sz="800" dirty="0">
                <a:solidFill>
                  <a:srgbClr val="FFFFFF"/>
                </a:solidFill>
              </a:rPr>
              <a:t>Business View</a:t>
            </a:r>
          </a:p>
        </p:txBody>
      </p:sp>
      <p:cxnSp>
        <p:nvCxnSpPr>
          <p:cNvPr id="265" name="Gerade Verbindung mit Pfeil 55"/>
          <p:cNvCxnSpPr/>
          <p:nvPr/>
        </p:nvCxnSpPr>
        <p:spPr bwMode="auto">
          <a:xfrm>
            <a:off x="2738823" y="2732289"/>
            <a:ext cx="184459" cy="0"/>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1" name="Rechteck 63"/>
          <p:cNvSpPr>
            <a:spLocks noChangeArrowheads="1"/>
          </p:cNvSpPr>
          <p:nvPr/>
        </p:nvSpPr>
        <p:spPr bwMode="auto">
          <a:xfrm>
            <a:off x="5142181" y="1905516"/>
            <a:ext cx="741760" cy="569333"/>
          </a:xfrm>
          <a:prstGeom prst="rect">
            <a:avLst/>
          </a:prstGeom>
          <a:solidFill>
            <a:srgbClr val="F2F2F2"/>
          </a:solidFill>
          <a:ln>
            <a:noFill/>
          </a:ln>
          <a:extLst>
            <a:ext uri="{91240B29-F687-4F45-9708-019B960494DF}">
              <a14:hiddenLine xmlns:a14="http://schemas.microsoft.com/office/drawing/2010/main" w="6350" algn="ctr">
                <a:solidFill>
                  <a:srgbClr val="000000"/>
                </a:solidFill>
                <a:round/>
                <a:headEnd/>
                <a:tailEnd/>
              </a14:hiddenLine>
            </a:ext>
          </a:extLst>
        </p:spPr>
        <p:txBody>
          <a:bodyPr vert="vert" wrap="square" lIns="64271" tIns="33421" rIns="64271"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pPr>
            <a:r>
              <a:rPr lang="en-US" altLang="de-DE" sz="800" dirty="0">
                <a:solidFill>
                  <a:srgbClr val="000000"/>
                </a:solidFill>
                <a:latin typeface="Arial" pitchFamily="34" charset="0"/>
              </a:rPr>
              <a:t>Business  &amp; Cost Planning</a:t>
            </a:r>
          </a:p>
        </p:txBody>
      </p:sp>
      <p:sp>
        <p:nvSpPr>
          <p:cNvPr id="272" name="Rechteck 64"/>
          <p:cNvSpPr>
            <a:spLocks noChangeArrowheads="1"/>
          </p:cNvSpPr>
          <p:nvPr/>
        </p:nvSpPr>
        <p:spPr bwMode="auto">
          <a:xfrm>
            <a:off x="5142181" y="2514026"/>
            <a:ext cx="749736" cy="723976"/>
          </a:xfrm>
          <a:prstGeom prst="rect">
            <a:avLst/>
          </a:prstGeom>
          <a:solidFill>
            <a:srgbClr val="F2F2F2"/>
          </a:solidFill>
          <a:ln>
            <a:noFill/>
          </a:ln>
          <a:extLst>
            <a:ext uri="{91240B29-F687-4F45-9708-019B960494DF}">
              <a14:hiddenLine xmlns:a14="http://schemas.microsoft.com/office/drawing/2010/main" w="6350" algn="ctr">
                <a:solidFill>
                  <a:srgbClr val="000000"/>
                </a:solidFill>
                <a:round/>
                <a:headEnd/>
                <a:tailEnd/>
              </a14:hiddenLine>
            </a:ext>
          </a:extLst>
        </p:spPr>
        <p:txBody>
          <a:bodyPr vert="vert" wrap="square" lIns="64271" tIns="33421" rIns="64271"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pPr>
            <a:r>
              <a:rPr lang="en-US" altLang="de-DE" sz="800" dirty="0">
                <a:solidFill>
                  <a:srgbClr val="000000"/>
                </a:solidFill>
                <a:latin typeface="Arial" pitchFamily="34" charset="0"/>
              </a:rPr>
              <a:t>Comments, Corrections, other</a:t>
            </a:r>
          </a:p>
        </p:txBody>
      </p:sp>
      <p:cxnSp>
        <p:nvCxnSpPr>
          <p:cNvPr id="273" name="Gerade Verbindung mit Pfeil 65"/>
          <p:cNvCxnSpPr/>
          <p:nvPr/>
        </p:nvCxnSpPr>
        <p:spPr bwMode="auto">
          <a:xfrm flipH="1" flipV="1">
            <a:off x="4840368" y="2992599"/>
            <a:ext cx="223585" cy="7814"/>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4" name="Gerade Verbindung mit Pfeil 66"/>
          <p:cNvCxnSpPr>
            <a:stCxn id="106" idx="1"/>
            <a:endCxn id="260" idx="3"/>
          </p:cNvCxnSpPr>
          <p:nvPr/>
        </p:nvCxnSpPr>
        <p:spPr bwMode="auto">
          <a:xfrm flipH="1" flipV="1">
            <a:off x="4786434" y="2376511"/>
            <a:ext cx="296774" cy="14854"/>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5" name="Gerade Verbindung mit Pfeil 67"/>
          <p:cNvCxnSpPr/>
          <p:nvPr/>
        </p:nvCxnSpPr>
        <p:spPr bwMode="auto">
          <a:xfrm flipH="1">
            <a:off x="4840368" y="1873512"/>
            <a:ext cx="242841" cy="0"/>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8" name="Rechteck 70"/>
          <p:cNvSpPr>
            <a:spLocks noChangeArrowheads="1"/>
          </p:cNvSpPr>
          <p:nvPr/>
        </p:nvSpPr>
        <p:spPr bwMode="auto">
          <a:xfrm rot="5400000">
            <a:off x="2543440" y="2665318"/>
            <a:ext cx="1113153" cy="353468"/>
          </a:xfrm>
          <a:prstGeom prst="rect">
            <a:avLst/>
          </a:prstGeom>
          <a:solidFill>
            <a:srgbClr val="F2F2F2"/>
          </a:solidFill>
          <a:ln>
            <a:noFill/>
          </a:ln>
          <a:extLst>
            <a:ext uri="{91240B29-F687-4F45-9708-019B960494DF}">
              <a14:hiddenLine xmlns:a14="http://schemas.microsoft.com/office/drawing/2010/main" w="6350" algn="ctr">
                <a:solidFill>
                  <a:srgbClr val="000000"/>
                </a:solidFill>
                <a:round/>
                <a:headEnd/>
                <a:tailEnd/>
              </a14:hiddenLine>
            </a:ext>
          </a:extLst>
        </p:spPr>
        <p:txBody>
          <a:bodyPr vert="horz" wrap="none" lIns="64271" tIns="33421" rIns="64271" bIns="33421" anchor="t"/>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en-US" altLang="de-DE" sz="800" dirty="0">
                <a:solidFill>
                  <a:srgbClr val="000000"/>
                </a:solidFill>
              </a:rPr>
              <a:t>Landing Zone</a:t>
            </a:r>
          </a:p>
          <a:p>
            <a:pPr algn="ctr" defTabSz="914217">
              <a:buClr>
                <a:srgbClr val="113388"/>
              </a:buClr>
              <a:defRPr/>
            </a:pPr>
            <a:r>
              <a:rPr lang="en-US" altLang="de-DE" sz="800" dirty="0">
                <a:solidFill>
                  <a:srgbClr val="000000"/>
                </a:solidFill>
              </a:rPr>
              <a:t>(Smart Data Access)</a:t>
            </a:r>
          </a:p>
        </p:txBody>
      </p:sp>
      <p:sp>
        <p:nvSpPr>
          <p:cNvPr id="280" name="Rechteck 72"/>
          <p:cNvSpPr/>
          <p:nvPr/>
        </p:nvSpPr>
        <p:spPr bwMode="auto">
          <a:xfrm>
            <a:off x="2824017" y="1238887"/>
            <a:ext cx="2016351" cy="2449122"/>
          </a:xfrm>
          <a:prstGeom prst="rect">
            <a:avLst/>
          </a:prstGeom>
          <a:noFill/>
          <a:ln>
            <a:solidFill>
              <a:sysClr val="window" lastClr="FFFFFF">
                <a:lumMod val="50000"/>
              </a:sysClr>
            </a:solidFill>
            <a:prstDash val="sysDot"/>
          </a:ln>
          <a:effectLst/>
        </p:spPr>
        <p:txBody>
          <a:bodyPr vert="horz" wrap="square" lIns="89979" tIns="46789" rIns="89979" bIns="46789" numCol="1" rtlCol="0" anchor="b" anchorCtr="0" compatLnSpc="1">
            <a:prstTxWarp prst="textNoShape">
              <a:avLst/>
            </a:prstTxWarp>
            <a:noAutofit/>
          </a:bodyP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de-DE" sz="800" b="1" dirty="0">
                <a:solidFill>
                  <a:srgbClr val="000000"/>
                </a:solidFill>
              </a:rPr>
              <a:t>SAP Hana</a:t>
            </a:r>
            <a:endParaRPr lang="en-US" sz="800" b="1" dirty="0">
              <a:solidFill>
                <a:srgbClr val="000000"/>
              </a:solidFill>
            </a:endParaRPr>
          </a:p>
        </p:txBody>
      </p:sp>
      <p:sp>
        <p:nvSpPr>
          <p:cNvPr id="281" name="Rechteck 73"/>
          <p:cNvSpPr/>
          <p:nvPr/>
        </p:nvSpPr>
        <p:spPr bwMode="auto">
          <a:xfrm>
            <a:off x="5063951" y="1224156"/>
            <a:ext cx="1080475" cy="2463853"/>
          </a:xfrm>
          <a:prstGeom prst="rect">
            <a:avLst/>
          </a:prstGeom>
          <a:noFill/>
          <a:ln>
            <a:solidFill>
              <a:sysClr val="window" lastClr="FFFFFF">
                <a:lumMod val="50000"/>
              </a:sysClr>
            </a:solidFill>
            <a:prstDash val="sysDot"/>
          </a:ln>
          <a:effectLst/>
        </p:spPr>
        <p:txBody>
          <a:bodyPr vert="horz" wrap="square" lIns="89979" tIns="46789" rIns="89979" bIns="46789" numCol="1" rtlCol="0" anchor="b" anchorCtr="0" compatLnSpc="1">
            <a:prstTxWarp prst="textNoShape">
              <a:avLst/>
            </a:prstTxWarp>
            <a:noAutofit/>
          </a:bodyP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de-DE" sz="800" dirty="0">
                <a:solidFill>
                  <a:srgbClr val="000000"/>
                </a:solidFill>
              </a:rPr>
              <a:t>SAP BO / MSTR</a:t>
            </a:r>
            <a:endParaRPr lang="en-US" sz="800" dirty="0">
              <a:solidFill>
                <a:srgbClr val="000000"/>
              </a:solidFill>
            </a:endParaRPr>
          </a:p>
        </p:txBody>
      </p:sp>
      <p:cxnSp>
        <p:nvCxnSpPr>
          <p:cNvPr id="287" name="Gerade Verbindung mit Pfeil 49"/>
          <p:cNvCxnSpPr/>
          <p:nvPr/>
        </p:nvCxnSpPr>
        <p:spPr bwMode="auto">
          <a:xfrm flipH="1">
            <a:off x="3241598" y="2398144"/>
            <a:ext cx="178970" cy="0"/>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8" name="Rechteck 108"/>
          <p:cNvSpPr>
            <a:spLocks noChangeArrowheads="1"/>
          </p:cNvSpPr>
          <p:nvPr/>
        </p:nvSpPr>
        <p:spPr bwMode="auto">
          <a:xfrm>
            <a:off x="3440951" y="2732290"/>
            <a:ext cx="1107887" cy="152692"/>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r>
              <a:rPr lang="de-DE" altLang="de-DE" sz="700" dirty="0" err="1">
                <a:solidFill>
                  <a:srgbClr val="FFFFFF"/>
                </a:solidFill>
              </a:rPr>
              <a:t>Policies</a:t>
            </a:r>
            <a:r>
              <a:rPr lang="de-DE" altLang="de-DE" sz="700" dirty="0">
                <a:solidFill>
                  <a:srgbClr val="FFFFFF"/>
                </a:solidFill>
              </a:rPr>
              <a:t>, Claims, </a:t>
            </a:r>
            <a:r>
              <a:rPr lang="de-DE" altLang="de-DE" sz="700" dirty="0" err="1">
                <a:solidFill>
                  <a:srgbClr val="FFFFFF"/>
                </a:solidFill>
              </a:rPr>
              <a:t>etc</a:t>
            </a:r>
            <a:endParaRPr lang="en-US" altLang="de-DE" sz="700" dirty="0">
              <a:solidFill>
                <a:srgbClr val="FFFFFF"/>
              </a:solidFill>
            </a:endParaRPr>
          </a:p>
        </p:txBody>
      </p:sp>
      <p:cxnSp>
        <p:nvCxnSpPr>
          <p:cNvPr id="297" name="Gerade Verbindung mit Pfeil 49"/>
          <p:cNvCxnSpPr/>
          <p:nvPr/>
        </p:nvCxnSpPr>
        <p:spPr bwMode="auto">
          <a:xfrm flipV="1">
            <a:off x="4636063" y="3106696"/>
            <a:ext cx="0" cy="291930"/>
          </a:xfrm>
          <a:prstGeom prst="straightConnector1">
            <a:avLst/>
          </a:prstGeom>
          <a:noFill/>
          <a:ln w="158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9" name="Rechteck 72"/>
          <p:cNvSpPr/>
          <p:nvPr/>
        </p:nvSpPr>
        <p:spPr bwMode="auto">
          <a:xfrm>
            <a:off x="1497583" y="4063280"/>
            <a:ext cx="4646843" cy="1595681"/>
          </a:xfrm>
          <a:prstGeom prst="rect">
            <a:avLst/>
          </a:prstGeom>
          <a:solidFill>
            <a:schemeClr val="bg1">
              <a:lumMod val="85000"/>
            </a:schemeClr>
          </a:solidFill>
          <a:ln>
            <a:solidFill>
              <a:sysClr val="window" lastClr="FFFFFF">
                <a:lumMod val="50000"/>
              </a:sysClr>
            </a:solidFill>
            <a:prstDash val="sysDot"/>
          </a:ln>
          <a:effectLst/>
        </p:spPr>
        <p:txBody>
          <a:bodyPr vert="horz" wrap="square" lIns="89979" tIns="46789" rIns="89979" bIns="46789" numCol="1" rtlCol="0" anchor="b" anchorCtr="0" compatLnSpc="1">
            <a:prstTxWarp prst="textNoShape">
              <a:avLst/>
            </a:prstTxWarp>
            <a:noAutofit/>
          </a:bodyP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endParaRPr lang="en-US" sz="800" b="1" dirty="0">
              <a:solidFill>
                <a:srgbClr val="000000"/>
              </a:solidFill>
            </a:endParaRPr>
          </a:p>
        </p:txBody>
      </p:sp>
      <p:sp>
        <p:nvSpPr>
          <p:cNvPr id="310" name="Rechteck 52"/>
          <p:cNvSpPr>
            <a:spLocks noChangeArrowheads="1"/>
          </p:cNvSpPr>
          <p:nvPr/>
        </p:nvSpPr>
        <p:spPr bwMode="auto">
          <a:xfrm>
            <a:off x="2795281" y="4387051"/>
            <a:ext cx="1274848" cy="1181303"/>
          </a:xfrm>
          <a:prstGeom prst="rect">
            <a:avLst/>
          </a:prstGeom>
          <a:solidFill>
            <a:schemeClr val="bg1">
              <a:lumMod val="65000"/>
            </a:schemeClr>
          </a:solidFill>
          <a:ln>
            <a:noFill/>
          </a:ln>
          <a:extLst/>
        </p:spPr>
        <p:txBody>
          <a:bodyPr wrap="none" lIns="64271" tIns="33421" rIns="64271" bIns="33421" anchor="b"/>
          <a:lstStyle/>
          <a:p>
            <a:pPr algn="ctr" defTabSz="914217" fontAlgn="base">
              <a:spcBef>
                <a:spcPct val="0"/>
              </a:spcBef>
              <a:spcAft>
                <a:spcPct val="30000"/>
              </a:spcAft>
              <a:buClr>
                <a:srgbClr val="113388"/>
              </a:buClr>
              <a:buFont typeface="Wingdings" pitchFamily="2" charset="2"/>
            </a:pPr>
            <a:r>
              <a:rPr lang="de-DE" altLang="de-DE" sz="700" b="1" dirty="0" err="1" smtClean="0">
                <a:solidFill>
                  <a:srgbClr val="000000"/>
                </a:solidFill>
                <a:latin typeface="Arial" charset="0"/>
              </a:rPr>
              <a:t>Semantic</a:t>
            </a:r>
            <a:r>
              <a:rPr lang="de-DE" altLang="de-DE" sz="700" b="1" dirty="0" smtClean="0">
                <a:solidFill>
                  <a:srgbClr val="000000"/>
                </a:solidFill>
                <a:latin typeface="Arial" charset="0"/>
              </a:rPr>
              <a:t> Data </a:t>
            </a:r>
            <a:r>
              <a:rPr lang="de-DE" altLang="de-DE" sz="700" b="1" dirty="0">
                <a:solidFill>
                  <a:srgbClr val="000000"/>
                </a:solidFill>
                <a:latin typeface="Arial" charset="0"/>
              </a:rPr>
              <a:t>Layer</a:t>
            </a:r>
            <a:endParaRPr lang="en-US" altLang="de-DE" sz="700" b="1" dirty="0">
              <a:solidFill>
                <a:srgbClr val="000000"/>
              </a:solidFill>
              <a:latin typeface="Arial" charset="0"/>
            </a:endParaRPr>
          </a:p>
        </p:txBody>
      </p:sp>
      <p:sp>
        <p:nvSpPr>
          <p:cNvPr id="311" name="Rechteck 108"/>
          <p:cNvSpPr>
            <a:spLocks noChangeArrowheads="1"/>
          </p:cNvSpPr>
          <p:nvPr/>
        </p:nvSpPr>
        <p:spPr bwMode="auto">
          <a:xfrm>
            <a:off x="2919896" y="4641735"/>
            <a:ext cx="978922" cy="646538"/>
          </a:xfrm>
          <a:prstGeom prst="rect">
            <a:avLst/>
          </a:prstGeom>
          <a:solidFill>
            <a:schemeClr val="tx2">
              <a:lumMod val="40000"/>
              <a:lumOff val="60000"/>
            </a:schemeClr>
          </a:solidFill>
          <a:ln>
            <a:solidFill>
              <a:schemeClr val="tx2">
                <a:lumMod val="60000"/>
                <a:lumOff val="40000"/>
              </a:schemeClr>
            </a:solid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r>
              <a:rPr lang="de-DE" altLang="de-DE" sz="700" b="1" dirty="0" err="1" smtClean="0"/>
              <a:t>Semantic</a:t>
            </a:r>
            <a:r>
              <a:rPr lang="de-DE" altLang="de-DE" sz="700" b="1" dirty="0" smtClean="0"/>
              <a:t> Data Layer</a:t>
            </a:r>
          </a:p>
          <a:p>
            <a:pPr algn="ctr" defTabSz="914217">
              <a:spcAft>
                <a:spcPct val="0"/>
              </a:spcAft>
              <a:buClr>
                <a:srgbClr val="113388"/>
              </a:buClr>
              <a:defRPr/>
            </a:pPr>
            <a:endParaRPr lang="de-DE" altLang="de-DE" sz="700" dirty="0" smtClean="0"/>
          </a:p>
          <a:p>
            <a:pPr algn="ctr" defTabSz="914217">
              <a:spcAft>
                <a:spcPct val="0"/>
              </a:spcAft>
              <a:buClr>
                <a:srgbClr val="113388"/>
              </a:buClr>
              <a:defRPr/>
            </a:pPr>
            <a:r>
              <a:rPr lang="de-DE" altLang="de-DE" sz="700" dirty="0" smtClean="0"/>
              <a:t>(</a:t>
            </a:r>
            <a:r>
              <a:rPr lang="de-DE" altLang="de-DE" sz="700" dirty="0" err="1" smtClean="0"/>
              <a:t>Parquet</a:t>
            </a:r>
            <a:r>
              <a:rPr lang="de-DE" altLang="de-DE" sz="700" dirty="0" smtClean="0"/>
              <a:t>, Relational DB)</a:t>
            </a:r>
            <a:endParaRPr lang="en-US" altLang="de-DE" sz="700" dirty="0"/>
          </a:p>
        </p:txBody>
      </p:sp>
      <p:sp>
        <p:nvSpPr>
          <p:cNvPr id="313" name="Rechteck 4"/>
          <p:cNvSpPr>
            <a:spLocks noChangeArrowheads="1"/>
          </p:cNvSpPr>
          <p:nvPr/>
        </p:nvSpPr>
        <p:spPr bwMode="auto">
          <a:xfrm>
            <a:off x="5485509" y="4387051"/>
            <a:ext cx="585239" cy="1181303"/>
          </a:xfrm>
          <a:prstGeom prst="rect">
            <a:avLst/>
          </a:prstGeom>
          <a:solidFill>
            <a:schemeClr val="bg1">
              <a:lumMod val="65000"/>
            </a:schemeClr>
          </a:solidFill>
          <a:ln>
            <a:noFill/>
          </a:ln>
          <a:extLst/>
        </p:spPr>
        <p:txBody>
          <a:bodyPr wrap="none" lIns="64271" tIns="33421" rIns="64271" bIns="33421" anchor="b"/>
          <a:lstStyle/>
          <a:p>
            <a:pPr algn="ctr" defTabSz="914217" fontAlgn="base">
              <a:spcBef>
                <a:spcPct val="0"/>
              </a:spcBef>
              <a:spcAft>
                <a:spcPct val="30000"/>
              </a:spcAft>
              <a:buClr>
                <a:srgbClr val="113388"/>
              </a:buClr>
              <a:buFont typeface="Wingdings" pitchFamily="2" charset="2"/>
            </a:pPr>
            <a:r>
              <a:rPr lang="en-US" altLang="de-DE" sz="700" b="1" dirty="0" smtClean="0">
                <a:solidFill>
                  <a:srgbClr val="000000"/>
                </a:solidFill>
                <a:latin typeface="Arial" charset="0"/>
              </a:rPr>
              <a:t>Data </a:t>
            </a:r>
          </a:p>
          <a:p>
            <a:pPr algn="ctr" defTabSz="914217" fontAlgn="base">
              <a:spcBef>
                <a:spcPct val="0"/>
              </a:spcBef>
              <a:spcAft>
                <a:spcPct val="30000"/>
              </a:spcAft>
              <a:buClr>
                <a:srgbClr val="113388"/>
              </a:buClr>
              <a:buFont typeface="Wingdings" pitchFamily="2" charset="2"/>
            </a:pPr>
            <a:r>
              <a:rPr lang="en-US" altLang="de-DE" sz="700" b="1" dirty="0" smtClean="0">
                <a:solidFill>
                  <a:srgbClr val="000000"/>
                </a:solidFill>
                <a:latin typeface="Arial" charset="0"/>
              </a:rPr>
              <a:t>Visualization </a:t>
            </a:r>
          </a:p>
        </p:txBody>
      </p:sp>
      <p:sp>
        <p:nvSpPr>
          <p:cNvPr id="314" name="Rechteck 40"/>
          <p:cNvSpPr>
            <a:spLocks noChangeArrowheads="1"/>
          </p:cNvSpPr>
          <p:nvPr/>
        </p:nvSpPr>
        <p:spPr bwMode="auto">
          <a:xfrm>
            <a:off x="5555034" y="4651118"/>
            <a:ext cx="446187" cy="605476"/>
          </a:xfrm>
          <a:prstGeom prst="rect">
            <a:avLst/>
          </a:prstGeom>
          <a:solidFill>
            <a:schemeClr val="tx2">
              <a:lumMod val="40000"/>
              <a:lumOff val="60000"/>
            </a:schemeClr>
          </a:solidFill>
          <a:ln>
            <a:solidFill>
              <a:schemeClr val="tx2">
                <a:lumMod val="60000"/>
                <a:lumOff val="40000"/>
              </a:schemeClr>
            </a:solidFill>
          </a:ln>
          <a:extLst/>
        </p:spPr>
        <p:txBody>
          <a:bodyPr vert="vert270" lIns="0" tIns="33421" rIns="0" bIns="33421" anchor="ctr"/>
          <a:lstStyle/>
          <a:p>
            <a:pPr algn="ctr" defTabSz="914217" fontAlgn="base">
              <a:spcBef>
                <a:spcPct val="0"/>
              </a:spcBef>
              <a:spcAft>
                <a:spcPct val="0"/>
              </a:spcAft>
              <a:buClr>
                <a:srgbClr val="113388"/>
              </a:buClr>
              <a:buFont typeface="Wingdings" pitchFamily="2" charset="2"/>
            </a:pPr>
            <a:r>
              <a:rPr lang="en-US" altLang="de-DE" sz="700" dirty="0">
                <a:latin typeface="Arial" charset="0"/>
              </a:rPr>
              <a:t>Power </a:t>
            </a:r>
            <a:r>
              <a:rPr lang="en-US" altLang="de-DE" sz="700" dirty="0" smtClean="0">
                <a:latin typeface="Arial" charset="0"/>
              </a:rPr>
              <a:t>BI</a:t>
            </a:r>
            <a:endParaRPr lang="en-US" altLang="de-DE" sz="700" dirty="0">
              <a:latin typeface="Arial" charset="0"/>
            </a:endParaRPr>
          </a:p>
        </p:txBody>
      </p:sp>
      <p:sp>
        <p:nvSpPr>
          <p:cNvPr id="317" name="Rechteck 85"/>
          <p:cNvSpPr>
            <a:spLocks noChangeArrowheads="1"/>
          </p:cNvSpPr>
          <p:nvPr/>
        </p:nvSpPr>
        <p:spPr bwMode="auto">
          <a:xfrm>
            <a:off x="1152283" y="4064339"/>
            <a:ext cx="224948" cy="356449"/>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endParaRPr lang="en-US" altLang="de-DE" sz="500" dirty="0">
              <a:solidFill>
                <a:srgbClr val="FFFFFF"/>
              </a:solidFill>
            </a:endParaRPr>
          </a:p>
        </p:txBody>
      </p:sp>
      <p:sp>
        <p:nvSpPr>
          <p:cNvPr id="318" name="Rechteck 86"/>
          <p:cNvSpPr>
            <a:spLocks noChangeArrowheads="1"/>
          </p:cNvSpPr>
          <p:nvPr/>
        </p:nvSpPr>
        <p:spPr bwMode="auto">
          <a:xfrm>
            <a:off x="1152283" y="4485978"/>
            <a:ext cx="224948" cy="356449"/>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endParaRPr lang="en-US" altLang="de-DE" sz="500" dirty="0">
              <a:solidFill>
                <a:srgbClr val="FFFFFF"/>
              </a:solidFill>
            </a:endParaRPr>
          </a:p>
        </p:txBody>
      </p:sp>
      <p:sp>
        <p:nvSpPr>
          <p:cNvPr id="319" name="Rechteck 87"/>
          <p:cNvSpPr>
            <a:spLocks noChangeArrowheads="1"/>
          </p:cNvSpPr>
          <p:nvPr/>
        </p:nvSpPr>
        <p:spPr bwMode="auto">
          <a:xfrm>
            <a:off x="1152283" y="4899915"/>
            <a:ext cx="224948" cy="356449"/>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endParaRPr lang="en-US" altLang="de-DE" sz="500" dirty="0">
              <a:solidFill>
                <a:srgbClr val="FFFFFF"/>
              </a:solidFill>
            </a:endParaRPr>
          </a:p>
        </p:txBody>
      </p:sp>
      <p:sp>
        <p:nvSpPr>
          <p:cNvPr id="320" name="Rechteck 88"/>
          <p:cNvSpPr>
            <a:spLocks noChangeArrowheads="1"/>
          </p:cNvSpPr>
          <p:nvPr/>
        </p:nvSpPr>
        <p:spPr bwMode="auto">
          <a:xfrm>
            <a:off x="1152283" y="5280170"/>
            <a:ext cx="224948" cy="356449"/>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r>
              <a:rPr lang="en-US" altLang="de-DE" sz="500" dirty="0">
                <a:solidFill>
                  <a:srgbClr val="FFFFFF"/>
                </a:solidFill>
              </a:rPr>
              <a:t>..</a:t>
            </a:r>
          </a:p>
        </p:txBody>
      </p:sp>
      <p:sp>
        <p:nvSpPr>
          <p:cNvPr id="321" name="Rechteck 89"/>
          <p:cNvSpPr/>
          <p:nvPr/>
        </p:nvSpPr>
        <p:spPr bwMode="auto">
          <a:xfrm>
            <a:off x="988918" y="2247937"/>
            <a:ext cx="429454" cy="3411025"/>
          </a:xfrm>
          <a:prstGeom prst="rect">
            <a:avLst/>
          </a:prstGeom>
          <a:noFill/>
          <a:ln w="6350" cap="flat" cmpd="sng" algn="ctr">
            <a:solidFill>
              <a:srgbClr val="4F81BD"/>
            </a:solidFill>
            <a:prstDash val="sysDot"/>
            <a:round/>
            <a:headEnd type="none" w="med" len="med"/>
            <a:tailEnd type="none" w="med" len="med"/>
          </a:ln>
          <a:effectLst/>
        </p:spPr>
        <p:txBody>
          <a:bodyPr vert="horz" wrap="square" lIns="64271" tIns="33421" rIns="64271" bIns="33421" numCol="1" rtlCol="0" anchor="t" anchorCtr="0" compatLnSpc="1">
            <a:prstTxWarp prst="textNoShape">
              <a:avLst/>
            </a:prstTxWarp>
            <a:noAutofit/>
          </a:bodyP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defTabSz="653038">
              <a:buClr>
                <a:srgbClr val="113388"/>
              </a:buClr>
              <a:defRPr/>
            </a:pPr>
            <a:endParaRPr lang="de-DE" sz="900" dirty="0">
              <a:solidFill>
                <a:srgbClr val="000000"/>
              </a:solidFill>
            </a:endParaRPr>
          </a:p>
        </p:txBody>
      </p:sp>
      <p:sp>
        <p:nvSpPr>
          <p:cNvPr id="322" name="Rechteck 90"/>
          <p:cNvSpPr/>
          <p:nvPr/>
        </p:nvSpPr>
        <p:spPr>
          <a:xfrm rot="16200000">
            <a:off x="529461" y="3823406"/>
            <a:ext cx="1101329" cy="200009"/>
          </a:xfrm>
          <a:prstGeom prst="rect">
            <a:avLst/>
          </a:prstGeom>
        </p:spPr>
        <p:txBody>
          <a:bodyPr wrap="none">
            <a:spAutoFit/>
          </a:bodyP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en-US" altLang="de-DE" sz="700" dirty="0">
                <a:solidFill>
                  <a:srgbClr val="000000"/>
                </a:solidFill>
              </a:rPr>
              <a:t>Front, Mid, Back Office</a:t>
            </a:r>
          </a:p>
        </p:txBody>
      </p:sp>
      <p:sp>
        <p:nvSpPr>
          <p:cNvPr id="323" name="Rechteck 7"/>
          <p:cNvSpPr>
            <a:spLocks noChangeArrowheads="1"/>
          </p:cNvSpPr>
          <p:nvPr/>
        </p:nvSpPr>
        <p:spPr bwMode="auto">
          <a:xfrm>
            <a:off x="1571814" y="4377757"/>
            <a:ext cx="1118708" cy="1190598"/>
          </a:xfrm>
          <a:prstGeom prst="rect">
            <a:avLst/>
          </a:prstGeom>
          <a:solidFill>
            <a:schemeClr val="bg1">
              <a:lumMod val="65000"/>
            </a:schemeClr>
          </a:solidFill>
          <a:ln>
            <a:noFill/>
          </a:ln>
          <a:extLst/>
        </p:spPr>
        <p:txBody>
          <a:bodyPr wrap="none" lIns="64271" tIns="33421" rIns="64271" bIns="33421" anchor="b"/>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buClr>
                <a:srgbClr val="113388"/>
              </a:buClr>
              <a:defRPr/>
            </a:pPr>
            <a:r>
              <a:rPr lang="en-US" altLang="de-DE" sz="700" b="1" dirty="0">
                <a:solidFill>
                  <a:srgbClr val="000000"/>
                </a:solidFill>
              </a:rPr>
              <a:t>Integration Layer</a:t>
            </a:r>
          </a:p>
        </p:txBody>
      </p:sp>
      <p:cxnSp>
        <p:nvCxnSpPr>
          <p:cNvPr id="325" name="Gerade Verbindung mit Pfeil 37"/>
          <p:cNvCxnSpPr/>
          <p:nvPr/>
        </p:nvCxnSpPr>
        <p:spPr bwMode="auto">
          <a:xfrm flipH="1">
            <a:off x="1412052" y="4757390"/>
            <a:ext cx="178970" cy="0"/>
          </a:xfrm>
          <a:prstGeom prst="straightConnector1">
            <a:avLst/>
          </a:prstGeom>
          <a:noFill/>
          <a:ln w="15875" cap="flat" cmpd="sng" algn="ctr">
            <a:solidFill>
              <a:sysClr val="windowText" lastClr="000000">
                <a:lumMod val="65000"/>
                <a:lumOff val="35000"/>
              </a:sysClr>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6" name="Rechteck 108"/>
          <p:cNvSpPr>
            <a:spLocks noChangeArrowheads="1"/>
          </p:cNvSpPr>
          <p:nvPr/>
        </p:nvSpPr>
        <p:spPr bwMode="auto">
          <a:xfrm>
            <a:off x="1653678" y="4651118"/>
            <a:ext cx="922889" cy="612177"/>
          </a:xfrm>
          <a:prstGeom prst="rect">
            <a:avLst/>
          </a:prstGeom>
          <a:solidFill>
            <a:schemeClr val="tx2">
              <a:lumMod val="40000"/>
              <a:lumOff val="60000"/>
            </a:schemeClr>
          </a:solidFill>
          <a:ln>
            <a:solidFill>
              <a:schemeClr val="tx2">
                <a:lumMod val="60000"/>
                <a:lumOff val="40000"/>
              </a:schemeClr>
            </a:solid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endParaRPr lang="de-DE" altLang="de-DE" sz="700" dirty="0" smtClean="0"/>
          </a:p>
          <a:p>
            <a:pPr algn="ctr" defTabSz="914217">
              <a:spcAft>
                <a:spcPct val="0"/>
              </a:spcAft>
              <a:buClr>
                <a:srgbClr val="113388"/>
              </a:buClr>
              <a:defRPr/>
            </a:pPr>
            <a:r>
              <a:rPr lang="de-DE" altLang="de-DE" sz="700" b="1" dirty="0" err="1" smtClean="0"/>
              <a:t>Collect</a:t>
            </a:r>
            <a:r>
              <a:rPr lang="de-DE" altLang="de-DE" sz="700" b="1" dirty="0" smtClean="0"/>
              <a:t> + Connect</a:t>
            </a:r>
          </a:p>
          <a:p>
            <a:pPr algn="ctr" defTabSz="914217">
              <a:spcAft>
                <a:spcPct val="0"/>
              </a:spcAft>
              <a:buClr>
                <a:srgbClr val="113388"/>
              </a:buClr>
              <a:defRPr/>
            </a:pPr>
            <a:endParaRPr lang="de-DE" altLang="de-DE" sz="700" dirty="0" smtClean="0"/>
          </a:p>
          <a:p>
            <a:pPr algn="ctr" defTabSz="914217">
              <a:spcAft>
                <a:spcPct val="0"/>
              </a:spcAft>
              <a:buClr>
                <a:srgbClr val="113388"/>
              </a:buClr>
              <a:defRPr/>
            </a:pPr>
            <a:r>
              <a:rPr lang="de-DE" altLang="de-DE" sz="700" dirty="0" smtClean="0"/>
              <a:t>(Apache Kafka, </a:t>
            </a:r>
          </a:p>
          <a:p>
            <a:pPr algn="ctr" defTabSz="914217">
              <a:spcAft>
                <a:spcPct val="0"/>
              </a:spcAft>
              <a:buClr>
                <a:srgbClr val="113388"/>
              </a:buClr>
              <a:defRPr/>
            </a:pPr>
            <a:r>
              <a:rPr lang="de-DE" altLang="de-DE" sz="700" dirty="0" smtClean="0"/>
              <a:t>Spark)</a:t>
            </a:r>
          </a:p>
          <a:p>
            <a:pPr algn="ctr" defTabSz="914217">
              <a:spcAft>
                <a:spcPct val="0"/>
              </a:spcAft>
              <a:buClr>
                <a:srgbClr val="113388"/>
              </a:buClr>
              <a:defRPr/>
            </a:pPr>
            <a:endParaRPr lang="de-DE" altLang="de-DE" sz="700" dirty="0"/>
          </a:p>
          <a:p>
            <a:pPr algn="ctr" defTabSz="914217">
              <a:spcAft>
                <a:spcPct val="0"/>
              </a:spcAft>
              <a:buClr>
                <a:srgbClr val="113388"/>
              </a:buClr>
              <a:defRPr/>
            </a:pPr>
            <a:endParaRPr lang="de-DE" altLang="de-DE" sz="700" dirty="0" smtClean="0"/>
          </a:p>
        </p:txBody>
      </p:sp>
      <p:cxnSp>
        <p:nvCxnSpPr>
          <p:cNvPr id="327" name="Gerade Verbindung mit Pfeil 66"/>
          <p:cNvCxnSpPr>
            <a:stCxn id="313" idx="1"/>
          </p:cNvCxnSpPr>
          <p:nvPr/>
        </p:nvCxnSpPr>
        <p:spPr bwMode="auto">
          <a:xfrm flipH="1">
            <a:off x="4994125" y="4940853"/>
            <a:ext cx="207552" cy="9761"/>
          </a:xfrm>
          <a:prstGeom prst="straightConnector1">
            <a:avLst/>
          </a:prstGeom>
          <a:noFill/>
          <a:ln w="15875" cap="flat" cmpd="sng" algn="ctr">
            <a:solidFill>
              <a:sysClr val="windowText" lastClr="000000">
                <a:lumMod val="65000"/>
                <a:lumOff val="35000"/>
              </a:sysClr>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8" name="Gerade Verbindung mit Pfeil 66"/>
          <p:cNvCxnSpPr>
            <a:stCxn id="311" idx="1"/>
            <a:endCxn id="326" idx="3"/>
          </p:cNvCxnSpPr>
          <p:nvPr/>
        </p:nvCxnSpPr>
        <p:spPr bwMode="auto">
          <a:xfrm flipH="1" flipV="1">
            <a:off x="2576567" y="4957207"/>
            <a:ext cx="343329" cy="7797"/>
          </a:xfrm>
          <a:prstGeom prst="straightConnector1">
            <a:avLst/>
          </a:prstGeom>
          <a:noFill/>
          <a:ln w="15875" cap="flat" cmpd="sng" algn="ctr">
            <a:solidFill>
              <a:sysClr val="windowText" lastClr="000000">
                <a:lumMod val="65000"/>
                <a:lumOff val="35000"/>
              </a:sysClr>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1" name="Elbow Connector 330"/>
          <p:cNvCxnSpPr>
            <a:stCxn id="109" idx="2"/>
            <a:endCxn id="323" idx="0"/>
          </p:cNvCxnSpPr>
          <p:nvPr/>
        </p:nvCxnSpPr>
        <p:spPr>
          <a:xfrm rot="5400000">
            <a:off x="2395984" y="2931173"/>
            <a:ext cx="1181769" cy="1711399"/>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Rechteck 52"/>
          <p:cNvSpPr>
            <a:spLocks noChangeArrowheads="1"/>
          </p:cNvSpPr>
          <p:nvPr/>
        </p:nvSpPr>
        <p:spPr bwMode="auto">
          <a:xfrm>
            <a:off x="4147349" y="4387052"/>
            <a:ext cx="1274848" cy="1181302"/>
          </a:xfrm>
          <a:prstGeom prst="rect">
            <a:avLst/>
          </a:prstGeom>
          <a:solidFill>
            <a:schemeClr val="bg1">
              <a:lumMod val="65000"/>
            </a:schemeClr>
          </a:solidFill>
          <a:ln>
            <a:noFill/>
          </a:ln>
          <a:extLst/>
        </p:spPr>
        <p:txBody>
          <a:bodyPr wrap="none" lIns="64271" tIns="33421" rIns="64271" bIns="33421" anchor="b"/>
          <a:lstStyle/>
          <a:p>
            <a:pPr algn="ctr" defTabSz="914217" fontAlgn="base">
              <a:spcBef>
                <a:spcPct val="0"/>
              </a:spcBef>
              <a:spcAft>
                <a:spcPct val="30000"/>
              </a:spcAft>
              <a:buClr>
                <a:srgbClr val="113388"/>
              </a:buClr>
              <a:buFont typeface="Wingdings" pitchFamily="2" charset="2"/>
            </a:pPr>
            <a:r>
              <a:rPr lang="de-DE" altLang="de-DE" sz="700" b="1" dirty="0" smtClean="0">
                <a:solidFill>
                  <a:srgbClr val="000000"/>
                </a:solidFill>
                <a:latin typeface="Arial" charset="0"/>
              </a:rPr>
              <a:t>Analytics Layer</a:t>
            </a:r>
            <a:endParaRPr lang="en-US" altLang="de-DE" sz="700" b="1" dirty="0">
              <a:solidFill>
                <a:srgbClr val="000000"/>
              </a:solidFill>
              <a:latin typeface="Arial" charset="0"/>
            </a:endParaRPr>
          </a:p>
        </p:txBody>
      </p:sp>
      <p:sp>
        <p:nvSpPr>
          <p:cNvPr id="73" name="Rechteck 108"/>
          <p:cNvSpPr>
            <a:spLocks noChangeArrowheads="1"/>
          </p:cNvSpPr>
          <p:nvPr/>
        </p:nvSpPr>
        <p:spPr bwMode="auto">
          <a:xfrm>
            <a:off x="4230829" y="4634806"/>
            <a:ext cx="1107887" cy="645364"/>
          </a:xfrm>
          <a:prstGeom prst="rect">
            <a:avLst/>
          </a:prstGeom>
          <a:solidFill>
            <a:schemeClr val="tx2">
              <a:lumMod val="40000"/>
              <a:lumOff val="60000"/>
            </a:schemeClr>
          </a:solidFill>
          <a:ln>
            <a:solidFill>
              <a:schemeClr val="tx2">
                <a:lumMod val="60000"/>
                <a:lumOff val="40000"/>
              </a:schemeClr>
            </a:solid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r>
              <a:rPr lang="de-DE" altLang="de-DE" sz="700" b="1" dirty="0" smtClean="0"/>
              <a:t>Data Exploration &amp; Analytics</a:t>
            </a:r>
          </a:p>
          <a:p>
            <a:pPr algn="ctr" defTabSz="914217">
              <a:spcAft>
                <a:spcPct val="0"/>
              </a:spcAft>
              <a:buClr>
                <a:srgbClr val="113388"/>
              </a:buClr>
              <a:defRPr/>
            </a:pPr>
            <a:endParaRPr lang="de-DE" altLang="de-DE" sz="700" dirty="0" smtClean="0"/>
          </a:p>
          <a:p>
            <a:pPr algn="ctr" defTabSz="914217">
              <a:spcAft>
                <a:spcPct val="0"/>
              </a:spcAft>
              <a:buClr>
                <a:srgbClr val="113388"/>
              </a:buClr>
              <a:defRPr/>
            </a:pPr>
            <a:r>
              <a:rPr lang="de-DE" altLang="de-DE" sz="700" dirty="0" smtClean="0"/>
              <a:t>(</a:t>
            </a:r>
            <a:r>
              <a:rPr lang="de-DE" altLang="de-DE" sz="700" dirty="0" err="1" smtClean="0"/>
              <a:t>Jupyter</a:t>
            </a:r>
            <a:r>
              <a:rPr lang="de-DE" altLang="de-DE" sz="700" dirty="0" smtClean="0"/>
              <a:t>, Zeppelin, </a:t>
            </a:r>
            <a:r>
              <a:rPr lang="de-DE" altLang="de-DE" sz="700" dirty="0" err="1" smtClean="0"/>
              <a:t>Databricks</a:t>
            </a:r>
            <a:r>
              <a:rPr lang="de-DE" altLang="de-DE" sz="700" dirty="0" smtClean="0"/>
              <a:t>, </a:t>
            </a:r>
            <a:r>
              <a:rPr lang="de-DE" altLang="de-DE" sz="700" dirty="0" err="1" smtClean="0"/>
              <a:t>Anaconda</a:t>
            </a:r>
            <a:r>
              <a:rPr lang="de-DE" altLang="de-DE" sz="700" dirty="0" smtClean="0"/>
              <a:t>)</a:t>
            </a:r>
            <a:endParaRPr lang="en-US" altLang="de-DE" sz="700" dirty="0"/>
          </a:p>
        </p:txBody>
      </p:sp>
      <p:sp>
        <p:nvSpPr>
          <p:cNvPr id="13" name="TextBox 12"/>
          <p:cNvSpPr txBox="1"/>
          <p:nvPr/>
        </p:nvSpPr>
        <p:spPr>
          <a:xfrm>
            <a:off x="770662" y="3092806"/>
            <a:ext cx="268517" cy="1237057"/>
          </a:xfrm>
          <a:prstGeom prst="rect">
            <a:avLst/>
          </a:prstGeom>
        </p:spPr>
        <p:txBody>
          <a:bodyPr vert="vert270" wrap="square" lIns="72000" tIns="72000" rIns="72000" bIns="72000" rtlCol="0">
            <a:spAutoFit/>
          </a:bodyPr>
          <a:lstStyle/>
          <a:p>
            <a:r>
              <a:rPr lang="en-GB" sz="800" b="1" dirty="0" smtClean="0"/>
              <a:t>Data sources</a:t>
            </a:r>
          </a:p>
        </p:txBody>
      </p:sp>
      <p:sp>
        <p:nvSpPr>
          <p:cNvPr id="83" name="Rechteck 85"/>
          <p:cNvSpPr>
            <a:spLocks noChangeArrowheads="1"/>
          </p:cNvSpPr>
          <p:nvPr/>
        </p:nvSpPr>
        <p:spPr bwMode="auto">
          <a:xfrm>
            <a:off x="1160844" y="3652798"/>
            <a:ext cx="224948" cy="356449"/>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endParaRPr lang="en-US" altLang="de-DE" sz="500" dirty="0">
              <a:solidFill>
                <a:srgbClr val="FFFFFF"/>
              </a:solidFill>
            </a:endParaRPr>
          </a:p>
        </p:txBody>
      </p:sp>
      <p:sp>
        <p:nvSpPr>
          <p:cNvPr id="84" name="Rechteck 85"/>
          <p:cNvSpPr>
            <a:spLocks noChangeArrowheads="1"/>
          </p:cNvSpPr>
          <p:nvPr/>
        </p:nvSpPr>
        <p:spPr bwMode="auto">
          <a:xfrm>
            <a:off x="1153918" y="3248766"/>
            <a:ext cx="224948" cy="356449"/>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endParaRPr lang="en-US" altLang="de-DE" sz="500" dirty="0">
              <a:solidFill>
                <a:srgbClr val="FFFFFF"/>
              </a:solidFill>
            </a:endParaRPr>
          </a:p>
        </p:txBody>
      </p:sp>
      <p:sp>
        <p:nvSpPr>
          <p:cNvPr id="85" name="Rechteck 85"/>
          <p:cNvSpPr>
            <a:spLocks noChangeArrowheads="1"/>
          </p:cNvSpPr>
          <p:nvPr/>
        </p:nvSpPr>
        <p:spPr bwMode="auto">
          <a:xfrm>
            <a:off x="1153918" y="2844678"/>
            <a:ext cx="224948" cy="356449"/>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endParaRPr lang="en-US" altLang="de-DE" sz="500" dirty="0">
              <a:solidFill>
                <a:srgbClr val="FFFFFF"/>
              </a:solidFill>
            </a:endParaRPr>
          </a:p>
        </p:txBody>
      </p:sp>
      <p:sp>
        <p:nvSpPr>
          <p:cNvPr id="86" name="Rechteck 85"/>
          <p:cNvSpPr>
            <a:spLocks noChangeArrowheads="1"/>
          </p:cNvSpPr>
          <p:nvPr/>
        </p:nvSpPr>
        <p:spPr bwMode="auto">
          <a:xfrm>
            <a:off x="1147778" y="2432629"/>
            <a:ext cx="224948" cy="356449"/>
          </a:xfrm>
          <a:prstGeom prst="rect">
            <a:avLst/>
          </a:prstGeom>
          <a:solidFill>
            <a:srgbClr val="4F81BD">
              <a:lumMod val="60000"/>
              <a:lumOff val="40000"/>
            </a:srgbClr>
          </a:solidFill>
          <a:ln>
            <a:noFill/>
          </a:ln>
          <a:extLst/>
        </p:spPr>
        <p:txBody>
          <a:bodyPr lIns="0" tIns="33421" rIns="0" bIns="33421" anchor="ctr"/>
          <a:lstStyle>
            <a:defPPr>
              <a:defRPr lang="de-DE"/>
            </a:defPPr>
            <a:lvl1pPr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1pPr>
            <a:lvl2pPr marL="4572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2pPr>
            <a:lvl3pPr marL="9144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3pPr>
            <a:lvl4pPr marL="13716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4pPr>
            <a:lvl5pPr marL="1828800" algn="l" rtl="0" fontAlgn="base">
              <a:spcBef>
                <a:spcPct val="0"/>
              </a:spcBef>
              <a:spcAft>
                <a:spcPct val="30000"/>
              </a:spcAft>
              <a:buClr>
                <a:schemeClr val="accent1"/>
              </a:buClr>
              <a:buFont typeface="Wingdings" pitchFamily="2" charset="2"/>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ctr" defTabSz="914217">
              <a:spcAft>
                <a:spcPct val="0"/>
              </a:spcAft>
              <a:buClr>
                <a:srgbClr val="113388"/>
              </a:buClr>
              <a:defRPr/>
            </a:pPr>
            <a:endParaRPr lang="en-US" altLang="de-DE" sz="500" dirty="0">
              <a:solidFill>
                <a:srgbClr val="FFFFFF"/>
              </a:solidFill>
            </a:endParaRPr>
          </a:p>
        </p:txBody>
      </p:sp>
      <p:cxnSp>
        <p:nvCxnSpPr>
          <p:cNvPr id="87" name="Gerade Verbindung mit Pfeil 66"/>
          <p:cNvCxnSpPr>
            <a:stCxn id="73" idx="1"/>
            <a:endCxn id="311" idx="3"/>
          </p:cNvCxnSpPr>
          <p:nvPr/>
        </p:nvCxnSpPr>
        <p:spPr bwMode="auto">
          <a:xfrm flipH="1">
            <a:off x="3898818" y="4957488"/>
            <a:ext cx="332011" cy="7516"/>
          </a:xfrm>
          <a:prstGeom prst="straightConnector1">
            <a:avLst/>
          </a:prstGeom>
          <a:noFill/>
          <a:ln w="15875" cap="flat" cmpd="sng" algn="ctr">
            <a:solidFill>
              <a:sysClr val="windowText" lastClr="000000">
                <a:lumMod val="65000"/>
                <a:lumOff val="35000"/>
              </a:sysClr>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3" name="Gerade Verbindung mit Pfeil 66"/>
          <p:cNvCxnSpPr>
            <a:stCxn id="314" idx="1"/>
            <a:endCxn id="73" idx="3"/>
          </p:cNvCxnSpPr>
          <p:nvPr/>
        </p:nvCxnSpPr>
        <p:spPr bwMode="auto">
          <a:xfrm flipH="1">
            <a:off x="5338716" y="4953856"/>
            <a:ext cx="216318" cy="3632"/>
          </a:xfrm>
          <a:prstGeom prst="straightConnector1">
            <a:avLst/>
          </a:prstGeom>
          <a:noFill/>
          <a:ln w="15875" cap="flat" cmpd="sng" algn="ctr">
            <a:solidFill>
              <a:sysClr val="windowText" lastClr="000000">
                <a:lumMod val="65000"/>
                <a:lumOff val="35000"/>
              </a:sysClr>
            </a:solidFill>
            <a:prstDash val="solid"/>
            <a:round/>
            <a:headEnd type="triangl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0" name="TextBox 109"/>
          <p:cNvSpPr txBox="1"/>
          <p:nvPr/>
        </p:nvSpPr>
        <p:spPr>
          <a:xfrm>
            <a:off x="6636220" y="1200556"/>
            <a:ext cx="4581476" cy="4208057"/>
          </a:xfrm>
          <a:prstGeom prst="rect">
            <a:avLst/>
          </a:prstGeom>
        </p:spPr>
        <p:txBody>
          <a:bodyPr vert="horz" wrap="square" lIns="72000" tIns="72000" rIns="72000" bIns="72000" rtlCol="0">
            <a:spAutoFit/>
          </a:bodyPr>
          <a:lstStyle/>
          <a:p>
            <a:r>
              <a:rPr lang="en-US" sz="1200" b="1" dirty="0" smtClean="0"/>
              <a:t>AZ </a:t>
            </a:r>
            <a:r>
              <a:rPr lang="en-US" sz="1200" b="1" dirty="0"/>
              <a:t>Group's answer to data integration, governance and advanced </a:t>
            </a:r>
            <a:r>
              <a:rPr lang="en-US" sz="1200" b="1" dirty="0" smtClean="0"/>
              <a:t>analytics</a:t>
            </a:r>
          </a:p>
          <a:p>
            <a:endParaRPr lang="en-US" sz="1200" dirty="0"/>
          </a:p>
          <a:p>
            <a:r>
              <a:rPr lang="en-US" sz="1200" b="1" dirty="0"/>
              <a:t>Pros</a:t>
            </a:r>
          </a:p>
          <a:p>
            <a:pPr marL="285750" indent="-285750">
              <a:buFont typeface="Arial" panose="020B0604020202020204" pitchFamily="34" charset="0"/>
              <a:buChar char="•"/>
            </a:pPr>
            <a:r>
              <a:rPr lang="en-US" sz="1200" dirty="0" smtClean="0"/>
              <a:t>Compliant </a:t>
            </a:r>
            <a:r>
              <a:rPr lang="en-US" sz="1200" dirty="0"/>
              <a:t>with AZ Group strategy</a:t>
            </a:r>
          </a:p>
          <a:p>
            <a:pPr marL="285750" indent="-285750">
              <a:buFont typeface="Arial" panose="020B0604020202020204" pitchFamily="34" charset="0"/>
              <a:buChar char="•"/>
            </a:pPr>
            <a:r>
              <a:rPr lang="en-US" sz="1200" dirty="0" smtClean="0"/>
              <a:t>Standard open source technology - reusable code, widely available resources and talent</a:t>
            </a:r>
          </a:p>
          <a:p>
            <a:pPr marL="285750" indent="-285750">
              <a:buFont typeface="Arial" panose="020B0604020202020204" pitchFamily="34" charset="0"/>
              <a:buChar char="•"/>
            </a:pPr>
            <a:r>
              <a:rPr lang="en-US" sz="1200" dirty="0" smtClean="0"/>
              <a:t>Built on MS Azure - new capabilities from Azure can be used after the AZ Group approval</a:t>
            </a:r>
          </a:p>
          <a:p>
            <a:pPr marL="285750" indent="-285750">
              <a:buFont typeface="Arial" panose="020B0604020202020204" pitchFamily="34" charset="0"/>
              <a:buChar char="•"/>
            </a:pPr>
            <a:r>
              <a:rPr lang="en-US" sz="1200" dirty="0" smtClean="0"/>
              <a:t>ISO </a:t>
            </a:r>
            <a:r>
              <a:rPr lang="en-US" sz="1200" dirty="0"/>
              <a:t>requirements are taken care - compliant to store strictly confidential data</a:t>
            </a:r>
          </a:p>
          <a:p>
            <a:pPr marL="285750" indent="-285750">
              <a:buFont typeface="Arial" panose="020B0604020202020204" pitchFamily="34" charset="0"/>
              <a:buChar char="•"/>
            </a:pPr>
            <a:r>
              <a:rPr lang="en-US" sz="1200" dirty="0" smtClean="0"/>
              <a:t>Has </a:t>
            </a:r>
            <a:r>
              <a:rPr lang="en-US" sz="1200" dirty="0"/>
              <a:t>capabilities for advanced analytics</a:t>
            </a:r>
          </a:p>
          <a:p>
            <a:pPr marL="285750" indent="-285750">
              <a:buFont typeface="Arial" panose="020B0604020202020204" pitchFamily="34" charset="0"/>
              <a:buChar char="•"/>
            </a:pPr>
            <a:r>
              <a:rPr lang="en-US" sz="1200" dirty="0" smtClean="0"/>
              <a:t>We </a:t>
            </a:r>
            <a:r>
              <a:rPr lang="en-US" sz="1200" dirty="0"/>
              <a:t>can reuse the IP developed over the last 2 years </a:t>
            </a:r>
            <a:r>
              <a:rPr lang="en-US" sz="1200" dirty="0" smtClean="0"/>
              <a:t>(reuse </a:t>
            </a:r>
            <a:r>
              <a:rPr lang="en-US" sz="1200" dirty="0"/>
              <a:t>Spark code)</a:t>
            </a:r>
          </a:p>
          <a:p>
            <a:endParaRPr lang="en-US" sz="1200" dirty="0"/>
          </a:p>
          <a:p>
            <a:r>
              <a:rPr lang="en-US" sz="1200" b="1" dirty="0" smtClean="0"/>
              <a:t>Cons</a:t>
            </a:r>
            <a:endParaRPr lang="en-US" sz="1200" b="1" dirty="0"/>
          </a:p>
          <a:p>
            <a:pPr marL="285750" indent="-285750">
              <a:buFont typeface="Arial" panose="020B0604020202020204" pitchFamily="34" charset="0"/>
              <a:buChar char="•"/>
            </a:pPr>
            <a:r>
              <a:rPr lang="en-US" sz="1200" dirty="0" smtClean="0"/>
              <a:t>The platform </a:t>
            </a:r>
            <a:r>
              <a:rPr lang="en-US" sz="1200" dirty="0"/>
              <a:t>is under </a:t>
            </a:r>
            <a:r>
              <a:rPr lang="en-US" sz="1200" dirty="0" smtClean="0"/>
              <a:t>development and not all the components are available</a:t>
            </a:r>
          </a:p>
          <a:p>
            <a:pPr marL="285750" indent="-285750">
              <a:buFont typeface="Arial" panose="020B0604020202020204" pitchFamily="34" charset="0"/>
              <a:buChar char="•"/>
            </a:pPr>
            <a:r>
              <a:rPr lang="en-US" sz="1200" dirty="0" smtClean="0"/>
              <a:t>Not all the tools in Azure are approved by Group Architecture team for use</a:t>
            </a:r>
          </a:p>
          <a:p>
            <a:pPr marL="285750" indent="-285750">
              <a:buFont typeface="Arial" panose="020B0604020202020204" pitchFamily="34" charset="0"/>
              <a:buChar char="•"/>
            </a:pPr>
            <a:r>
              <a:rPr lang="en-US" sz="1200" dirty="0" smtClean="0"/>
              <a:t>Need </a:t>
            </a:r>
            <a:r>
              <a:rPr lang="en-US" sz="1200" dirty="0"/>
              <a:t>a </a:t>
            </a:r>
            <a:r>
              <a:rPr lang="en-US" sz="1200" dirty="0" smtClean="0"/>
              <a:t>larger technical </a:t>
            </a:r>
            <a:r>
              <a:rPr lang="en-US" sz="1200" dirty="0"/>
              <a:t>team to develop and run the platform</a:t>
            </a:r>
          </a:p>
          <a:p>
            <a:endParaRPr lang="en-GB" sz="1200" dirty="0" smtClean="0"/>
          </a:p>
        </p:txBody>
      </p:sp>
      <p:sp>
        <p:nvSpPr>
          <p:cNvPr id="4" name="TextBox 3"/>
          <p:cNvSpPr txBox="1"/>
          <p:nvPr/>
        </p:nvSpPr>
        <p:spPr>
          <a:xfrm>
            <a:off x="3590375" y="939026"/>
            <a:ext cx="1006584" cy="360850"/>
          </a:xfrm>
          <a:prstGeom prst="rect">
            <a:avLst/>
          </a:prstGeom>
        </p:spPr>
        <p:txBody>
          <a:bodyPr vert="horz" wrap="square" lIns="72000" tIns="72000" rIns="72000" bIns="72000" rtlCol="0">
            <a:spAutoFit/>
          </a:bodyPr>
          <a:lstStyle/>
          <a:p>
            <a:r>
              <a:rPr lang="en-GB" sz="1400" b="1" dirty="0" smtClean="0"/>
              <a:t>EIM</a:t>
            </a:r>
          </a:p>
        </p:txBody>
      </p:sp>
      <p:sp>
        <p:nvSpPr>
          <p:cNvPr id="68" name="TextBox 67"/>
          <p:cNvSpPr txBox="1"/>
          <p:nvPr/>
        </p:nvSpPr>
        <p:spPr>
          <a:xfrm>
            <a:off x="2757023" y="4048711"/>
            <a:ext cx="2385157" cy="360850"/>
          </a:xfrm>
          <a:prstGeom prst="rect">
            <a:avLst/>
          </a:prstGeom>
        </p:spPr>
        <p:txBody>
          <a:bodyPr vert="horz" wrap="square" lIns="72000" tIns="72000" rIns="72000" bIns="72000" rtlCol="0">
            <a:spAutoFit/>
          </a:bodyPr>
          <a:lstStyle/>
          <a:p>
            <a:r>
              <a:rPr lang="en-GB" sz="1400" b="1" dirty="0" smtClean="0"/>
              <a:t>Global Data Platform</a:t>
            </a:r>
          </a:p>
        </p:txBody>
      </p:sp>
    </p:spTree>
    <p:extLst>
      <p:ext uri="{BB962C8B-B14F-4D97-AF65-F5344CB8AC3E}">
        <p14:creationId xmlns:p14="http://schemas.microsoft.com/office/powerpoint/2010/main" val="1898152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983" y="-3563"/>
            <a:ext cx="6192640" cy="646082"/>
          </a:xfrm>
          <a:prstGeom prst="rect">
            <a:avLst/>
          </a:prstGeom>
        </p:spPr>
      </p:pic>
      <p:sp>
        <p:nvSpPr>
          <p:cNvPr id="2" name="Titel 1"/>
          <p:cNvSpPr>
            <a:spLocks noGrp="1"/>
          </p:cNvSpPr>
          <p:nvPr>
            <p:ph type="title"/>
          </p:nvPr>
        </p:nvSpPr>
        <p:spPr>
          <a:xfrm>
            <a:off x="83628" y="-116345"/>
            <a:ext cx="9111277" cy="871646"/>
          </a:xfrm>
        </p:spPr>
        <p:txBody>
          <a:bodyPr>
            <a:noAutofit/>
          </a:bodyPr>
          <a:lstStyle/>
          <a:p>
            <a:r>
              <a:rPr lang="en-US" sz="2000" dirty="0">
                <a:latin typeface="Calibri" panose="020F0502020204030204" pitchFamily="34" charset="0"/>
                <a:cs typeface="Calibri" panose="020F0502020204030204" pitchFamily="34" charset="0"/>
              </a:rPr>
              <a:t>EIM – GDP Integration Data Platform Architecture</a:t>
            </a:r>
            <a:endParaRPr lang="en-US" sz="2000" dirty="0"/>
          </a:p>
        </p:txBody>
      </p:sp>
      <p:sp>
        <p:nvSpPr>
          <p:cNvPr id="225" name="Titel 3"/>
          <p:cNvSpPr txBox="1">
            <a:spLocks/>
          </p:cNvSpPr>
          <p:nvPr/>
        </p:nvSpPr>
        <p:spPr>
          <a:xfrm>
            <a:off x="385276" y="68533"/>
            <a:ext cx="8274371" cy="514232"/>
          </a:xfrm>
          <a:prstGeom prst="rect">
            <a:avLst/>
          </a:prstGeom>
        </p:spPr>
        <p:txBody>
          <a:bodyPr vert="horz" wrap="square" lIns="0" tIns="287933" rIns="0" bIns="0" rtlCol="0" anchor="t">
            <a:noAutofit/>
          </a:bodyPr>
          <a:lstStyle>
            <a:lvl1pPr algn="l" defTabSz="1219170" rtl="0" eaLnBrk="1" latinLnBrk="0" hangingPunct="1">
              <a:spcBef>
                <a:spcPct val="0"/>
              </a:spcBef>
              <a:buNone/>
              <a:defRPr sz="3000" b="1" kern="1200" cap="all" baseline="0">
                <a:solidFill>
                  <a:schemeClr val="tx2"/>
                </a:solidFill>
                <a:latin typeface="+mj-lt"/>
                <a:ea typeface="+mj-ea"/>
                <a:cs typeface="+mj-cs"/>
              </a:defRPr>
            </a:lvl1pPr>
          </a:lstStyle>
          <a:p>
            <a:endParaRPr lang="en-US" sz="2999" dirty="0"/>
          </a:p>
        </p:txBody>
      </p:sp>
      <p:sp>
        <p:nvSpPr>
          <p:cNvPr id="110" name="TextBox 109"/>
          <p:cNvSpPr txBox="1"/>
          <p:nvPr/>
        </p:nvSpPr>
        <p:spPr>
          <a:xfrm>
            <a:off x="6636220" y="1200556"/>
            <a:ext cx="4581476" cy="3284727"/>
          </a:xfrm>
          <a:prstGeom prst="rect">
            <a:avLst/>
          </a:prstGeom>
        </p:spPr>
        <p:txBody>
          <a:bodyPr vert="horz" wrap="square" lIns="72000" tIns="72000" rIns="72000" bIns="72000" rtlCol="0">
            <a:spAutoFit/>
          </a:bodyPr>
          <a:lstStyle/>
          <a:p>
            <a:r>
              <a:rPr lang="en-US" sz="1200" b="1" dirty="0" smtClean="0"/>
              <a:t>AZ </a:t>
            </a:r>
            <a:r>
              <a:rPr lang="en-US" sz="1200" b="1" dirty="0"/>
              <a:t>Group's answer to data integration, governance and advanced </a:t>
            </a:r>
            <a:r>
              <a:rPr lang="en-US" sz="1200" b="1" dirty="0" smtClean="0"/>
              <a:t>analytics</a:t>
            </a:r>
          </a:p>
          <a:p>
            <a:endParaRPr lang="en-US" sz="1200" dirty="0"/>
          </a:p>
          <a:p>
            <a:r>
              <a:rPr lang="en-US" sz="1200" b="1" dirty="0"/>
              <a:t>Pros</a:t>
            </a:r>
          </a:p>
          <a:p>
            <a:pPr marL="285750" indent="-285750">
              <a:buFont typeface="Arial" panose="020B0604020202020204" pitchFamily="34" charset="0"/>
              <a:buChar char="•"/>
            </a:pPr>
            <a:r>
              <a:rPr lang="en-US" sz="1200" dirty="0" smtClean="0"/>
              <a:t>Consistent approach for data transformation across the use cases</a:t>
            </a:r>
          </a:p>
          <a:p>
            <a:pPr marL="285750" indent="-285750">
              <a:buFont typeface="Arial" panose="020B0604020202020204" pitchFamily="34" charset="0"/>
              <a:buChar char="•"/>
            </a:pPr>
            <a:r>
              <a:rPr lang="en-US" sz="1200" dirty="0" smtClean="0"/>
              <a:t>Abstraction layer between data and technology components to hide the technical complexities</a:t>
            </a:r>
          </a:p>
          <a:p>
            <a:pPr marL="285750" indent="-285750">
              <a:buFont typeface="Arial" panose="020B0604020202020204" pitchFamily="34" charset="0"/>
              <a:buChar char="•"/>
            </a:pPr>
            <a:r>
              <a:rPr lang="en-US" sz="1200" dirty="0" smtClean="0"/>
              <a:t>Scope for </a:t>
            </a:r>
            <a:endParaRPr lang="en-US" sz="1200" dirty="0"/>
          </a:p>
          <a:p>
            <a:endParaRPr lang="en-US" sz="1200" dirty="0"/>
          </a:p>
          <a:p>
            <a:r>
              <a:rPr lang="en-US" sz="1200" b="1" dirty="0" smtClean="0"/>
              <a:t>Cons</a:t>
            </a:r>
            <a:endParaRPr lang="en-US" sz="1200" b="1" dirty="0"/>
          </a:p>
          <a:p>
            <a:pPr marL="285750" indent="-285750">
              <a:buFont typeface="Arial" panose="020B0604020202020204" pitchFamily="34" charset="0"/>
              <a:buChar char="•"/>
            </a:pPr>
            <a:r>
              <a:rPr lang="en-US" sz="1200" dirty="0" smtClean="0"/>
              <a:t>The platform </a:t>
            </a:r>
            <a:r>
              <a:rPr lang="en-US" sz="1200" dirty="0"/>
              <a:t>is under </a:t>
            </a:r>
            <a:r>
              <a:rPr lang="en-US" sz="1200" dirty="0" smtClean="0"/>
              <a:t>development and not all the components are available</a:t>
            </a:r>
          </a:p>
          <a:p>
            <a:pPr marL="285750" indent="-285750">
              <a:buFont typeface="Arial" panose="020B0604020202020204" pitchFamily="34" charset="0"/>
              <a:buChar char="•"/>
            </a:pPr>
            <a:r>
              <a:rPr lang="en-US" sz="1200" dirty="0" smtClean="0"/>
              <a:t>Not all the tools in Azure are approved by Group Architecture team for use</a:t>
            </a:r>
          </a:p>
          <a:p>
            <a:pPr marL="285750" indent="-285750">
              <a:buFont typeface="Arial" panose="020B0604020202020204" pitchFamily="34" charset="0"/>
              <a:buChar char="•"/>
            </a:pPr>
            <a:r>
              <a:rPr lang="en-US" sz="1200" dirty="0" smtClean="0"/>
              <a:t>Need </a:t>
            </a:r>
            <a:r>
              <a:rPr lang="en-US" sz="1200" dirty="0"/>
              <a:t>a </a:t>
            </a:r>
            <a:r>
              <a:rPr lang="en-US" sz="1200" dirty="0" smtClean="0"/>
              <a:t>larger technical </a:t>
            </a:r>
            <a:r>
              <a:rPr lang="en-US" sz="1200" dirty="0"/>
              <a:t>team to develop and run the platform</a:t>
            </a:r>
          </a:p>
          <a:p>
            <a:endParaRPr lang="en-GB" sz="1200" dirty="0" smtClean="0"/>
          </a:p>
        </p:txBody>
      </p:sp>
      <p:sp>
        <p:nvSpPr>
          <p:cNvPr id="5" name="Rectangle 4"/>
          <p:cNvSpPr/>
          <p:nvPr/>
        </p:nvSpPr>
        <p:spPr>
          <a:xfrm>
            <a:off x="1586039" y="4793618"/>
            <a:ext cx="3358194" cy="61499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GB" sz="1000" b="1" dirty="0" smtClean="0">
                <a:solidFill>
                  <a:schemeClr val="tx2"/>
                </a:solidFill>
              </a:rPr>
              <a:t>Data sources</a:t>
            </a:r>
          </a:p>
        </p:txBody>
      </p:sp>
      <p:sp>
        <p:nvSpPr>
          <p:cNvPr id="70" name="Rectangle 69"/>
          <p:cNvSpPr/>
          <p:nvPr/>
        </p:nvSpPr>
        <p:spPr>
          <a:xfrm>
            <a:off x="1586039" y="4071993"/>
            <a:ext cx="3358194" cy="61499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GB" sz="1000" b="1" dirty="0" smtClean="0">
                <a:solidFill>
                  <a:schemeClr val="tx2"/>
                </a:solidFill>
              </a:rPr>
              <a:t>AGCS Transformation Logic</a:t>
            </a:r>
          </a:p>
        </p:txBody>
      </p:sp>
      <p:sp>
        <p:nvSpPr>
          <p:cNvPr id="71" name="Rectangle 70"/>
          <p:cNvSpPr/>
          <p:nvPr/>
        </p:nvSpPr>
        <p:spPr>
          <a:xfrm>
            <a:off x="1586039" y="3350368"/>
            <a:ext cx="3358194" cy="61499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GB" sz="1000" b="1" dirty="0" smtClean="0">
                <a:solidFill>
                  <a:schemeClr val="tx2"/>
                </a:solidFill>
              </a:rPr>
              <a:t>Data Intelligence Framework</a:t>
            </a:r>
          </a:p>
        </p:txBody>
      </p:sp>
      <p:sp>
        <p:nvSpPr>
          <p:cNvPr id="74" name="Rectangle 73"/>
          <p:cNvSpPr/>
          <p:nvPr/>
        </p:nvSpPr>
        <p:spPr>
          <a:xfrm>
            <a:off x="1586039" y="2628743"/>
            <a:ext cx="3358194" cy="61499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GB" sz="1000" b="1" dirty="0" smtClean="0">
                <a:solidFill>
                  <a:schemeClr val="tx2"/>
                </a:solidFill>
              </a:rPr>
              <a:t>APIs</a:t>
            </a:r>
          </a:p>
        </p:txBody>
      </p:sp>
      <p:sp>
        <p:nvSpPr>
          <p:cNvPr id="75" name="Rectangle 74"/>
          <p:cNvSpPr/>
          <p:nvPr/>
        </p:nvSpPr>
        <p:spPr>
          <a:xfrm>
            <a:off x="1586039" y="1907118"/>
            <a:ext cx="3358194" cy="614995"/>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GB" sz="1000" b="1" dirty="0" smtClean="0">
                <a:solidFill>
                  <a:schemeClr val="tx2"/>
                </a:solidFill>
              </a:rPr>
              <a:t>User Interface</a:t>
            </a:r>
          </a:p>
        </p:txBody>
      </p:sp>
    </p:spTree>
    <p:extLst>
      <p:ext uri="{BB962C8B-B14F-4D97-AF65-F5344CB8AC3E}">
        <p14:creationId xmlns:p14="http://schemas.microsoft.com/office/powerpoint/2010/main" val="1744061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de-DE"/>
          </a:p>
        </p:txBody>
      </p:sp>
      <p:sp>
        <p:nvSpPr>
          <p:cNvPr id="4" name="Title 3"/>
          <p:cNvSpPr>
            <a:spLocks noGrp="1"/>
          </p:cNvSpPr>
          <p:nvPr>
            <p:ph type="title"/>
          </p:nvPr>
        </p:nvSpPr>
        <p:spPr>
          <a:xfrm>
            <a:off x="405365" y="0"/>
            <a:ext cx="10674352" cy="514232"/>
          </a:xfrm>
        </p:spPr>
        <p:txBody>
          <a:bodyPr/>
          <a:lstStyle/>
          <a:p>
            <a:r>
              <a:rPr lang="en-US" sz="2400" dirty="0">
                <a:latin typeface="Calibri" panose="020F0502020204030204" pitchFamily="34" charset="0"/>
                <a:cs typeface="Calibri" panose="020F0502020204030204" pitchFamily="34" charset="0"/>
              </a:rPr>
              <a:t>Technical Stack – Developer </a:t>
            </a:r>
            <a:r>
              <a:rPr lang="en-US" sz="2400" dirty="0" smtClean="0">
                <a:latin typeface="Calibri" panose="020F0502020204030204" pitchFamily="34" charset="0"/>
                <a:cs typeface="Calibri" panose="020F0502020204030204" pitchFamily="34" charset="0"/>
              </a:rPr>
              <a:t>layer</a:t>
            </a:r>
            <a:br>
              <a:rPr lang="en-US" sz="2400" dirty="0" smtClean="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(Data Engineering)</a:t>
            </a:r>
            <a:r>
              <a:rPr lang="en-US" sz="3200" dirty="0">
                <a:latin typeface="Calibri" panose="020F0502020204030204" pitchFamily="34" charset="0"/>
                <a:cs typeface="Calibri" panose="020F0502020204030204" pitchFamily="34" charset="0"/>
              </a:rPr>
              <a:t/>
            </a:r>
            <a:br>
              <a:rPr lang="en-US" sz="3200" dirty="0">
                <a:latin typeface="Calibri" panose="020F0502020204030204" pitchFamily="34" charset="0"/>
                <a:cs typeface="Calibri" panose="020F0502020204030204" pitchFamily="34" charset="0"/>
              </a:rPr>
            </a:br>
            <a:endParaRPr lang="de-DE" dirty="0"/>
          </a:p>
        </p:txBody>
      </p:sp>
      <p:sp>
        <p:nvSpPr>
          <p:cNvPr id="6" name="Content Placeholder 2"/>
          <p:cNvSpPr>
            <a:spLocks noGrp="1"/>
          </p:cNvSpPr>
          <p:nvPr>
            <p:ph sz="quarter" idx="13"/>
          </p:nvPr>
        </p:nvSpPr>
        <p:spPr/>
        <p:txBody>
          <a:bodyPr/>
          <a:lstStyle/>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SCALA</a:t>
            </a:r>
            <a:r>
              <a:rPr lang="en-US" sz="2000" dirty="0" smtClean="0">
                <a:solidFill>
                  <a:schemeClr val="tx2"/>
                </a:solidFill>
                <a:latin typeface="Calibri" panose="020F0502020204030204" pitchFamily="34" charset="0"/>
                <a:cs typeface="Calibri" panose="020F0502020204030204" pitchFamily="34" charset="0"/>
              </a:rPr>
              <a:t> -  Core development Programming Skill.</a:t>
            </a:r>
          </a:p>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Spark</a:t>
            </a:r>
            <a:r>
              <a:rPr lang="en-US" sz="2000" dirty="0" smtClean="0">
                <a:solidFill>
                  <a:schemeClr val="tx2"/>
                </a:solidFill>
                <a:latin typeface="Calibri" panose="020F0502020204030204" pitchFamily="34" charset="0"/>
                <a:cs typeface="Calibri" panose="020F0502020204030204" pitchFamily="34" charset="0"/>
              </a:rPr>
              <a:t> - Data Engineering Framework for better persistence.</a:t>
            </a:r>
          </a:p>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AZURE Blob(HDFS Integrated)</a:t>
            </a:r>
            <a:r>
              <a:rPr lang="en-US" sz="2000" dirty="0" smtClean="0">
                <a:solidFill>
                  <a:schemeClr val="tx2"/>
                </a:solidFill>
                <a:latin typeface="Calibri" panose="020F0502020204030204" pitchFamily="34" charset="0"/>
                <a:cs typeface="Calibri" panose="020F0502020204030204" pitchFamily="34" charset="0"/>
              </a:rPr>
              <a:t> - Parallel I/O Support</a:t>
            </a:r>
          </a:p>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MAVEN</a:t>
            </a:r>
            <a:r>
              <a:rPr lang="en-US" sz="2000" dirty="0" smtClean="0">
                <a:solidFill>
                  <a:schemeClr val="tx2"/>
                </a:solidFill>
                <a:latin typeface="Calibri" panose="020F0502020204030204" pitchFamily="34" charset="0"/>
                <a:cs typeface="Calibri" panose="020F0502020204030204" pitchFamily="34" charset="0"/>
              </a:rPr>
              <a:t> - Build Tool (Better support in CICD Chain and Granular control)</a:t>
            </a:r>
          </a:p>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GIT -  </a:t>
            </a:r>
            <a:r>
              <a:rPr lang="en-US" sz="2000" dirty="0" smtClean="0">
                <a:solidFill>
                  <a:schemeClr val="tx2"/>
                </a:solidFill>
                <a:latin typeface="Calibri" panose="020F0502020204030204" pitchFamily="34" charset="0"/>
                <a:cs typeface="Calibri" panose="020F0502020204030204" pitchFamily="34" charset="0"/>
              </a:rPr>
              <a:t>Version Control System (GITLAB/GITHUB/BITBUCKET)</a:t>
            </a:r>
          </a:p>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KAFKA – </a:t>
            </a:r>
            <a:r>
              <a:rPr lang="en-US" sz="2000" dirty="0" smtClean="0">
                <a:solidFill>
                  <a:schemeClr val="tx2"/>
                </a:solidFill>
                <a:latin typeface="Calibri" panose="020F0502020204030204" pitchFamily="34" charset="0"/>
                <a:cs typeface="Calibri" panose="020F0502020204030204" pitchFamily="34" charset="0"/>
              </a:rPr>
              <a:t>Streaming or Scheduling Pipeline for ingestion (Usage TBD)</a:t>
            </a:r>
          </a:p>
          <a:p>
            <a:pPr marL="285750" indent="-285750">
              <a:lnSpc>
                <a:spcPct val="150000"/>
              </a:lnSpc>
              <a:buFont typeface="Arial" panose="020B0604020202020204" pitchFamily="34" charset="0"/>
              <a:buChar char="•"/>
            </a:pPr>
            <a:r>
              <a:rPr lang="en-US" sz="2000" b="1" dirty="0" err="1" smtClean="0">
                <a:solidFill>
                  <a:schemeClr val="tx2"/>
                </a:solidFill>
                <a:latin typeface="Calibri" panose="020F0502020204030204" pitchFamily="34" charset="0"/>
                <a:cs typeface="Calibri" panose="020F0502020204030204" pitchFamily="34" charset="0"/>
              </a:rPr>
              <a:t>PostGre</a:t>
            </a:r>
            <a:r>
              <a:rPr lang="en-US" sz="2000" b="1" dirty="0" smtClean="0">
                <a:solidFill>
                  <a:schemeClr val="tx2"/>
                </a:solidFill>
                <a:latin typeface="Calibri" panose="020F0502020204030204" pitchFamily="34" charset="0"/>
                <a:cs typeface="Calibri" panose="020F0502020204030204" pitchFamily="34" charset="0"/>
              </a:rPr>
              <a:t> SQL </a:t>
            </a:r>
            <a:r>
              <a:rPr lang="en-US" sz="2000" dirty="0" smtClean="0">
                <a:solidFill>
                  <a:schemeClr val="tx2"/>
                </a:solidFill>
                <a:latin typeface="Calibri" panose="020F0502020204030204" pitchFamily="34" charset="0"/>
                <a:cs typeface="Calibri" panose="020F0502020204030204" pitchFamily="34" charset="0"/>
              </a:rPr>
              <a:t>– RDBMS Enable Database will be used for metadata control, Logic Flow charting and 		           Visualization</a:t>
            </a:r>
          </a:p>
          <a:p>
            <a:pPr marL="285750" indent="-285750">
              <a:lnSpc>
                <a:spcPct val="150000"/>
              </a:lnSpc>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endParaRPr lang="de-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39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en-GB"/>
          </a:p>
        </p:txBody>
      </p:sp>
      <p:sp>
        <p:nvSpPr>
          <p:cNvPr id="4" name="Title 3"/>
          <p:cNvSpPr>
            <a:spLocks noGrp="1"/>
          </p:cNvSpPr>
          <p:nvPr>
            <p:ph type="title"/>
          </p:nvPr>
        </p:nvSpPr>
        <p:spPr>
          <a:xfrm>
            <a:off x="478196" y="322096"/>
            <a:ext cx="10674352" cy="514232"/>
          </a:xfrm>
        </p:spPr>
        <p:txBody>
          <a:bodyPr/>
          <a:lstStyle/>
          <a:p>
            <a:pPr>
              <a:lnSpc>
                <a:spcPct val="150000"/>
              </a:lnSpc>
            </a:pPr>
            <a:r>
              <a:rPr lang="en-US" sz="3200" dirty="0">
                <a:latin typeface="Calibri" panose="020F0502020204030204" pitchFamily="34" charset="0"/>
                <a:cs typeface="Calibri" panose="020F0502020204030204" pitchFamily="34" charset="0"/>
              </a:rPr>
              <a:t>Technical Data Architecture</a:t>
            </a:r>
          </a:p>
        </p:txBody>
      </p:sp>
      <p:sp>
        <p:nvSpPr>
          <p:cNvPr id="6" name="Rectangle 5">
            <a:extLst>
              <a:ext uri="{FF2B5EF4-FFF2-40B4-BE49-F238E27FC236}">
                <a16:creationId xmlns:a16="http://schemas.microsoft.com/office/drawing/2014/main" id="{A4D401FD-E86E-4B09-8230-A2C6E1829FC0}"/>
              </a:ext>
            </a:extLst>
          </p:cNvPr>
          <p:cNvSpPr/>
          <p:nvPr/>
        </p:nvSpPr>
        <p:spPr>
          <a:xfrm>
            <a:off x="7294060" y="2646863"/>
            <a:ext cx="633967" cy="664654"/>
          </a:xfrm>
          <a:prstGeom prst="rect">
            <a:avLst/>
          </a:prstGeom>
          <a:solidFill>
            <a:schemeClr val="accent4">
              <a:lumMod val="75000"/>
            </a:schemeClr>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dirty="0">
              <a:solidFill>
                <a:srgbClr val="0078D4"/>
              </a:solidFill>
              <a:latin typeface="Segoe UI" panose="020B0502040204020203" pitchFamily="34" charset="0"/>
              <a:cs typeface="Segoe UI" panose="020B0502040204020203" pitchFamily="34" charset="0"/>
            </a:endParaRPr>
          </a:p>
        </p:txBody>
      </p:sp>
      <p:sp>
        <p:nvSpPr>
          <p:cNvPr id="7" name="Rectangle 6"/>
          <p:cNvSpPr/>
          <p:nvPr/>
        </p:nvSpPr>
        <p:spPr bwMode="auto">
          <a:xfrm>
            <a:off x="7012362" y="5615474"/>
            <a:ext cx="1024956" cy="751713"/>
          </a:xfrm>
          <a:prstGeom prst="rect">
            <a:avLst/>
          </a:prstGeom>
          <a:ln w="28575">
            <a:solidFill>
              <a:schemeClr val="bg2">
                <a:lumMod val="25000"/>
              </a:schemeClr>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defTabSz="451223" fontAlgn="base">
              <a:spcBef>
                <a:spcPct val="0"/>
              </a:spcBef>
              <a:spcAft>
                <a:spcPct val="0"/>
              </a:spcAft>
            </a:pPr>
            <a:endParaRPr lang="de-DE" sz="96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A4D401FD-E86E-4B09-8230-A2C6E1829FC0}"/>
              </a:ext>
            </a:extLst>
          </p:cNvPr>
          <p:cNvSpPr/>
          <p:nvPr/>
        </p:nvSpPr>
        <p:spPr>
          <a:xfrm>
            <a:off x="3935617" y="1576386"/>
            <a:ext cx="3270798" cy="3761543"/>
          </a:xfrm>
          <a:prstGeom prst="rect">
            <a:avLst/>
          </a:prstGeom>
          <a:solidFill>
            <a:schemeClr val="tx2">
              <a:lumMod val="60000"/>
              <a:lumOff val="4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3D1E228B-13D6-4B6A-9052-EFCB0EF24892}"/>
              </a:ext>
            </a:extLst>
          </p:cNvPr>
          <p:cNvSpPr/>
          <p:nvPr/>
        </p:nvSpPr>
        <p:spPr>
          <a:xfrm>
            <a:off x="5421342" y="1653539"/>
            <a:ext cx="2627980" cy="89383"/>
          </a:xfrm>
          <a:prstGeom prst="rect">
            <a:avLst/>
          </a:prstGeom>
        </p:spPr>
        <p:txBody>
          <a:bodyPr wrap="square" lIns="0" tIns="0" rIns="0" bIns="0">
            <a:spAutoFit/>
          </a:bodyPr>
          <a:lstStyle/>
          <a:p>
            <a:pPr defTabSz="442314">
              <a:defRPr/>
            </a:pPr>
            <a:r>
              <a:rPr lang="en-US" sz="581" b="1" dirty="0" smtClean="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AZURE</a:t>
            </a:r>
            <a:endPar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endParaRPr>
          </a:p>
        </p:txBody>
      </p:sp>
      <p:sp>
        <p:nvSpPr>
          <p:cNvPr id="11" name="Rectangle 10">
            <a:extLst>
              <a:ext uri="{FF2B5EF4-FFF2-40B4-BE49-F238E27FC236}">
                <a16:creationId xmlns:a16="http://schemas.microsoft.com/office/drawing/2014/main" id="{A4D401FD-E86E-4B09-8230-A2C6E1829FC0}"/>
              </a:ext>
            </a:extLst>
          </p:cNvPr>
          <p:cNvSpPr/>
          <p:nvPr/>
        </p:nvSpPr>
        <p:spPr>
          <a:xfrm>
            <a:off x="2259186" y="2570571"/>
            <a:ext cx="1180796" cy="2806633"/>
          </a:xfrm>
          <a:prstGeom prst="rect">
            <a:avLst/>
          </a:prstGeom>
          <a:solidFill>
            <a:schemeClr val="tx2">
              <a:lumMod val="40000"/>
              <a:lumOff val="6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12" name="Right Brace 11">
            <a:extLst>
              <a:ext uri="{FF2B5EF4-FFF2-40B4-BE49-F238E27FC236}">
                <a16:creationId xmlns:a16="http://schemas.microsoft.com/office/drawing/2014/main" id="{13178CDE-78AB-314A-A915-2E66C326283D}"/>
              </a:ext>
            </a:extLst>
          </p:cNvPr>
          <p:cNvSpPr/>
          <p:nvPr/>
        </p:nvSpPr>
        <p:spPr>
          <a:xfrm>
            <a:off x="1357025" y="1933990"/>
            <a:ext cx="998505" cy="3707487"/>
          </a:xfrm>
          <a:prstGeom prst="rightBrace">
            <a:avLst>
              <a:gd name="adj1" fmla="val 56504"/>
              <a:gd name="adj2" fmla="val 45330"/>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442468">
              <a:defRPr/>
            </a:pPr>
            <a:endParaRPr lang="en-US" sz="854">
              <a:solidFill>
                <a:srgbClr val="000000"/>
              </a:solidFill>
              <a:latin typeface="Segoe UI"/>
            </a:endParaRPr>
          </a:p>
        </p:txBody>
      </p:sp>
      <p:sp>
        <p:nvSpPr>
          <p:cNvPr id="13" name="Rectangle 12">
            <a:extLst>
              <a:ext uri="{FF2B5EF4-FFF2-40B4-BE49-F238E27FC236}">
                <a16:creationId xmlns:a16="http://schemas.microsoft.com/office/drawing/2014/main" id="{A4D401FD-E86E-4B09-8230-A2C6E1829FC0}"/>
              </a:ext>
            </a:extLst>
          </p:cNvPr>
          <p:cNvSpPr/>
          <p:nvPr/>
        </p:nvSpPr>
        <p:spPr>
          <a:xfrm>
            <a:off x="4000750" y="2348159"/>
            <a:ext cx="3110366" cy="2888796"/>
          </a:xfrm>
          <a:prstGeom prst="rect">
            <a:avLst/>
          </a:prstGeom>
          <a:solidFill>
            <a:schemeClr val="tx2">
              <a:lumMod val="40000"/>
              <a:lumOff val="6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14" name="Rectangle 13">
            <a:extLst>
              <a:ext uri="{FF2B5EF4-FFF2-40B4-BE49-F238E27FC236}">
                <a16:creationId xmlns:a16="http://schemas.microsoft.com/office/drawing/2014/main" id="{1C4586A8-F732-2B4A-8E2D-AF6C554E477F}"/>
              </a:ext>
            </a:extLst>
          </p:cNvPr>
          <p:cNvSpPr/>
          <p:nvPr/>
        </p:nvSpPr>
        <p:spPr bwMode="auto">
          <a:xfrm>
            <a:off x="950055" y="1440599"/>
            <a:ext cx="756340" cy="1667947"/>
          </a:xfrm>
          <a:prstGeom prst="rect">
            <a:avLst/>
          </a:prstGeom>
          <a:solidFill>
            <a:schemeClr val="tx2">
              <a:lumMod val="40000"/>
              <a:lumOff val="6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r>
              <a:rPr lang="en-US" sz="581" b="1" spc="73" dirty="0">
                <a:solidFill>
                  <a:srgbClr val="0078D4"/>
                </a:solidFill>
                <a:latin typeface="Segoe UI" panose="020B0502040204020203" pitchFamily="34" charset="0"/>
                <a:ea typeface="Segoe UI" panose="020B0502040204020203" pitchFamily="34" charset="0"/>
                <a:cs typeface="Segoe UI" panose="020B0502040204020203" pitchFamily="34" charset="0"/>
              </a:rPr>
              <a:t>Data Source {1}</a:t>
            </a:r>
          </a:p>
        </p:txBody>
      </p:sp>
      <p:pic>
        <p:nvPicPr>
          <p:cNvPr id="15" name="Graphic 40">
            <a:extLst>
              <a:ext uri="{FF2B5EF4-FFF2-40B4-BE49-F238E27FC236}">
                <a16:creationId xmlns:a16="http://schemas.microsoft.com/office/drawing/2014/main" id="{FD72D523-A689-3C49-9D5F-F74573B8AB7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115131" y="2249241"/>
            <a:ext cx="184179" cy="184179"/>
          </a:xfrm>
          <a:prstGeom prst="rect">
            <a:avLst/>
          </a:prstGeom>
          <a:effectLst/>
        </p:spPr>
      </p:pic>
      <p:pic>
        <p:nvPicPr>
          <p:cNvPr id="16" name="Graphic 44">
            <a:extLst>
              <a:ext uri="{FF2B5EF4-FFF2-40B4-BE49-F238E27FC236}">
                <a16:creationId xmlns:a16="http://schemas.microsoft.com/office/drawing/2014/main" id="{35538457-F1A3-5945-B74A-D45E076E1D25}"/>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83680" y="1724241"/>
            <a:ext cx="184179" cy="184179"/>
          </a:xfrm>
          <a:prstGeom prst="rect">
            <a:avLst/>
          </a:prstGeom>
          <a:effectLst/>
        </p:spPr>
      </p:pic>
      <p:sp>
        <p:nvSpPr>
          <p:cNvPr id="18" name="Rectangle 17">
            <a:extLst>
              <a:ext uri="{FF2B5EF4-FFF2-40B4-BE49-F238E27FC236}">
                <a16:creationId xmlns:a16="http://schemas.microsoft.com/office/drawing/2014/main" id="{BA4720A1-63B1-154F-9A04-4D50A8CE6D46}"/>
              </a:ext>
            </a:extLst>
          </p:cNvPr>
          <p:cNvSpPr/>
          <p:nvPr/>
        </p:nvSpPr>
        <p:spPr bwMode="auto">
          <a:xfrm>
            <a:off x="2837017" y="1641085"/>
            <a:ext cx="693150" cy="893565"/>
          </a:xfrm>
          <a:prstGeom prst="rect">
            <a:avLst/>
          </a:prstGeom>
          <a:solidFill>
            <a:schemeClr val="tx2">
              <a:lumMod val="40000"/>
              <a:lumOff val="60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57519"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r>
              <a:rPr lang="en-US" sz="581" b="1" spc="73" dirty="0">
                <a:solidFill>
                  <a:srgbClr val="0078D4"/>
                </a:solidFill>
                <a:latin typeface="Segoe UI" panose="020B0502040204020203" pitchFamily="34" charset="0"/>
                <a:ea typeface="Segoe UI" panose="020B0502040204020203" pitchFamily="34" charset="0"/>
                <a:cs typeface="Segoe UI" panose="020B0502040204020203" pitchFamily="34" charset="0"/>
              </a:rPr>
              <a:t>WRITEBACK</a:t>
            </a:r>
            <a:endParaRPr lang="en-US" sz="581" b="1" dirty="0">
              <a:solidFill>
                <a:srgbClr val="FFFFFF">
                  <a:lumMod val="50000"/>
                </a:srgbClr>
              </a:solidFill>
              <a:latin typeface="Segoe UI Semibold" panose="020B0502040204020203" pitchFamily="34" charset="0"/>
              <a:ea typeface="Segoe UI" pitchFamily="34" charset="0"/>
              <a:cs typeface="Segoe UI Semibold" panose="020B0502040204020203" pitchFamily="34" charset="0"/>
            </a:endParaRPr>
          </a:p>
        </p:txBody>
      </p:sp>
      <p:sp>
        <p:nvSpPr>
          <p:cNvPr id="19" name="TextBox 18">
            <a:extLst>
              <a:ext uri="{FF2B5EF4-FFF2-40B4-BE49-F238E27FC236}">
                <a16:creationId xmlns:a16="http://schemas.microsoft.com/office/drawing/2014/main" id="{182B5576-AF00-A946-9BD4-C71840563FAC}"/>
              </a:ext>
            </a:extLst>
          </p:cNvPr>
          <p:cNvSpPr txBox="1"/>
          <p:nvPr/>
        </p:nvSpPr>
        <p:spPr>
          <a:xfrm>
            <a:off x="1070338" y="1958118"/>
            <a:ext cx="600052" cy="249171"/>
          </a:xfrm>
          <a:prstGeom prst="rect">
            <a:avLst/>
          </a:prstGeom>
          <a:noFill/>
        </p:spPr>
        <p:txBody>
          <a:bodyPr wrap="square" lIns="0" tIns="0" rIns="0" bIns="0" rtlCol="0">
            <a:spAutoFit/>
          </a:bodyPr>
          <a:lstStyle/>
          <a:p>
            <a:pPr defTabSz="442468">
              <a:spcAft>
                <a:spcPts val="194"/>
              </a:spcAft>
              <a:defRPr/>
            </a:pPr>
            <a:r>
              <a:rPr lang="en-US" sz="581" b="1" dirty="0">
                <a:solidFill>
                  <a:srgbClr val="0078D4"/>
                </a:solidFill>
                <a:latin typeface="Segoe UI Semibold" panose="020B0502040204020203" pitchFamily="34" charset="0"/>
                <a:cs typeface="Segoe UI Semibold" panose="020B0502040204020203" pitchFamily="34" charset="0"/>
              </a:rPr>
              <a:t>Relational D</a:t>
            </a:r>
            <a:r>
              <a:rPr lang="en-US" sz="581" b="1" dirty="0" err="1">
                <a:solidFill>
                  <a:srgbClr val="0078D4"/>
                </a:solidFill>
                <a:latin typeface="Segoe UI Semibold" panose="020B0502040204020203" pitchFamily="34" charset="0"/>
                <a:cs typeface="Segoe UI Semibold" panose="020B0502040204020203" pitchFamily="34" charset="0"/>
              </a:rPr>
              <a:t>ata</a:t>
            </a:r>
            <a:endParaRPr lang="en-US" sz="581" b="1" dirty="0">
              <a:solidFill>
                <a:srgbClr val="0078D4"/>
              </a:solidFill>
              <a:latin typeface="Segoe UI Semibold" panose="020B0502040204020203" pitchFamily="34" charset="0"/>
              <a:cs typeface="Segoe UI Semibold" panose="020B0502040204020203" pitchFamily="34" charset="0"/>
            </a:endParaRPr>
          </a:p>
          <a:p>
            <a:pPr defTabSz="442468">
              <a:spcAft>
                <a:spcPts val="194"/>
              </a:spcAft>
              <a:defRPr/>
            </a:pPr>
            <a:r>
              <a:rPr lang="en-US" sz="436"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Oracle, </a:t>
            </a:r>
            <a:r>
              <a:rPr lang="en-US" sz="436" b="1" dirty="0" smtClean="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SQL, </a:t>
            </a:r>
            <a:r>
              <a:rPr lang="en-US" sz="436" b="1" dirty="0" err="1">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fileshares</a:t>
            </a:r>
            <a:r>
              <a:rPr lang="en-US" sz="436"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 SAP</a:t>
            </a:r>
          </a:p>
        </p:txBody>
      </p:sp>
      <p:sp>
        <p:nvSpPr>
          <p:cNvPr id="20" name="TextBox 19">
            <a:extLst>
              <a:ext uri="{FF2B5EF4-FFF2-40B4-BE49-F238E27FC236}">
                <a16:creationId xmlns:a16="http://schemas.microsoft.com/office/drawing/2014/main" id="{25C9608B-EBB4-764E-906E-79F087C38DB1}"/>
              </a:ext>
            </a:extLst>
          </p:cNvPr>
          <p:cNvSpPr txBox="1"/>
          <p:nvPr/>
        </p:nvSpPr>
        <p:spPr>
          <a:xfrm>
            <a:off x="1070335" y="2432771"/>
            <a:ext cx="634328" cy="271485"/>
          </a:xfrm>
          <a:prstGeom prst="rect">
            <a:avLst/>
          </a:prstGeom>
          <a:noFill/>
        </p:spPr>
        <p:txBody>
          <a:bodyPr wrap="square" lIns="0" tIns="0" rIns="0" bIns="0" rtlCol="0">
            <a:spAutoFit/>
          </a:bodyPr>
          <a:lstStyle/>
          <a:p>
            <a:pPr defTabSz="442468">
              <a:spcAft>
                <a:spcPts val="194"/>
              </a:spcAft>
              <a:defRPr/>
            </a:pPr>
            <a:r>
              <a:rPr lang="en-US" sz="581" b="1" dirty="0">
                <a:solidFill>
                  <a:srgbClr val="0078D4"/>
                </a:solidFill>
                <a:latin typeface="Segoe UI Semibold" panose="020B0502040204020203" pitchFamily="34" charset="0"/>
                <a:cs typeface="Segoe UI Semibold" panose="020B0502040204020203" pitchFamily="34" charset="0"/>
              </a:rPr>
              <a:t>Semi-Structure  Data</a:t>
            </a:r>
          </a:p>
          <a:p>
            <a:pPr defTabSz="442468">
              <a:spcAft>
                <a:spcPts val="194"/>
              </a:spcAft>
              <a:defRPr/>
            </a:pPr>
            <a:r>
              <a:rPr lang="en-US" sz="436"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Azure, AWS</a:t>
            </a:r>
            <a:r>
              <a:rPr lang="en-US" sz="436" b="1" dirty="0" smtClean="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 GCP</a:t>
            </a:r>
            <a:endParaRPr lang="en-US" sz="436"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endParaRPr>
          </a:p>
        </p:txBody>
      </p:sp>
      <p:sp>
        <p:nvSpPr>
          <p:cNvPr id="21" name="TextBox 20">
            <a:extLst>
              <a:ext uri="{FF2B5EF4-FFF2-40B4-BE49-F238E27FC236}">
                <a16:creationId xmlns:a16="http://schemas.microsoft.com/office/drawing/2014/main" id="{9024F29A-0BC0-3844-A6C6-9027FCD5E451}"/>
              </a:ext>
            </a:extLst>
          </p:cNvPr>
          <p:cNvSpPr txBox="1"/>
          <p:nvPr/>
        </p:nvSpPr>
        <p:spPr>
          <a:xfrm>
            <a:off x="1056700" y="2907705"/>
            <a:ext cx="612262" cy="182101"/>
          </a:xfrm>
          <a:prstGeom prst="rect">
            <a:avLst/>
          </a:prstGeom>
          <a:noFill/>
        </p:spPr>
        <p:txBody>
          <a:bodyPr wrap="square" lIns="0" tIns="0" rIns="0" bIns="0" rtlCol="0">
            <a:spAutoFit/>
          </a:bodyPr>
          <a:lstStyle/>
          <a:p>
            <a:pPr defTabSz="442468">
              <a:spcAft>
                <a:spcPts val="194"/>
              </a:spcAft>
              <a:defRPr/>
            </a:pPr>
            <a:r>
              <a:rPr lang="en-US" sz="581" b="1" dirty="0">
                <a:solidFill>
                  <a:srgbClr val="0078D4"/>
                </a:solidFill>
                <a:latin typeface="Segoe UI Semibold" panose="020B0502040204020203" pitchFamily="34" charset="0"/>
                <a:cs typeface="Segoe UI Semibold" panose="020B0502040204020203" pitchFamily="34" charset="0"/>
              </a:rPr>
              <a:t>Unstructured data</a:t>
            </a:r>
          </a:p>
          <a:p>
            <a:pPr defTabSz="442468">
              <a:spcAft>
                <a:spcPts val="194"/>
              </a:spcAft>
              <a:defRPr/>
            </a:pPr>
            <a:r>
              <a:rPr lang="en-US" sz="436"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Salesforce, Dynamics </a:t>
            </a:r>
          </a:p>
        </p:txBody>
      </p:sp>
      <p:pic>
        <p:nvPicPr>
          <p:cNvPr id="22" name="Graphic 12">
            <a:extLst>
              <a:ext uri="{FF2B5EF4-FFF2-40B4-BE49-F238E27FC236}">
                <a16:creationId xmlns:a16="http://schemas.microsoft.com/office/drawing/2014/main" id="{855B024C-45A4-AA49-B07B-9AF43B0E3378}"/>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1082865" y="2702969"/>
            <a:ext cx="184811" cy="184811"/>
          </a:xfrm>
          <a:prstGeom prst="rect">
            <a:avLst/>
          </a:prstGeom>
        </p:spPr>
      </p:pic>
      <p:sp>
        <p:nvSpPr>
          <p:cNvPr id="23" name="TextBox 22">
            <a:extLst>
              <a:ext uri="{FF2B5EF4-FFF2-40B4-BE49-F238E27FC236}">
                <a16:creationId xmlns:a16="http://schemas.microsoft.com/office/drawing/2014/main" id="{E8C1AC1B-DEC1-AB40-AE73-0E88DB2382F9}"/>
              </a:ext>
            </a:extLst>
          </p:cNvPr>
          <p:cNvSpPr txBox="1"/>
          <p:nvPr/>
        </p:nvSpPr>
        <p:spPr>
          <a:xfrm>
            <a:off x="2881701" y="2414174"/>
            <a:ext cx="574498" cy="89383"/>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Power BI</a:t>
            </a:r>
          </a:p>
        </p:txBody>
      </p:sp>
      <p:pic>
        <p:nvPicPr>
          <p:cNvPr id="24" name="Graphic 39">
            <a:extLst>
              <a:ext uri="{FF2B5EF4-FFF2-40B4-BE49-F238E27FC236}">
                <a16:creationId xmlns:a16="http://schemas.microsoft.com/office/drawing/2014/main" id="{8D5B23C2-A148-9B49-8AA4-4FCBA08D369A}"/>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2864390" y="2180270"/>
            <a:ext cx="225001" cy="225001"/>
          </a:xfrm>
          <a:prstGeom prst="rect">
            <a:avLst/>
          </a:prstGeom>
        </p:spPr>
      </p:pic>
      <p:sp>
        <p:nvSpPr>
          <p:cNvPr id="25" name="Rectangle 24"/>
          <p:cNvSpPr/>
          <p:nvPr/>
        </p:nvSpPr>
        <p:spPr>
          <a:xfrm>
            <a:off x="2814952" y="1756584"/>
            <a:ext cx="1338417" cy="363626"/>
          </a:xfrm>
          <a:prstGeom prst="rect">
            <a:avLst/>
          </a:prstGeom>
        </p:spPr>
        <p:txBody>
          <a:bodyPr wrap="square">
            <a:spAutoFit/>
          </a:bodyPr>
          <a:lstStyle/>
          <a:p>
            <a:pPr defTabSz="442468">
              <a:spcAft>
                <a:spcPts val="194"/>
              </a:spcAft>
              <a:defRPr/>
            </a:pPr>
            <a:r>
              <a:rPr lang="en-US" sz="532" b="1" dirty="0" err="1">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Writeback</a:t>
            </a:r>
            <a:endParaRPr lang="en-US" sz="532"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endParaRPr>
          </a:p>
          <a:p>
            <a:pPr defTabSz="442468">
              <a:spcAft>
                <a:spcPts val="194"/>
              </a:spcAft>
              <a:defRPr/>
            </a:pPr>
            <a:r>
              <a:rPr lang="de-DE" sz="532"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Power ON Visual </a:t>
            </a:r>
            <a:br>
              <a:rPr lang="de-DE" sz="532"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br>
            <a:r>
              <a:rPr lang="de-DE" sz="532" b="1" dirty="0" err="1">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Planning</a:t>
            </a:r>
            <a:endParaRPr lang="en-US" sz="532"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endParaRPr>
          </a:p>
        </p:txBody>
      </p:sp>
      <p:sp>
        <p:nvSpPr>
          <p:cNvPr id="26" name="Rectangle 25">
            <a:extLst>
              <a:ext uri="{FF2B5EF4-FFF2-40B4-BE49-F238E27FC236}">
                <a16:creationId xmlns:a16="http://schemas.microsoft.com/office/drawing/2014/main" id="{1C4586A8-F732-2B4A-8E2D-AF6C554E477F}"/>
              </a:ext>
            </a:extLst>
          </p:cNvPr>
          <p:cNvSpPr/>
          <p:nvPr/>
        </p:nvSpPr>
        <p:spPr bwMode="auto">
          <a:xfrm>
            <a:off x="932403" y="4283102"/>
            <a:ext cx="756340" cy="1645188"/>
          </a:xfrm>
          <a:prstGeom prst="rect">
            <a:avLst/>
          </a:prstGeom>
          <a:solidFill>
            <a:schemeClr val="tx2">
              <a:lumMod val="40000"/>
              <a:lumOff val="6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r>
              <a:rPr lang="en-US" sz="581" b="1" spc="73" dirty="0">
                <a:solidFill>
                  <a:srgbClr val="0078D4"/>
                </a:solidFill>
                <a:latin typeface="Segoe UI" panose="020B0502040204020203" pitchFamily="34" charset="0"/>
                <a:ea typeface="Segoe UI" panose="020B0502040204020203" pitchFamily="34" charset="0"/>
                <a:cs typeface="Segoe UI" panose="020B0502040204020203" pitchFamily="34" charset="0"/>
              </a:rPr>
              <a:t>Data Source {n}</a:t>
            </a:r>
          </a:p>
        </p:txBody>
      </p:sp>
      <p:pic>
        <p:nvPicPr>
          <p:cNvPr id="27" name="Graphic 40">
            <a:extLst>
              <a:ext uri="{FF2B5EF4-FFF2-40B4-BE49-F238E27FC236}">
                <a16:creationId xmlns:a16="http://schemas.microsoft.com/office/drawing/2014/main" id="{FD72D523-A689-3C49-9D5F-F74573B8AB7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97479" y="5068986"/>
            <a:ext cx="184179" cy="184179"/>
          </a:xfrm>
          <a:prstGeom prst="rect">
            <a:avLst/>
          </a:prstGeom>
          <a:effectLst/>
        </p:spPr>
      </p:pic>
      <p:pic>
        <p:nvPicPr>
          <p:cNvPr id="28" name="Graphic 44">
            <a:extLst>
              <a:ext uri="{FF2B5EF4-FFF2-40B4-BE49-F238E27FC236}">
                <a16:creationId xmlns:a16="http://schemas.microsoft.com/office/drawing/2014/main" id="{35538457-F1A3-5945-B74A-D45E076E1D25}"/>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66028" y="4543986"/>
            <a:ext cx="184179" cy="184179"/>
          </a:xfrm>
          <a:prstGeom prst="rect">
            <a:avLst/>
          </a:prstGeom>
          <a:effectLst/>
        </p:spPr>
      </p:pic>
      <p:sp>
        <p:nvSpPr>
          <p:cNvPr id="29" name="TextBox 28">
            <a:extLst>
              <a:ext uri="{FF2B5EF4-FFF2-40B4-BE49-F238E27FC236}">
                <a16:creationId xmlns:a16="http://schemas.microsoft.com/office/drawing/2014/main" id="{182B5576-AF00-A946-9BD4-C71840563FAC}"/>
              </a:ext>
            </a:extLst>
          </p:cNvPr>
          <p:cNvSpPr txBox="1"/>
          <p:nvPr/>
        </p:nvSpPr>
        <p:spPr>
          <a:xfrm>
            <a:off x="1052685" y="4777864"/>
            <a:ext cx="600052" cy="249171"/>
          </a:xfrm>
          <a:prstGeom prst="rect">
            <a:avLst/>
          </a:prstGeom>
          <a:noFill/>
        </p:spPr>
        <p:txBody>
          <a:bodyPr wrap="square" lIns="0" tIns="0" rIns="0" bIns="0" rtlCol="0">
            <a:spAutoFit/>
          </a:bodyPr>
          <a:lstStyle/>
          <a:p>
            <a:pPr defTabSz="442468">
              <a:spcAft>
                <a:spcPts val="194"/>
              </a:spcAft>
              <a:defRPr/>
            </a:pPr>
            <a:r>
              <a:rPr lang="en-US" sz="581" b="1" dirty="0">
                <a:solidFill>
                  <a:srgbClr val="0078D4"/>
                </a:solidFill>
                <a:latin typeface="Segoe UI Semibold" panose="020B0502040204020203" pitchFamily="34" charset="0"/>
                <a:cs typeface="Segoe UI Semibold" panose="020B0502040204020203" pitchFamily="34" charset="0"/>
              </a:rPr>
              <a:t>Relational D</a:t>
            </a:r>
            <a:r>
              <a:rPr lang="en-US" sz="581" b="1" dirty="0" err="1">
                <a:solidFill>
                  <a:srgbClr val="0078D4"/>
                </a:solidFill>
                <a:latin typeface="Segoe UI Semibold" panose="020B0502040204020203" pitchFamily="34" charset="0"/>
                <a:cs typeface="Segoe UI Semibold" panose="020B0502040204020203" pitchFamily="34" charset="0"/>
              </a:rPr>
              <a:t>ata</a:t>
            </a:r>
            <a:endParaRPr lang="en-US" sz="581" b="1" dirty="0">
              <a:solidFill>
                <a:srgbClr val="0078D4"/>
              </a:solidFill>
              <a:latin typeface="Segoe UI Semibold" panose="020B0502040204020203" pitchFamily="34" charset="0"/>
              <a:cs typeface="Segoe UI Semibold" panose="020B0502040204020203" pitchFamily="34" charset="0"/>
            </a:endParaRPr>
          </a:p>
          <a:p>
            <a:pPr defTabSz="442468">
              <a:spcAft>
                <a:spcPts val="194"/>
              </a:spcAft>
              <a:defRPr/>
            </a:pPr>
            <a:r>
              <a:rPr lang="en-US" sz="436"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Oracle, SQL</a:t>
            </a:r>
            <a:r>
              <a:rPr lang="en-US" sz="436" b="1" dirty="0" smtClean="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 </a:t>
            </a:r>
            <a:r>
              <a:rPr lang="en-US" sz="436" b="1" dirty="0" err="1">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fileshares</a:t>
            </a:r>
            <a:r>
              <a:rPr lang="en-US" sz="436"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 SAP</a:t>
            </a:r>
          </a:p>
        </p:txBody>
      </p:sp>
      <p:sp>
        <p:nvSpPr>
          <p:cNvPr id="30" name="TextBox 29">
            <a:extLst>
              <a:ext uri="{FF2B5EF4-FFF2-40B4-BE49-F238E27FC236}">
                <a16:creationId xmlns:a16="http://schemas.microsoft.com/office/drawing/2014/main" id="{25C9608B-EBB4-764E-906E-79F087C38DB1}"/>
              </a:ext>
            </a:extLst>
          </p:cNvPr>
          <p:cNvSpPr txBox="1"/>
          <p:nvPr/>
        </p:nvSpPr>
        <p:spPr>
          <a:xfrm>
            <a:off x="1052683" y="5252517"/>
            <a:ext cx="634328" cy="271485"/>
          </a:xfrm>
          <a:prstGeom prst="rect">
            <a:avLst/>
          </a:prstGeom>
          <a:noFill/>
        </p:spPr>
        <p:txBody>
          <a:bodyPr wrap="square" lIns="0" tIns="0" rIns="0" bIns="0" rtlCol="0">
            <a:spAutoFit/>
          </a:bodyPr>
          <a:lstStyle/>
          <a:p>
            <a:pPr defTabSz="442468">
              <a:spcAft>
                <a:spcPts val="194"/>
              </a:spcAft>
              <a:defRPr/>
            </a:pPr>
            <a:r>
              <a:rPr lang="en-US" sz="581" b="1" dirty="0">
                <a:solidFill>
                  <a:srgbClr val="0078D4"/>
                </a:solidFill>
                <a:latin typeface="Segoe UI Semibold" panose="020B0502040204020203" pitchFamily="34" charset="0"/>
                <a:cs typeface="Segoe UI Semibold" panose="020B0502040204020203" pitchFamily="34" charset="0"/>
              </a:rPr>
              <a:t>Semi-Structure  Data</a:t>
            </a:r>
          </a:p>
          <a:p>
            <a:pPr defTabSz="442468">
              <a:spcAft>
                <a:spcPts val="194"/>
              </a:spcAft>
              <a:defRPr/>
            </a:pPr>
            <a:r>
              <a:rPr lang="en-US" sz="436"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Azure, AWS, GCP</a:t>
            </a:r>
          </a:p>
        </p:txBody>
      </p:sp>
      <p:sp>
        <p:nvSpPr>
          <p:cNvPr id="31" name="TextBox 30">
            <a:extLst>
              <a:ext uri="{FF2B5EF4-FFF2-40B4-BE49-F238E27FC236}">
                <a16:creationId xmlns:a16="http://schemas.microsoft.com/office/drawing/2014/main" id="{9024F29A-0BC0-3844-A6C6-9027FCD5E451}"/>
              </a:ext>
            </a:extLst>
          </p:cNvPr>
          <p:cNvSpPr txBox="1"/>
          <p:nvPr/>
        </p:nvSpPr>
        <p:spPr>
          <a:xfrm>
            <a:off x="1064895" y="5719488"/>
            <a:ext cx="656981" cy="182101"/>
          </a:xfrm>
          <a:prstGeom prst="rect">
            <a:avLst/>
          </a:prstGeom>
          <a:noFill/>
        </p:spPr>
        <p:txBody>
          <a:bodyPr wrap="square" lIns="0" tIns="0" rIns="0" bIns="0" rtlCol="0">
            <a:spAutoFit/>
          </a:bodyPr>
          <a:lstStyle/>
          <a:p>
            <a:pPr defTabSz="442468">
              <a:spcAft>
                <a:spcPts val="194"/>
              </a:spcAft>
              <a:defRPr/>
            </a:pPr>
            <a:r>
              <a:rPr lang="en-US" sz="581" b="1" dirty="0">
                <a:solidFill>
                  <a:srgbClr val="0078D4"/>
                </a:solidFill>
                <a:latin typeface="Segoe UI Semibold" panose="020B0502040204020203" pitchFamily="34" charset="0"/>
                <a:cs typeface="Segoe UI Semibold" panose="020B0502040204020203" pitchFamily="34" charset="0"/>
              </a:rPr>
              <a:t>Unstructured data</a:t>
            </a:r>
          </a:p>
          <a:p>
            <a:pPr defTabSz="442468">
              <a:spcAft>
                <a:spcPts val="194"/>
              </a:spcAft>
              <a:defRPr/>
            </a:pPr>
            <a:r>
              <a:rPr lang="en-US" sz="436"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Salesforce, Dynamics </a:t>
            </a:r>
          </a:p>
        </p:txBody>
      </p:sp>
      <p:pic>
        <p:nvPicPr>
          <p:cNvPr id="32" name="Graphic 12">
            <a:extLst>
              <a:ext uri="{FF2B5EF4-FFF2-40B4-BE49-F238E27FC236}">
                <a16:creationId xmlns:a16="http://schemas.microsoft.com/office/drawing/2014/main" id="{855B024C-45A4-AA49-B07B-9AF43B0E3378}"/>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1065213" y="5522715"/>
            <a:ext cx="184811" cy="184811"/>
          </a:xfrm>
          <a:prstGeom prst="rect">
            <a:avLst/>
          </a:prstGeom>
        </p:spPr>
      </p:pic>
      <p:sp>
        <p:nvSpPr>
          <p:cNvPr id="33" name="Rectangle 32">
            <a:extLst>
              <a:ext uri="{FF2B5EF4-FFF2-40B4-BE49-F238E27FC236}">
                <a16:creationId xmlns:a16="http://schemas.microsoft.com/office/drawing/2014/main" id="{A4D401FD-E86E-4B09-8230-A2C6E1829FC0}"/>
              </a:ext>
            </a:extLst>
          </p:cNvPr>
          <p:cNvSpPr/>
          <p:nvPr/>
        </p:nvSpPr>
        <p:spPr>
          <a:xfrm>
            <a:off x="2326574" y="2791483"/>
            <a:ext cx="1053207" cy="322124"/>
          </a:xfrm>
          <a:prstGeom prst="rect">
            <a:avLst/>
          </a:prstGeom>
          <a:solidFill>
            <a:schemeClr val="tx2">
              <a:lumMod val="20000"/>
              <a:lumOff val="8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8B616D08-4CF2-44EC-86E1-1508ED69886A}"/>
              </a:ext>
            </a:extLst>
          </p:cNvPr>
          <p:cNvSpPr/>
          <p:nvPr/>
        </p:nvSpPr>
        <p:spPr>
          <a:xfrm>
            <a:off x="2337713" y="2662870"/>
            <a:ext cx="1003264" cy="89383"/>
          </a:xfrm>
          <a:prstGeom prst="rect">
            <a:avLst/>
          </a:prstGeom>
        </p:spPr>
        <p:txBody>
          <a:bodyPr wrap="square" lIns="0" tIns="0" rIns="0" bIns="0">
            <a:spAutoFit/>
          </a:bodyPr>
          <a:lstStyle/>
          <a:p>
            <a:pPr defTabSz="442314">
              <a:spcAft>
                <a:spcPts val="1161"/>
              </a:spcAft>
              <a:defRPr/>
            </a:pPr>
            <a:r>
              <a:rPr lang="en-US" sz="581" b="1" kern="0" spc="34" dirty="0">
                <a:solidFill>
                  <a:srgbClr val="0078D7"/>
                </a:solidFill>
                <a:latin typeface="Segoe UI" panose="020B0502040204020203" pitchFamily="34" charset="0"/>
                <a:ea typeface="Segoe UI Semilight" charset="0"/>
                <a:cs typeface="Segoe UI" panose="020B0502040204020203" pitchFamily="34" charset="0"/>
              </a:rPr>
              <a:t>Ingestion Pipelines</a:t>
            </a:r>
          </a:p>
        </p:txBody>
      </p:sp>
      <p:sp>
        <p:nvSpPr>
          <p:cNvPr id="35" name="Rectangle 34">
            <a:extLst>
              <a:ext uri="{FF2B5EF4-FFF2-40B4-BE49-F238E27FC236}">
                <a16:creationId xmlns:a16="http://schemas.microsoft.com/office/drawing/2014/main" id="{A4D401FD-E86E-4B09-8230-A2C6E1829FC0}"/>
              </a:ext>
            </a:extLst>
          </p:cNvPr>
          <p:cNvSpPr/>
          <p:nvPr/>
        </p:nvSpPr>
        <p:spPr>
          <a:xfrm>
            <a:off x="4002651" y="5926778"/>
            <a:ext cx="1306188" cy="514009"/>
          </a:xfrm>
          <a:prstGeom prst="rect">
            <a:avLst/>
          </a:prstGeom>
          <a:solidFill>
            <a:schemeClr val="tx2">
              <a:lumMod val="60000"/>
              <a:lumOff val="4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8B616D08-4CF2-44EC-86E1-1508ED69886A}"/>
              </a:ext>
            </a:extLst>
          </p:cNvPr>
          <p:cNvSpPr/>
          <p:nvPr/>
        </p:nvSpPr>
        <p:spPr>
          <a:xfrm>
            <a:off x="4097382" y="5971715"/>
            <a:ext cx="1049536" cy="89383"/>
          </a:xfrm>
          <a:prstGeom prst="rect">
            <a:avLst/>
          </a:prstGeom>
        </p:spPr>
        <p:txBody>
          <a:bodyPr wrap="square" lIns="0" tIns="0" rIns="0" bIns="0">
            <a:spAutoFit/>
          </a:bodyPr>
          <a:lstStyle/>
          <a:p>
            <a:pPr defTabSz="442314">
              <a:spcAft>
                <a:spcPts val="1161"/>
              </a:spcAft>
              <a:defRPr/>
            </a:pPr>
            <a:r>
              <a:rPr lang="en-US" sz="581" b="1" kern="0" spc="34" dirty="0">
                <a:solidFill>
                  <a:srgbClr val="0078D7"/>
                </a:solidFill>
                <a:latin typeface="Segoe UI" panose="020B0502040204020203" pitchFamily="34" charset="0"/>
                <a:ea typeface="Segoe UI Semilight" charset="0"/>
                <a:cs typeface="Segoe UI" panose="020B0502040204020203" pitchFamily="34" charset="0"/>
              </a:rPr>
              <a:t>Business Level Analytics</a:t>
            </a:r>
          </a:p>
        </p:txBody>
      </p:sp>
      <p:sp>
        <p:nvSpPr>
          <p:cNvPr id="37" name="TextBox 36">
            <a:extLst>
              <a:ext uri="{FF2B5EF4-FFF2-40B4-BE49-F238E27FC236}">
                <a16:creationId xmlns:a16="http://schemas.microsoft.com/office/drawing/2014/main" id="{B7FDA6C1-338C-1349-9DF8-8C8324BDF8C5}"/>
              </a:ext>
            </a:extLst>
          </p:cNvPr>
          <p:cNvSpPr txBox="1"/>
          <p:nvPr/>
        </p:nvSpPr>
        <p:spPr>
          <a:xfrm>
            <a:off x="4095398" y="6131695"/>
            <a:ext cx="831029" cy="268150"/>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Multiple Business like</a:t>
            </a:r>
          </a:p>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 claims, Underwriters </a:t>
            </a:r>
          </a:p>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&amp; analytics Teams</a:t>
            </a:r>
          </a:p>
        </p:txBody>
      </p:sp>
      <p:cxnSp>
        <p:nvCxnSpPr>
          <p:cNvPr id="38" name="Straight Connector 37">
            <a:extLst>
              <a:ext uri="{FF2B5EF4-FFF2-40B4-BE49-F238E27FC236}">
                <a16:creationId xmlns:a16="http://schemas.microsoft.com/office/drawing/2014/main" id="{65483830-58A2-F146-9162-BF08B6E85D7B}"/>
              </a:ext>
            </a:extLst>
          </p:cNvPr>
          <p:cNvCxnSpPr>
            <a:cxnSpLocks/>
            <a:stCxn id="35" idx="0"/>
          </p:cNvCxnSpPr>
          <p:nvPr/>
        </p:nvCxnSpPr>
        <p:spPr>
          <a:xfrm flipH="1" flipV="1">
            <a:off x="4648099" y="5695511"/>
            <a:ext cx="7646" cy="231267"/>
          </a:xfrm>
          <a:prstGeom prst="line">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5483830-58A2-F146-9162-BF08B6E85D7B}"/>
              </a:ext>
            </a:extLst>
          </p:cNvPr>
          <p:cNvCxnSpPr>
            <a:cxnSpLocks/>
          </p:cNvCxnSpPr>
          <p:nvPr/>
        </p:nvCxnSpPr>
        <p:spPr>
          <a:xfrm flipH="1" flipV="1">
            <a:off x="6000766" y="5695511"/>
            <a:ext cx="14340" cy="225049"/>
          </a:xfrm>
          <a:prstGeom prst="line">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4D401FD-E86E-4B09-8230-A2C6E1829FC0}"/>
              </a:ext>
            </a:extLst>
          </p:cNvPr>
          <p:cNvSpPr/>
          <p:nvPr/>
        </p:nvSpPr>
        <p:spPr>
          <a:xfrm>
            <a:off x="5424301" y="5938793"/>
            <a:ext cx="1306188" cy="514009"/>
          </a:xfrm>
          <a:prstGeom prst="rect">
            <a:avLst/>
          </a:prstGeom>
          <a:solidFill>
            <a:schemeClr val="tx2">
              <a:lumMod val="60000"/>
              <a:lumOff val="4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8B616D08-4CF2-44EC-86E1-1508ED69886A}"/>
              </a:ext>
            </a:extLst>
          </p:cNvPr>
          <p:cNvSpPr/>
          <p:nvPr/>
        </p:nvSpPr>
        <p:spPr>
          <a:xfrm>
            <a:off x="5486621" y="5972461"/>
            <a:ext cx="1049536" cy="89383"/>
          </a:xfrm>
          <a:prstGeom prst="rect">
            <a:avLst/>
          </a:prstGeom>
        </p:spPr>
        <p:txBody>
          <a:bodyPr wrap="square" lIns="0" tIns="0" rIns="0" bIns="0">
            <a:spAutoFit/>
          </a:bodyPr>
          <a:lstStyle/>
          <a:p>
            <a:pPr defTabSz="442314">
              <a:spcAft>
                <a:spcPts val="1161"/>
              </a:spcAft>
              <a:defRPr/>
            </a:pPr>
            <a:r>
              <a:rPr lang="en-US" sz="581" b="1" kern="0" spc="34" dirty="0">
                <a:solidFill>
                  <a:srgbClr val="0078D7"/>
                </a:solidFill>
                <a:latin typeface="Segoe UI" panose="020B0502040204020203" pitchFamily="34" charset="0"/>
                <a:ea typeface="Segoe UI Semilight" charset="0"/>
                <a:cs typeface="Segoe UI" panose="020B0502040204020203" pitchFamily="34" charset="0"/>
              </a:rPr>
              <a:t>Data Science Teams</a:t>
            </a:r>
          </a:p>
        </p:txBody>
      </p:sp>
      <p:sp>
        <p:nvSpPr>
          <p:cNvPr id="42" name="TextBox 41">
            <a:extLst>
              <a:ext uri="{FF2B5EF4-FFF2-40B4-BE49-F238E27FC236}">
                <a16:creationId xmlns:a16="http://schemas.microsoft.com/office/drawing/2014/main" id="{B7FDA6C1-338C-1349-9DF8-8C8324BDF8C5}"/>
              </a:ext>
            </a:extLst>
          </p:cNvPr>
          <p:cNvSpPr txBox="1"/>
          <p:nvPr/>
        </p:nvSpPr>
        <p:spPr>
          <a:xfrm>
            <a:off x="5480105" y="6170441"/>
            <a:ext cx="670534" cy="178767"/>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Regressive Analytics</a:t>
            </a:r>
          </a:p>
        </p:txBody>
      </p:sp>
      <p:sp>
        <p:nvSpPr>
          <p:cNvPr id="43" name="Rectangle 42">
            <a:extLst>
              <a:ext uri="{FF2B5EF4-FFF2-40B4-BE49-F238E27FC236}">
                <a16:creationId xmlns:a16="http://schemas.microsoft.com/office/drawing/2014/main" id="{A4D401FD-E86E-4B09-8230-A2C6E1829FC0}"/>
              </a:ext>
            </a:extLst>
          </p:cNvPr>
          <p:cNvSpPr/>
          <p:nvPr/>
        </p:nvSpPr>
        <p:spPr>
          <a:xfrm>
            <a:off x="3951415" y="5574268"/>
            <a:ext cx="3024415" cy="150589"/>
          </a:xfrm>
          <a:prstGeom prst="rect">
            <a:avLst/>
          </a:prstGeom>
          <a:solidFill>
            <a:schemeClr val="tx2">
              <a:lumMod val="40000"/>
              <a:lumOff val="6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44" name="Rectangle 43">
            <a:extLst>
              <a:ext uri="{FF2B5EF4-FFF2-40B4-BE49-F238E27FC236}">
                <a16:creationId xmlns:a16="http://schemas.microsoft.com/office/drawing/2014/main" id="{8B616D08-4CF2-44EC-86E1-1508ED69886A}"/>
              </a:ext>
            </a:extLst>
          </p:cNvPr>
          <p:cNvSpPr/>
          <p:nvPr/>
        </p:nvSpPr>
        <p:spPr>
          <a:xfrm>
            <a:off x="3972193" y="5587298"/>
            <a:ext cx="1175418" cy="89383"/>
          </a:xfrm>
          <a:prstGeom prst="rect">
            <a:avLst/>
          </a:prstGeom>
        </p:spPr>
        <p:txBody>
          <a:bodyPr wrap="square" lIns="0" tIns="0" rIns="0" bIns="0">
            <a:spAutoFit/>
          </a:bodyPr>
          <a:lstStyle/>
          <a:p>
            <a:pPr defTabSz="442314">
              <a:spcAft>
                <a:spcPts val="1161"/>
              </a:spcAft>
              <a:defRPr/>
            </a:pPr>
            <a:r>
              <a:rPr lang="en-US" sz="581" b="1" kern="0" spc="34" dirty="0">
                <a:solidFill>
                  <a:srgbClr val="0078D7"/>
                </a:solidFill>
                <a:latin typeface="Segoe UI" panose="020B0502040204020203" pitchFamily="34" charset="0"/>
                <a:ea typeface="Segoe UI Semilight" charset="0"/>
                <a:cs typeface="Segoe UI" panose="020B0502040204020203" pitchFamily="34" charset="0"/>
              </a:rPr>
              <a:t>Controlled Data Access Layer</a:t>
            </a:r>
          </a:p>
        </p:txBody>
      </p:sp>
      <p:pic>
        <p:nvPicPr>
          <p:cNvPr id="45" name="Picture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71634" y="6033860"/>
            <a:ext cx="368710" cy="368710"/>
          </a:xfrm>
          <a:prstGeom prst="rect">
            <a:avLst/>
          </a:prstGeom>
        </p:spPr>
      </p:pic>
      <p:pic>
        <p:nvPicPr>
          <p:cNvPr id="46" name="Picture 4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077071" y="6004189"/>
            <a:ext cx="209418" cy="209418"/>
          </a:xfrm>
          <a:prstGeom prst="rect">
            <a:avLst/>
          </a:prstGeom>
        </p:spPr>
      </p:pic>
      <p:pic>
        <p:nvPicPr>
          <p:cNvPr id="47" name="Picture 4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87349" y="6217469"/>
            <a:ext cx="199141" cy="199141"/>
          </a:xfrm>
          <a:prstGeom prst="rect">
            <a:avLst/>
          </a:prstGeom>
        </p:spPr>
      </p:pic>
      <p:sp>
        <p:nvSpPr>
          <p:cNvPr id="48" name="Rectangle 47">
            <a:extLst>
              <a:ext uri="{FF2B5EF4-FFF2-40B4-BE49-F238E27FC236}">
                <a16:creationId xmlns:a16="http://schemas.microsoft.com/office/drawing/2014/main" id="{A4D401FD-E86E-4B09-8230-A2C6E1829FC0}"/>
              </a:ext>
            </a:extLst>
          </p:cNvPr>
          <p:cNvSpPr/>
          <p:nvPr/>
        </p:nvSpPr>
        <p:spPr>
          <a:xfrm>
            <a:off x="4113842" y="2573596"/>
            <a:ext cx="1667265" cy="1742097"/>
          </a:xfrm>
          <a:prstGeom prst="rect">
            <a:avLst/>
          </a:prstGeom>
          <a:solidFill>
            <a:srgbClr val="C495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dirty="0">
              <a:solidFill>
                <a:srgbClr val="0078D4"/>
              </a:solidFill>
              <a:latin typeface="Segoe UI" panose="020B0502040204020203" pitchFamily="34" charset="0"/>
              <a:cs typeface="Segoe UI" panose="020B0502040204020203" pitchFamily="34" charset="0"/>
            </a:endParaRPr>
          </a:p>
        </p:txBody>
      </p:sp>
      <p:sp>
        <p:nvSpPr>
          <p:cNvPr id="49" name="Rectangle 48">
            <a:extLst>
              <a:ext uri="{FF2B5EF4-FFF2-40B4-BE49-F238E27FC236}">
                <a16:creationId xmlns:a16="http://schemas.microsoft.com/office/drawing/2014/main" id="{C5068215-1E26-B244-A89C-94C0489A3046}"/>
              </a:ext>
            </a:extLst>
          </p:cNvPr>
          <p:cNvSpPr/>
          <p:nvPr/>
        </p:nvSpPr>
        <p:spPr bwMode="auto">
          <a:xfrm>
            <a:off x="4188984" y="2717738"/>
            <a:ext cx="693150" cy="1486905"/>
          </a:xfrm>
          <a:prstGeom prst="rect">
            <a:avLst/>
          </a:prstGeom>
          <a:solidFill>
            <a:schemeClr val="tx2">
              <a:lumMod val="20000"/>
              <a:lumOff val="8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r>
              <a:rPr lang="en-US" sz="581" b="1" spc="73" dirty="0">
                <a:solidFill>
                  <a:srgbClr val="0078D4"/>
                </a:solidFill>
                <a:latin typeface="Segoe UI" panose="020B0502040204020203" pitchFamily="34" charset="0"/>
                <a:ea typeface="Segoe UI" panose="020B0502040204020203" pitchFamily="34" charset="0"/>
                <a:cs typeface="Segoe UI" panose="020B0502040204020203" pitchFamily="34" charset="0"/>
              </a:rPr>
              <a:t>PREPARE</a:t>
            </a:r>
          </a:p>
        </p:txBody>
      </p:sp>
      <p:sp>
        <p:nvSpPr>
          <p:cNvPr id="50" name="Rectangle 49">
            <a:extLst>
              <a:ext uri="{FF2B5EF4-FFF2-40B4-BE49-F238E27FC236}">
                <a16:creationId xmlns:a16="http://schemas.microsoft.com/office/drawing/2014/main" id="{67BB6F73-6FA0-434D-90AC-62A60EAB6815}"/>
              </a:ext>
            </a:extLst>
          </p:cNvPr>
          <p:cNvSpPr/>
          <p:nvPr/>
        </p:nvSpPr>
        <p:spPr bwMode="auto">
          <a:xfrm>
            <a:off x="4986686" y="2723616"/>
            <a:ext cx="693150" cy="1488643"/>
          </a:xfrm>
          <a:prstGeom prst="rect">
            <a:avLst/>
          </a:prstGeom>
          <a:solidFill>
            <a:schemeClr val="tx2">
              <a:lumMod val="20000"/>
              <a:lumOff val="8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r>
              <a:rPr lang="en-US" sz="581" b="1" spc="73" dirty="0">
                <a:solidFill>
                  <a:srgbClr val="0078D4"/>
                </a:solidFill>
                <a:latin typeface="Segoe UI" panose="020B0502040204020203" pitchFamily="34" charset="0"/>
                <a:ea typeface="Segoe UI" panose="020B0502040204020203" pitchFamily="34" charset="0"/>
                <a:cs typeface="Segoe UI" panose="020B0502040204020203" pitchFamily="34" charset="0"/>
              </a:rPr>
              <a:t>TRANSFORM</a:t>
            </a:r>
          </a:p>
          <a:p>
            <a:pPr defTabSz="451229" fontAlgn="base">
              <a:spcBef>
                <a:spcPct val="0"/>
              </a:spcBef>
              <a:spcAft>
                <a:spcPct val="0"/>
              </a:spcAft>
              <a:defRPr/>
            </a:pPr>
            <a:r>
              <a:rPr lang="en-US" sz="581" b="1" spc="73" dirty="0">
                <a:solidFill>
                  <a:srgbClr val="0078D4"/>
                </a:solidFill>
                <a:latin typeface="Segoe UI" panose="020B0502040204020203" pitchFamily="34" charset="0"/>
                <a:ea typeface="Segoe UI" panose="020B0502040204020203" pitchFamily="34" charset="0"/>
                <a:cs typeface="Segoe UI" panose="020B0502040204020203" pitchFamily="34" charset="0"/>
              </a:rPr>
              <a:t>&amp; ENRICH</a:t>
            </a:r>
          </a:p>
        </p:txBody>
      </p:sp>
      <p:sp>
        <p:nvSpPr>
          <p:cNvPr id="51" name="TextBox 50">
            <a:extLst>
              <a:ext uri="{FF2B5EF4-FFF2-40B4-BE49-F238E27FC236}">
                <a16:creationId xmlns:a16="http://schemas.microsoft.com/office/drawing/2014/main" id="{6ADBFE44-9E21-AC4C-A89D-B40380ACF626}"/>
              </a:ext>
            </a:extLst>
          </p:cNvPr>
          <p:cNvSpPr txBox="1"/>
          <p:nvPr/>
        </p:nvSpPr>
        <p:spPr>
          <a:xfrm>
            <a:off x="4260794" y="3544987"/>
            <a:ext cx="574498" cy="178767"/>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Azure</a:t>
            </a:r>
          </a:p>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Spark Pipelines</a:t>
            </a:r>
          </a:p>
        </p:txBody>
      </p:sp>
      <p:sp>
        <p:nvSpPr>
          <p:cNvPr id="52" name="TextBox 51">
            <a:extLst>
              <a:ext uri="{FF2B5EF4-FFF2-40B4-BE49-F238E27FC236}">
                <a16:creationId xmlns:a16="http://schemas.microsoft.com/office/drawing/2014/main" id="{2DB0E8E3-229B-624F-9119-B9A7C32F9817}"/>
              </a:ext>
            </a:extLst>
          </p:cNvPr>
          <p:cNvSpPr txBox="1"/>
          <p:nvPr/>
        </p:nvSpPr>
        <p:spPr>
          <a:xfrm>
            <a:off x="4260794" y="3793834"/>
            <a:ext cx="574498" cy="357534"/>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Creation of First level Transformation Spark Pipelines</a:t>
            </a:r>
          </a:p>
        </p:txBody>
      </p:sp>
      <p:sp>
        <p:nvSpPr>
          <p:cNvPr id="53" name="TextBox 52">
            <a:extLst>
              <a:ext uri="{FF2B5EF4-FFF2-40B4-BE49-F238E27FC236}">
                <a16:creationId xmlns:a16="http://schemas.microsoft.com/office/drawing/2014/main" id="{F66D883C-7712-EB47-A1C0-0FE8619AAC1E}"/>
              </a:ext>
            </a:extLst>
          </p:cNvPr>
          <p:cNvSpPr txBox="1"/>
          <p:nvPr/>
        </p:nvSpPr>
        <p:spPr>
          <a:xfrm>
            <a:off x="5056217" y="3531519"/>
            <a:ext cx="574498" cy="178767"/>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Azure</a:t>
            </a:r>
          </a:p>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Spark Pipelines</a:t>
            </a:r>
          </a:p>
        </p:txBody>
      </p:sp>
      <p:sp>
        <p:nvSpPr>
          <p:cNvPr id="54" name="TextBox 53">
            <a:extLst>
              <a:ext uri="{FF2B5EF4-FFF2-40B4-BE49-F238E27FC236}">
                <a16:creationId xmlns:a16="http://schemas.microsoft.com/office/drawing/2014/main" id="{2DB0E8E3-229B-624F-9119-B9A7C32F9817}"/>
              </a:ext>
            </a:extLst>
          </p:cNvPr>
          <p:cNvSpPr txBox="1"/>
          <p:nvPr/>
        </p:nvSpPr>
        <p:spPr>
          <a:xfrm>
            <a:off x="5033780" y="3830667"/>
            <a:ext cx="574498" cy="268150"/>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Creation of Pre-Business Views Pipelines</a:t>
            </a:r>
          </a:p>
        </p:txBody>
      </p:sp>
      <p:sp>
        <p:nvSpPr>
          <p:cNvPr id="55" name="Rectangle 54">
            <a:extLst>
              <a:ext uri="{FF2B5EF4-FFF2-40B4-BE49-F238E27FC236}">
                <a16:creationId xmlns:a16="http://schemas.microsoft.com/office/drawing/2014/main" id="{A4D401FD-E86E-4B09-8230-A2C6E1829FC0}"/>
              </a:ext>
            </a:extLst>
          </p:cNvPr>
          <p:cNvSpPr/>
          <p:nvPr/>
        </p:nvSpPr>
        <p:spPr>
          <a:xfrm>
            <a:off x="6011643" y="2570571"/>
            <a:ext cx="870578" cy="1753780"/>
          </a:xfrm>
          <a:prstGeom prst="rect">
            <a:avLst/>
          </a:prstGeom>
          <a:solidFill>
            <a:schemeClr val="accent4">
              <a:lumMod val="75000"/>
            </a:schemeClr>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dirty="0">
              <a:solidFill>
                <a:srgbClr val="0078D4"/>
              </a:solidFill>
              <a:latin typeface="Segoe UI" panose="020B0502040204020203" pitchFamily="34" charset="0"/>
              <a:cs typeface="Segoe UI" panose="020B0502040204020203" pitchFamily="34" charset="0"/>
            </a:endParaRPr>
          </a:p>
        </p:txBody>
      </p:sp>
      <p:sp>
        <p:nvSpPr>
          <p:cNvPr id="56" name="Rectangle 55">
            <a:extLst>
              <a:ext uri="{FF2B5EF4-FFF2-40B4-BE49-F238E27FC236}">
                <a16:creationId xmlns:a16="http://schemas.microsoft.com/office/drawing/2014/main" id="{82F815C3-5E90-7A4E-BDC6-92A37077E014}"/>
              </a:ext>
            </a:extLst>
          </p:cNvPr>
          <p:cNvSpPr/>
          <p:nvPr/>
        </p:nvSpPr>
        <p:spPr bwMode="auto">
          <a:xfrm>
            <a:off x="6106111" y="2709641"/>
            <a:ext cx="693150" cy="1502618"/>
          </a:xfrm>
          <a:prstGeom prst="rect">
            <a:avLst/>
          </a:prstGeom>
          <a:solidFill>
            <a:schemeClr val="tx2">
              <a:lumMod val="20000"/>
              <a:lumOff val="8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r>
              <a:rPr lang="en-US" sz="581" b="1" spc="73" dirty="0">
                <a:solidFill>
                  <a:srgbClr val="0078D4"/>
                </a:solidFill>
                <a:latin typeface="Segoe UI" panose="020B0502040204020203" pitchFamily="34" charset="0"/>
                <a:ea typeface="Segoe UI" panose="020B0502040204020203" pitchFamily="34" charset="0"/>
                <a:cs typeface="Segoe UI" panose="020B0502040204020203" pitchFamily="34" charset="0"/>
              </a:rPr>
              <a:t>BUSINESS LAYER</a:t>
            </a:r>
          </a:p>
        </p:txBody>
      </p:sp>
      <p:sp>
        <p:nvSpPr>
          <p:cNvPr id="57" name="Rectangle 56">
            <a:extLst>
              <a:ext uri="{FF2B5EF4-FFF2-40B4-BE49-F238E27FC236}">
                <a16:creationId xmlns:a16="http://schemas.microsoft.com/office/drawing/2014/main" id="{A4D401FD-E86E-4B09-8230-A2C6E1829FC0}"/>
              </a:ext>
            </a:extLst>
          </p:cNvPr>
          <p:cNvSpPr/>
          <p:nvPr/>
        </p:nvSpPr>
        <p:spPr>
          <a:xfrm>
            <a:off x="2341906" y="3546545"/>
            <a:ext cx="870578" cy="1759796"/>
          </a:xfrm>
          <a:prstGeom prst="rect">
            <a:avLst/>
          </a:prstGeom>
          <a:solidFill>
            <a:srgbClr val="D6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dirty="0">
              <a:solidFill>
                <a:srgbClr val="0078D4"/>
              </a:solidFill>
              <a:latin typeface="Segoe UI" panose="020B0502040204020203" pitchFamily="34" charset="0"/>
              <a:cs typeface="Segoe UI" panose="020B0502040204020203" pitchFamily="34" charset="0"/>
            </a:endParaRPr>
          </a:p>
        </p:txBody>
      </p:sp>
      <p:sp>
        <p:nvSpPr>
          <p:cNvPr id="58" name="Rectangle 57">
            <a:extLst>
              <a:ext uri="{FF2B5EF4-FFF2-40B4-BE49-F238E27FC236}">
                <a16:creationId xmlns:a16="http://schemas.microsoft.com/office/drawing/2014/main" id="{1C4586A8-F732-2B4A-8E2D-AF6C554E477F}"/>
              </a:ext>
            </a:extLst>
          </p:cNvPr>
          <p:cNvSpPr/>
          <p:nvPr/>
        </p:nvSpPr>
        <p:spPr bwMode="auto">
          <a:xfrm>
            <a:off x="2424499" y="3628900"/>
            <a:ext cx="693150" cy="1595054"/>
          </a:xfrm>
          <a:prstGeom prst="rect">
            <a:avLst/>
          </a:prstGeom>
          <a:solidFill>
            <a:schemeClr val="tx2">
              <a:lumMod val="20000"/>
              <a:lumOff val="8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r>
              <a:rPr lang="en-US" sz="581" b="1" spc="73">
                <a:solidFill>
                  <a:srgbClr val="0078D4"/>
                </a:solidFill>
                <a:latin typeface="Segoe UI" panose="020B0502040204020203" pitchFamily="34" charset="0"/>
                <a:ea typeface="Segoe UI" panose="020B0502040204020203" pitchFamily="34" charset="0"/>
                <a:cs typeface="Segoe UI" panose="020B0502040204020203" pitchFamily="34" charset="0"/>
              </a:rPr>
              <a:t>INGEST</a:t>
            </a:r>
          </a:p>
        </p:txBody>
      </p:sp>
      <p:sp>
        <p:nvSpPr>
          <p:cNvPr id="59" name="TextBox 58">
            <a:extLst>
              <a:ext uri="{FF2B5EF4-FFF2-40B4-BE49-F238E27FC236}">
                <a16:creationId xmlns:a16="http://schemas.microsoft.com/office/drawing/2014/main" id="{D5180683-49AF-8B46-801D-BE6934F212EE}"/>
              </a:ext>
            </a:extLst>
          </p:cNvPr>
          <p:cNvSpPr txBox="1"/>
          <p:nvPr/>
        </p:nvSpPr>
        <p:spPr>
          <a:xfrm>
            <a:off x="2509883" y="4564134"/>
            <a:ext cx="574498" cy="89383"/>
          </a:xfrm>
          <a:prstGeom prst="rect">
            <a:avLst/>
          </a:prstGeom>
          <a:noFill/>
        </p:spPr>
        <p:txBody>
          <a:bodyPr wrap="square" lIns="0" tIns="0" rIns="0" bIns="0" rtlCol="0">
            <a:spAutoFit/>
          </a:bodyPr>
          <a:lstStyle/>
          <a:p>
            <a:pPr defTabSz="442468">
              <a:defRPr/>
            </a:pPr>
            <a:endPar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endParaRPr>
          </a:p>
        </p:txBody>
      </p:sp>
      <p:sp>
        <p:nvSpPr>
          <p:cNvPr id="60" name="Rectangle 59">
            <a:extLst>
              <a:ext uri="{FF2B5EF4-FFF2-40B4-BE49-F238E27FC236}">
                <a16:creationId xmlns:a16="http://schemas.microsoft.com/office/drawing/2014/main" id="{8B616D08-4CF2-44EC-86E1-1508ED69886A}"/>
              </a:ext>
            </a:extLst>
          </p:cNvPr>
          <p:cNvSpPr/>
          <p:nvPr/>
        </p:nvSpPr>
        <p:spPr>
          <a:xfrm>
            <a:off x="2334881" y="2834184"/>
            <a:ext cx="701766" cy="89383"/>
          </a:xfrm>
          <a:prstGeom prst="rect">
            <a:avLst/>
          </a:prstGeom>
        </p:spPr>
        <p:txBody>
          <a:bodyPr wrap="square" lIns="0" tIns="0" rIns="0" bIns="0">
            <a:spAutoFit/>
          </a:bodyPr>
          <a:lstStyle/>
          <a:p>
            <a:pPr defTabSz="442314">
              <a:spcAft>
                <a:spcPts val="1161"/>
              </a:spcAft>
              <a:defRPr/>
            </a:pPr>
            <a:r>
              <a:rPr lang="en-US" sz="581" b="1" kern="0" spc="34" dirty="0">
                <a:solidFill>
                  <a:srgbClr val="0078D7"/>
                </a:solidFill>
                <a:latin typeface="Segoe UI" panose="020B0502040204020203" pitchFamily="34" charset="0"/>
                <a:ea typeface="Segoe UI Semilight" charset="0"/>
                <a:cs typeface="Segoe UI" panose="020B0502040204020203" pitchFamily="34" charset="0"/>
              </a:rPr>
              <a:t>  KAFKA Pipelines</a:t>
            </a:r>
          </a:p>
        </p:txBody>
      </p:sp>
      <p:sp>
        <p:nvSpPr>
          <p:cNvPr id="61" name="Rectangle 60">
            <a:extLst>
              <a:ext uri="{FF2B5EF4-FFF2-40B4-BE49-F238E27FC236}">
                <a16:creationId xmlns:a16="http://schemas.microsoft.com/office/drawing/2014/main" id="{3D1E228B-13D6-4B6A-9052-EFCB0EF24892}"/>
              </a:ext>
            </a:extLst>
          </p:cNvPr>
          <p:cNvSpPr/>
          <p:nvPr/>
        </p:nvSpPr>
        <p:spPr>
          <a:xfrm>
            <a:off x="2375962" y="2915520"/>
            <a:ext cx="872812" cy="178767"/>
          </a:xfrm>
          <a:prstGeom prst="rect">
            <a:avLst/>
          </a:prstGeom>
        </p:spPr>
        <p:txBody>
          <a:bodyPr wrap="square" lIns="0" tIns="0" rIns="0" bIns="0">
            <a:spAutoFit/>
          </a:bodyPr>
          <a:lstStyle/>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One pipeline per</a:t>
            </a:r>
          </a:p>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source</a:t>
            </a:r>
          </a:p>
        </p:txBody>
      </p:sp>
      <p:cxnSp>
        <p:nvCxnSpPr>
          <p:cNvPr id="62" name="Elbow Connector 61"/>
          <p:cNvCxnSpPr>
            <a:stCxn id="57" idx="3"/>
            <a:endCxn id="87" idx="1"/>
          </p:cNvCxnSpPr>
          <p:nvPr/>
        </p:nvCxnSpPr>
        <p:spPr>
          <a:xfrm>
            <a:off x="3212484" y="4426443"/>
            <a:ext cx="922498" cy="418516"/>
          </a:xfrm>
          <a:prstGeom prst="bentConnector3">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8" idx="3"/>
            <a:endCxn id="55" idx="1"/>
          </p:cNvCxnSpPr>
          <p:nvPr/>
        </p:nvCxnSpPr>
        <p:spPr>
          <a:xfrm>
            <a:off x="5781107" y="3444645"/>
            <a:ext cx="230536" cy="2816"/>
          </a:xfrm>
          <a:prstGeom prst="straightConnector1">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a:endCxn id="43" idx="0"/>
          </p:cNvCxnSpPr>
          <p:nvPr/>
        </p:nvCxnSpPr>
        <p:spPr>
          <a:xfrm rot="5400000">
            <a:off x="5341122" y="5359456"/>
            <a:ext cx="337313" cy="92310"/>
          </a:xfrm>
          <a:prstGeom prst="bentConnector3">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A4D401FD-E86E-4B09-8230-A2C6E1829FC0}"/>
              </a:ext>
            </a:extLst>
          </p:cNvPr>
          <p:cNvSpPr/>
          <p:nvPr/>
        </p:nvSpPr>
        <p:spPr>
          <a:xfrm>
            <a:off x="4009585" y="1832332"/>
            <a:ext cx="2953556" cy="354336"/>
          </a:xfrm>
          <a:prstGeom prst="rect">
            <a:avLst/>
          </a:prstGeom>
          <a:solidFill>
            <a:schemeClr val="tx2">
              <a:lumMod val="20000"/>
              <a:lumOff val="8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r>
              <a:rPr lang="en-US" sz="581" b="1" kern="0" spc="34" dirty="0">
                <a:solidFill>
                  <a:srgbClr val="0078D7"/>
                </a:solidFill>
                <a:latin typeface="Segoe UI" panose="020B0502040204020203" pitchFamily="34" charset="0"/>
                <a:ea typeface="Segoe UI Semilight" charset="0"/>
                <a:cs typeface="Segoe UI" panose="020B0502040204020203" pitchFamily="34" charset="0"/>
              </a:rPr>
              <a:t>SPARK Pipelines </a:t>
            </a:r>
            <a:endParaRPr lang="en-US" sz="581" b="1" spc="73" dirty="0">
              <a:solidFill>
                <a:srgbClr val="0078D4"/>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8B616D08-4CF2-44EC-86E1-1508ED69886A}"/>
              </a:ext>
            </a:extLst>
          </p:cNvPr>
          <p:cNvSpPr/>
          <p:nvPr/>
        </p:nvSpPr>
        <p:spPr>
          <a:xfrm>
            <a:off x="4009585" y="2029847"/>
            <a:ext cx="1432372" cy="89383"/>
          </a:xfrm>
          <a:prstGeom prst="rect">
            <a:avLst/>
          </a:prstGeom>
        </p:spPr>
        <p:txBody>
          <a:bodyPr wrap="square" lIns="0" tIns="0" rIns="0" bIns="0">
            <a:spAutoFit/>
          </a:bodyPr>
          <a:lstStyle/>
          <a:p>
            <a:pPr defTabSz="442314">
              <a:spcAft>
                <a:spcPts val="1161"/>
              </a:spcAft>
              <a:defRPr/>
            </a:pPr>
            <a:r>
              <a:rPr lang="en-US" sz="581" b="1" kern="0" spc="34" dirty="0">
                <a:solidFill>
                  <a:srgbClr val="0078D7"/>
                </a:solidFill>
                <a:latin typeface="Segoe UI" panose="020B0502040204020203" pitchFamily="34" charset="0"/>
                <a:ea typeface="Segoe UI Semilight" charset="0"/>
                <a:cs typeface="Segoe UI" panose="020B0502040204020203" pitchFamily="34" charset="0"/>
              </a:rPr>
              <a:t>  Data Transformer Pipelines</a:t>
            </a:r>
          </a:p>
        </p:txBody>
      </p:sp>
      <p:sp>
        <p:nvSpPr>
          <p:cNvPr id="67" name="Rectangle 66">
            <a:extLst>
              <a:ext uri="{FF2B5EF4-FFF2-40B4-BE49-F238E27FC236}">
                <a16:creationId xmlns:a16="http://schemas.microsoft.com/office/drawing/2014/main" id="{3D1E228B-13D6-4B6A-9052-EFCB0EF24892}"/>
              </a:ext>
            </a:extLst>
          </p:cNvPr>
          <p:cNvSpPr/>
          <p:nvPr/>
        </p:nvSpPr>
        <p:spPr>
          <a:xfrm>
            <a:off x="5386210" y="1986718"/>
            <a:ext cx="872812" cy="89383"/>
          </a:xfrm>
          <a:prstGeom prst="rect">
            <a:avLst/>
          </a:prstGeom>
        </p:spPr>
        <p:txBody>
          <a:bodyPr wrap="square" lIns="0" tIns="0" rIns="0" bIns="0">
            <a:spAutoFit/>
          </a:bodyPr>
          <a:lstStyle/>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Multiple ETL Lines</a:t>
            </a:r>
          </a:p>
        </p:txBody>
      </p:sp>
      <p:sp>
        <p:nvSpPr>
          <p:cNvPr id="68" name="Rectangle 67">
            <a:extLst>
              <a:ext uri="{FF2B5EF4-FFF2-40B4-BE49-F238E27FC236}">
                <a16:creationId xmlns:a16="http://schemas.microsoft.com/office/drawing/2014/main" id="{BA4720A1-63B1-154F-9A04-4D50A8CE6D46}"/>
              </a:ext>
            </a:extLst>
          </p:cNvPr>
          <p:cNvSpPr/>
          <p:nvPr/>
        </p:nvSpPr>
        <p:spPr bwMode="auto">
          <a:xfrm>
            <a:off x="7349589" y="2725813"/>
            <a:ext cx="508462" cy="496294"/>
          </a:xfrm>
          <a:prstGeom prst="rect">
            <a:avLst/>
          </a:prstGeom>
          <a:solidFill>
            <a:schemeClr val="tx2">
              <a:lumMod val="20000"/>
              <a:lumOff val="80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57519"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r>
              <a:rPr lang="en-US" sz="581" b="1" spc="73" dirty="0">
                <a:solidFill>
                  <a:srgbClr val="0078D4"/>
                </a:solidFill>
                <a:latin typeface="Segoe UI" panose="020B0502040204020203" pitchFamily="34" charset="0"/>
                <a:ea typeface="Segoe UI" panose="020B0502040204020203" pitchFamily="34" charset="0"/>
                <a:cs typeface="Segoe UI" panose="020B0502040204020203" pitchFamily="34" charset="0"/>
              </a:rPr>
              <a:t>VISUALIZE</a:t>
            </a:r>
            <a:endParaRPr lang="en-US" sz="581" b="1" dirty="0">
              <a:solidFill>
                <a:srgbClr val="FFFFFF">
                  <a:lumMod val="50000"/>
                </a:srgbClr>
              </a:solidFill>
              <a:latin typeface="Segoe UI Semibold" panose="020B0502040204020203" pitchFamily="34" charset="0"/>
              <a:ea typeface="Segoe UI" pitchFamily="34" charset="0"/>
              <a:cs typeface="Segoe UI Semibold" panose="020B0502040204020203" pitchFamily="34" charset="0"/>
            </a:endParaRPr>
          </a:p>
        </p:txBody>
      </p:sp>
      <p:sp>
        <p:nvSpPr>
          <p:cNvPr id="69" name="TextBox 68">
            <a:extLst>
              <a:ext uri="{FF2B5EF4-FFF2-40B4-BE49-F238E27FC236}">
                <a16:creationId xmlns:a16="http://schemas.microsoft.com/office/drawing/2014/main" id="{E8C1AC1B-DEC1-AB40-AE73-0E88DB2382F9}"/>
              </a:ext>
            </a:extLst>
          </p:cNvPr>
          <p:cNvSpPr txBox="1"/>
          <p:nvPr/>
        </p:nvSpPr>
        <p:spPr>
          <a:xfrm>
            <a:off x="7406361" y="3123030"/>
            <a:ext cx="574498" cy="89383"/>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Power BI</a:t>
            </a:r>
          </a:p>
        </p:txBody>
      </p:sp>
      <p:pic>
        <p:nvPicPr>
          <p:cNvPr id="70" name="Graphic 39">
            <a:extLst>
              <a:ext uri="{FF2B5EF4-FFF2-40B4-BE49-F238E27FC236}">
                <a16:creationId xmlns:a16="http://schemas.microsoft.com/office/drawing/2014/main" id="{8D5B23C2-A148-9B49-8AA4-4FCBA08D369A}"/>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7407616" y="2908779"/>
            <a:ext cx="225001" cy="225001"/>
          </a:xfrm>
          <a:prstGeom prst="rect">
            <a:avLst/>
          </a:prstGeom>
        </p:spPr>
      </p:pic>
      <p:cxnSp>
        <p:nvCxnSpPr>
          <p:cNvPr id="71" name="Elbow Connector 70"/>
          <p:cNvCxnSpPr>
            <a:stCxn id="18" idx="3"/>
            <a:endCxn id="87" idx="1"/>
          </p:cNvCxnSpPr>
          <p:nvPr/>
        </p:nvCxnSpPr>
        <p:spPr>
          <a:xfrm>
            <a:off x="3530167" y="2087868"/>
            <a:ext cx="604815" cy="2757091"/>
          </a:xfrm>
          <a:prstGeom prst="bentConnector3">
            <a:avLst>
              <a:gd name="adj1" fmla="val 50000"/>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48" idx="2"/>
            <a:endCxn id="109" idx="1"/>
          </p:cNvCxnSpPr>
          <p:nvPr/>
        </p:nvCxnSpPr>
        <p:spPr>
          <a:xfrm rot="5400000" flipH="1" flipV="1">
            <a:off x="5917627" y="2925435"/>
            <a:ext cx="420106" cy="2360410"/>
          </a:xfrm>
          <a:prstGeom prst="bentConnector4">
            <a:avLst>
              <a:gd name="adj1" fmla="val -40932"/>
              <a:gd name="adj2" fmla="val 87886"/>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bwMode="auto">
          <a:xfrm>
            <a:off x="2145290" y="1296144"/>
            <a:ext cx="5896151" cy="4149847"/>
          </a:xfrm>
          <a:prstGeom prst="rect">
            <a:avLst/>
          </a:prstGeom>
          <a:noFill/>
          <a:ln w="127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defTabSz="451223" fontAlgn="base">
              <a:spcBef>
                <a:spcPct val="0"/>
              </a:spcBef>
              <a:spcAft>
                <a:spcPct val="0"/>
              </a:spcAft>
            </a:pPr>
            <a:endParaRPr lang="de-DE" sz="96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Rectangle 73">
            <a:extLst>
              <a:ext uri="{FF2B5EF4-FFF2-40B4-BE49-F238E27FC236}">
                <a16:creationId xmlns:a16="http://schemas.microsoft.com/office/drawing/2014/main" id="{A4D401FD-E86E-4B09-8230-A2C6E1829FC0}"/>
              </a:ext>
            </a:extLst>
          </p:cNvPr>
          <p:cNvSpPr/>
          <p:nvPr/>
        </p:nvSpPr>
        <p:spPr>
          <a:xfrm>
            <a:off x="2215856" y="1128996"/>
            <a:ext cx="1410912" cy="292840"/>
          </a:xfrm>
          <a:prstGeom prst="rect">
            <a:avLst/>
          </a:prstGeom>
          <a:solidFill>
            <a:schemeClr val="tx2">
              <a:lumMod val="60000"/>
              <a:lumOff val="4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75" name="Rectangle 74">
            <a:extLst>
              <a:ext uri="{FF2B5EF4-FFF2-40B4-BE49-F238E27FC236}">
                <a16:creationId xmlns:a16="http://schemas.microsoft.com/office/drawing/2014/main" id="{3D1E228B-13D6-4B6A-9052-EFCB0EF24892}"/>
              </a:ext>
            </a:extLst>
          </p:cNvPr>
          <p:cNvSpPr/>
          <p:nvPr/>
        </p:nvSpPr>
        <p:spPr>
          <a:xfrm>
            <a:off x="2263056" y="1186325"/>
            <a:ext cx="1642650" cy="89383"/>
          </a:xfrm>
          <a:prstGeom prst="rect">
            <a:avLst/>
          </a:prstGeom>
        </p:spPr>
        <p:txBody>
          <a:bodyPr wrap="square" lIns="0" tIns="0" rIns="0" bIns="0">
            <a:spAutoFit/>
          </a:bodyPr>
          <a:lstStyle/>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Allianz </a:t>
            </a:r>
            <a:r>
              <a:rPr lang="en-US" sz="581" b="1" dirty="0" err="1" smtClean="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GITLab</a:t>
            </a:r>
            <a:r>
              <a:rPr lang="en-US" sz="581" b="1" dirty="0" smtClean="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 </a:t>
            </a: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Integration</a:t>
            </a:r>
          </a:p>
        </p:txBody>
      </p:sp>
      <p:pic>
        <p:nvPicPr>
          <p:cNvPr id="77" name="Picture 7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15912" y="2805171"/>
            <a:ext cx="259164" cy="259164"/>
          </a:xfrm>
          <a:prstGeom prst="rect">
            <a:avLst/>
          </a:prstGeom>
        </p:spPr>
      </p:pic>
      <p:pic>
        <p:nvPicPr>
          <p:cNvPr id="78" name="Picture 7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344674" y="1881710"/>
            <a:ext cx="453651" cy="236277"/>
          </a:xfrm>
          <a:prstGeom prst="rect">
            <a:avLst/>
          </a:prstGeom>
        </p:spPr>
      </p:pic>
      <p:pic>
        <p:nvPicPr>
          <p:cNvPr id="81" name="Picture 8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216097" y="2967988"/>
            <a:ext cx="453651" cy="221813"/>
          </a:xfrm>
          <a:prstGeom prst="rect">
            <a:avLst/>
          </a:prstGeom>
        </p:spPr>
      </p:pic>
      <p:sp>
        <p:nvSpPr>
          <p:cNvPr id="82" name="TextBox 81">
            <a:extLst>
              <a:ext uri="{FF2B5EF4-FFF2-40B4-BE49-F238E27FC236}">
                <a16:creationId xmlns:a16="http://schemas.microsoft.com/office/drawing/2014/main" id="{F66D883C-7712-EB47-A1C0-0FE8619AAC1E}"/>
              </a:ext>
            </a:extLst>
          </p:cNvPr>
          <p:cNvSpPr txBox="1"/>
          <p:nvPr/>
        </p:nvSpPr>
        <p:spPr>
          <a:xfrm>
            <a:off x="6158595" y="3546693"/>
            <a:ext cx="574498" cy="178767"/>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Azure</a:t>
            </a:r>
          </a:p>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Spark Pipelines</a:t>
            </a:r>
          </a:p>
        </p:txBody>
      </p:sp>
      <p:sp>
        <p:nvSpPr>
          <p:cNvPr id="83" name="TextBox 82">
            <a:extLst>
              <a:ext uri="{FF2B5EF4-FFF2-40B4-BE49-F238E27FC236}">
                <a16:creationId xmlns:a16="http://schemas.microsoft.com/office/drawing/2014/main" id="{2DB0E8E3-229B-624F-9119-B9A7C32F9817}"/>
              </a:ext>
            </a:extLst>
          </p:cNvPr>
          <p:cNvSpPr txBox="1"/>
          <p:nvPr/>
        </p:nvSpPr>
        <p:spPr>
          <a:xfrm>
            <a:off x="6169656" y="3801920"/>
            <a:ext cx="574498" cy="357534"/>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Creation of Business Required Views Pipelines</a:t>
            </a:r>
          </a:p>
        </p:txBody>
      </p:sp>
      <p:sp>
        <p:nvSpPr>
          <p:cNvPr id="84" name="TextBox 83">
            <a:extLst>
              <a:ext uri="{FF2B5EF4-FFF2-40B4-BE49-F238E27FC236}">
                <a16:creationId xmlns:a16="http://schemas.microsoft.com/office/drawing/2014/main" id="{6ADBFE44-9E21-AC4C-A89D-B40380ACF626}"/>
              </a:ext>
            </a:extLst>
          </p:cNvPr>
          <p:cNvSpPr txBox="1"/>
          <p:nvPr/>
        </p:nvSpPr>
        <p:spPr>
          <a:xfrm>
            <a:off x="2496016" y="4426444"/>
            <a:ext cx="574498" cy="268150"/>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KAFKA Streaming</a:t>
            </a:r>
          </a:p>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Pipelines</a:t>
            </a:r>
          </a:p>
        </p:txBody>
      </p:sp>
      <p:sp>
        <p:nvSpPr>
          <p:cNvPr id="85" name="TextBox 84">
            <a:extLst>
              <a:ext uri="{FF2B5EF4-FFF2-40B4-BE49-F238E27FC236}">
                <a16:creationId xmlns:a16="http://schemas.microsoft.com/office/drawing/2014/main" id="{2DB0E8E3-229B-624F-9119-B9A7C32F9817}"/>
              </a:ext>
            </a:extLst>
          </p:cNvPr>
          <p:cNvSpPr txBox="1"/>
          <p:nvPr/>
        </p:nvSpPr>
        <p:spPr>
          <a:xfrm>
            <a:off x="2487717" y="4748162"/>
            <a:ext cx="574498" cy="357534"/>
          </a:xfrm>
          <a:prstGeom prst="rect">
            <a:avLst/>
          </a:prstGeom>
          <a:noFill/>
        </p:spPr>
        <p:txBody>
          <a:bodyPr wrap="square" lIns="0" tIns="0" rIns="0" bIns="0" rtlCol="0">
            <a:spAutoFit/>
          </a:bodyPr>
          <a:lstStyle/>
          <a:p>
            <a:pPr defTabSz="442468">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Trigger Based Pipelines for Source Data Pull</a:t>
            </a:r>
          </a:p>
          <a:p>
            <a:pPr defTabSz="442468">
              <a:defRPr/>
            </a:pPr>
            <a:endPar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endParaRPr>
          </a:p>
        </p:txBody>
      </p:sp>
      <p:pic>
        <p:nvPicPr>
          <p:cNvPr id="86" name="Picture 8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411641" y="3896996"/>
            <a:ext cx="434962" cy="434962"/>
          </a:xfrm>
          <a:prstGeom prst="rect">
            <a:avLst/>
          </a:prstGeom>
        </p:spPr>
      </p:pic>
      <p:sp>
        <p:nvSpPr>
          <p:cNvPr id="87" name="Rectangle 86">
            <a:extLst>
              <a:ext uri="{FF2B5EF4-FFF2-40B4-BE49-F238E27FC236}">
                <a16:creationId xmlns:a16="http://schemas.microsoft.com/office/drawing/2014/main" id="{A4D401FD-E86E-4B09-8230-A2C6E1829FC0}"/>
              </a:ext>
            </a:extLst>
          </p:cNvPr>
          <p:cNvSpPr/>
          <p:nvPr/>
        </p:nvSpPr>
        <p:spPr>
          <a:xfrm>
            <a:off x="4134982" y="4612867"/>
            <a:ext cx="2845535" cy="464184"/>
          </a:xfrm>
          <a:prstGeom prst="rect">
            <a:avLst/>
          </a:prstGeom>
          <a:solidFill>
            <a:schemeClr val="tx2">
              <a:lumMod val="20000"/>
              <a:lumOff val="8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90" name="Rectangle 89">
            <a:extLst>
              <a:ext uri="{FF2B5EF4-FFF2-40B4-BE49-F238E27FC236}">
                <a16:creationId xmlns:a16="http://schemas.microsoft.com/office/drawing/2014/main" id="{3D1E228B-13D6-4B6A-9052-EFCB0EF24892}"/>
              </a:ext>
            </a:extLst>
          </p:cNvPr>
          <p:cNvSpPr/>
          <p:nvPr/>
        </p:nvSpPr>
        <p:spPr>
          <a:xfrm>
            <a:off x="4236216" y="4875018"/>
            <a:ext cx="872812" cy="89383"/>
          </a:xfrm>
          <a:prstGeom prst="rect">
            <a:avLst/>
          </a:prstGeom>
        </p:spPr>
        <p:txBody>
          <a:bodyPr wrap="square" lIns="0" tIns="0" rIns="0" bIns="0">
            <a:spAutoFit/>
          </a:bodyPr>
          <a:lstStyle/>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Persistence Layer 1</a:t>
            </a:r>
          </a:p>
        </p:txBody>
      </p:sp>
      <p:sp>
        <p:nvSpPr>
          <p:cNvPr id="96" name="Rectangle 95">
            <a:extLst>
              <a:ext uri="{FF2B5EF4-FFF2-40B4-BE49-F238E27FC236}">
                <a16:creationId xmlns:a16="http://schemas.microsoft.com/office/drawing/2014/main" id="{3D1E228B-13D6-4B6A-9052-EFCB0EF24892}"/>
              </a:ext>
            </a:extLst>
          </p:cNvPr>
          <p:cNvSpPr/>
          <p:nvPr/>
        </p:nvSpPr>
        <p:spPr>
          <a:xfrm>
            <a:off x="2290887" y="3205031"/>
            <a:ext cx="872812" cy="89383"/>
          </a:xfrm>
          <a:prstGeom prst="rect">
            <a:avLst/>
          </a:prstGeom>
        </p:spPr>
        <p:txBody>
          <a:bodyPr wrap="square" lIns="0" tIns="0" rIns="0" bIns="0">
            <a:spAutoFit/>
          </a:bodyPr>
          <a:lstStyle/>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AZURE VM </a:t>
            </a:r>
          </a:p>
        </p:txBody>
      </p:sp>
      <p:pic>
        <p:nvPicPr>
          <p:cNvPr id="97" name="Picture 9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045126" y="3166021"/>
            <a:ext cx="182117" cy="182117"/>
          </a:xfrm>
          <a:prstGeom prst="rect">
            <a:avLst/>
          </a:prstGeom>
        </p:spPr>
      </p:pic>
      <p:pic>
        <p:nvPicPr>
          <p:cNvPr id="98" name="Picture 9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76066" y="2004551"/>
            <a:ext cx="182117" cy="182117"/>
          </a:xfrm>
          <a:prstGeom prst="rect">
            <a:avLst/>
          </a:prstGeom>
        </p:spPr>
      </p:pic>
      <p:sp>
        <p:nvSpPr>
          <p:cNvPr id="99" name="Rectangle 98"/>
          <p:cNvSpPr/>
          <p:nvPr/>
        </p:nvSpPr>
        <p:spPr bwMode="auto">
          <a:xfrm>
            <a:off x="7071881" y="6141151"/>
            <a:ext cx="96557" cy="93714"/>
          </a:xfrm>
          <a:prstGeom prst="rect">
            <a:avLst/>
          </a:prstGeom>
          <a:solidFill>
            <a:schemeClr val="accent4">
              <a:lumMod val="75000"/>
            </a:schemeClr>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pPr>
            <a:endParaRPr lang="de-DE" sz="581" b="1" spc="73" dirty="0" err="1">
              <a:solidFill>
                <a:srgbClr val="0078D4"/>
              </a:solidFill>
              <a:latin typeface="Segoe UI" panose="020B0502040204020203" pitchFamily="34" charset="0"/>
              <a:cs typeface="Segoe UI" panose="020B0502040204020203" pitchFamily="34" charset="0"/>
            </a:endParaRPr>
          </a:p>
        </p:txBody>
      </p:sp>
      <p:sp>
        <p:nvSpPr>
          <p:cNvPr id="100" name="Rectangle 99"/>
          <p:cNvSpPr/>
          <p:nvPr/>
        </p:nvSpPr>
        <p:spPr bwMode="auto">
          <a:xfrm>
            <a:off x="7066211" y="5921753"/>
            <a:ext cx="96557" cy="103085"/>
          </a:xfrm>
          <a:prstGeom prst="rect">
            <a:avLst/>
          </a:prstGeom>
          <a:solidFill>
            <a:srgbClr val="C495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pPr>
            <a:endParaRPr lang="de-DE" sz="581" b="1" spc="73" dirty="0" err="1">
              <a:solidFill>
                <a:srgbClr val="0078D4"/>
              </a:solidFill>
              <a:latin typeface="Segoe UI" panose="020B0502040204020203" pitchFamily="34" charset="0"/>
              <a:cs typeface="Segoe UI" panose="020B0502040204020203" pitchFamily="34" charset="0"/>
            </a:endParaRPr>
          </a:p>
        </p:txBody>
      </p:sp>
      <p:sp>
        <p:nvSpPr>
          <p:cNvPr id="101" name="Rectangle 100"/>
          <p:cNvSpPr/>
          <p:nvPr/>
        </p:nvSpPr>
        <p:spPr bwMode="auto">
          <a:xfrm>
            <a:off x="7064197" y="5747073"/>
            <a:ext cx="96557" cy="103085"/>
          </a:xfrm>
          <a:prstGeom prst="rect">
            <a:avLst/>
          </a:prstGeom>
          <a:solidFill>
            <a:srgbClr val="D60000"/>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pPr>
            <a:endParaRPr lang="de-DE" sz="581" b="1" spc="73" dirty="0" err="1">
              <a:solidFill>
                <a:srgbClr val="0078D4"/>
              </a:solidFill>
              <a:latin typeface="Segoe UI" panose="020B0502040204020203" pitchFamily="34" charset="0"/>
              <a:cs typeface="Segoe UI" panose="020B0502040204020203" pitchFamily="34" charset="0"/>
            </a:endParaRPr>
          </a:p>
        </p:txBody>
      </p:sp>
      <p:sp>
        <p:nvSpPr>
          <p:cNvPr id="102" name="Left Arrow 101"/>
          <p:cNvSpPr/>
          <p:nvPr/>
        </p:nvSpPr>
        <p:spPr bwMode="auto">
          <a:xfrm>
            <a:off x="3193198" y="5368737"/>
            <a:ext cx="418706" cy="175576"/>
          </a:xfrm>
          <a:prstGeom prst="lef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defTabSz="451223" fontAlgn="base">
              <a:spcBef>
                <a:spcPct val="0"/>
              </a:spcBef>
              <a:spcAft>
                <a:spcPct val="0"/>
              </a:spcAft>
            </a:pPr>
            <a:endParaRPr lang="de-DE" sz="96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Up Arrow 102"/>
          <p:cNvSpPr/>
          <p:nvPr/>
        </p:nvSpPr>
        <p:spPr bwMode="auto">
          <a:xfrm>
            <a:off x="2043820" y="2791483"/>
            <a:ext cx="200341" cy="321719"/>
          </a:xfrm>
          <a:prstGeom prst="up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defTabSz="451223" fontAlgn="base">
              <a:spcBef>
                <a:spcPct val="0"/>
              </a:spcBef>
              <a:spcAft>
                <a:spcPct val="0"/>
              </a:spcAft>
            </a:pPr>
            <a:endParaRPr lang="de-DE" sz="96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Up Arrow 103"/>
          <p:cNvSpPr/>
          <p:nvPr/>
        </p:nvSpPr>
        <p:spPr bwMode="auto">
          <a:xfrm rot="5400000">
            <a:off x="5878834" y="1130424"/>
            <a:ext cx="200341" cy="321719"/>
          </a:xfrm>
          <a:prstGeom prst="up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defTabSz="451223" fontAlgn="base">
              <a:spcBef>
                <a:spcPct val="0"/>
              </a:spcBef>
              <a:spcAft>
                <a:spcPct val="0"/>
              </a:spcAft>
            </a:pPr>
            <a:endParaRPr lang="de-DE" sz="96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Up Arrow 104"/>
          <p:cNvSpPr/>
          <p:nvPr/>
        </p:nvSpPr>
        <p:spPr bwMode="auto">
          <a:xfrm rot="10800000">
            <a:off x="7942800" y="2980093"/>
            <a:ext cx="200341" cy="321719"/>
          </a:xfrm>
          <a:prstGeom prst="up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88490" tIns="70792" rIns="88490" bIns="70792" numCol="1" spcCol="0" rtlCol="0" fromWordArt="0" anchor="t" anchorCtr="0" forceAA="0" compatLnSpc="1">
            <a:prstTxWarp prst="textNoShape">
              <a:avLst/>
            </a:prstTxWarp>
            <a:noAutofit/>
          </a:bodyPr>
          <a:lstStyle/>
          <a:p>
            <a:pPr defTabSz="451223" fontAlgn="base">
              <a:spcBef>
                <a:spcPct val="0"/>
              </a:spcBef>
              <a:spcAft>
                <a:spcPct val="0"/>
              </a:spcAft>
            </a:pPr>
            <a:endParaRPr lang="de-DE" sz="96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3D1E228B-13D6-4B6A-9052-EFCB0EF24892}"/>
              </a:ext>
            </a:extLst>
          </p:cNvPr>
          <p:cNvSpPr/>
          <p:nvPr/>
        </p:nvSpPr>
        <p:spPr>
          <a:xfrm>
            <a:off x="7250780" y="5754997"/>
            <a:ext cx="872812" cy="89383"/>
          </a:xfrm>
          <a:prstGeom prst="rect">
            <a:avLst/>
          </a:prstGeom>
        </p:spPr>
        <p:txBody>
          <a:bodyPr wrap="square" lIns="0" tIns="0" rIns="0" bIns="0">
            <a:spAutoFit/>
          </a:bodyPr>
          <a:lstStyle/>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NO Business Access</a:t>
            </a:r>
          </a:p>
        </p:txBody>
      </p:sp>
      <p:sp>
        <p:nvSpPr>
          <p:cNvPr id="107" name="Rectangle 106">
            <a:extLst>
              <a:ext uri="{FF2B5EF4-FFF2-40B4-BE49-F238E27FC236}">
                <a16:creationId xmlns:a16="http://schemas.microsoft.com/office/drawing/2014/main" id="{3D1E228B-13D6-4B6A-9052-EFCB0EF24892}"/>
              </a:ext>
            </a:extLst>
          </p:cNvPr>
          <p:cNvSpPr/>
          <p:nvPr/>
        </p:nvSpPr>
        <p:spPr>
          <a:xfrm>
            <a:off x="7246587" y="5935225"/>
            <a:ext cx="872812" cy="178767"/>
          </a:xfrm>
          <a:prstGeom prst="rect">
            <a:avLst/>
          </a:prstGeom>
        </p:spPr>
        <p:txBody>
          <a:bodyPr wrap="square" lIns="0" tIns="0" rIns="0" bIns="0">
            <a:spAutoFit/>
          </a:bodyPr>
          <a:lstStyle/>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Selective Business  </a:t>
            </a:r>
          </a:p>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 User Access</a:t>
            </a:r>
          </a:p>
        </p:txBody>
      </p:sp>
      <p:sp>
        <p:nvSpPr>
          <p:cNvPr id="108" name="Rectangle 107">
            <a:extLst>
              <a:ext uri="{FF2B5EF4-FFF2-40B4-BE49-F238E27FC236}">
                <a16:creationId xmlns:a16="http://schemas.microsoft.com/office/drawing/2014/main" id="{3D1E228B-13D6-4B6A-9052-EFCB0EF24892}"/>
              </a:ext>
            </a:extLst>
          </p:cNvPr>
          <p:cNvSpPr/>
          <p:nvPr/>
        </p:nvSpPr>
        <p:spPr>
          <a:xfrm>
            <a:off x="7256206" y="6164192"/>
            <a:ext cx="872812" cy="89383"/>
          </a:xfrm>
          <a:prstGeom prst="rect">
            <a:avLst/>
          </a:prstGeom>
        </p:spPr>
        <p:txBody>
          <a:bodyPr wrap="square" lIns="0" tIns="0" rIns="0" bIns="0">
            <a:spAutoFit/>
          </a:bodyPr>
          <a:lstStyle/>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Full Business Access</a:t>
            </a:r>
          </a:p>
        </p:txBody>
      </p:sp>
      <p:sp>
        <p:nvSpPr>
          <p:cNvPr id="109" name="Rectangle 108">
            <a:extLst>
              <a:ext uri="{FF2B5EF4-FFF2-40B4-BE49-F238E27FC236}">
                <a16:creationId xmlns:a16="http://schemas.microsoft.com/office/drawing/2014/main" id="{BA4720A1-63B1-154F-9A04-4D50A8CE6D46}"/>
              </a:ext>
            </a:extLst>
          </p:cNvPr>
          <p:cNvSpPr/>
          <p:nvPr/>
        </p:nvSpPr>
        <p:spPr bwMode="auto">
          <a:xfrm>
            <a:off x="7307885" y="3549496"/>
            <a:ext cx="605856" cy="692181"/>
          </a:xfrm>
          <a:prstGeom prst="rect">
            <a:avLst/>
          </a:prstGeom>
          <a:solidFill>
            <a:schemeClr val="tx2">
              <a:lumMod val="20000"/>
              <a:lumOff val="8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pPr>
            <a:r>
              <a:rPr lang="en-US" sz="581" b="1" spc="73" dirty="0" smtClean="0">
                <a:solidFill>
                  <a:srgbClr val="0078D4"/>
                </a:solidFill>
                <a:latin typeface="Segoe UI" panose="020B0502040204020203" pitchFamily="34" charset="0"/>
                <a:cs typeface="Segoe UI" panose="020B0502040204020203" pitchFamily="34" charset="0"/>
              </a:rPr>
              <a:t>POSTGRES </a:t>
            </a:r>
            <a:r>
              <a:rPr lang="en-US" sz="581" b="1" spc="73" dirty="0">
                <a:solidFill>
                  <a:srgbClr val="0078D4"/>
                </a:solidFill>
                <a:latin typeface="Segoe UI" panose="020B0502040204020203" pitchFamily="34" charset="0"/>
                <a:cs typeface="Segoe UI" panose="020B0502040204020203" pitchFamily="34" charset="0"/>
              </a:rPr>
              <a:t>DB</a:t>
            </a:r>
          </a:p>
        </p:txBody>
      </p:sp>
      <p:cxnSp>
        <p:nvCxnSpPr>
          <p:cNvPr id="110" name="Elbow Connector 109"/>
          <p:cNvCxnSpPr>
            <a:stCxn id="109" idx="0"/>
            <a:endCxn id="6" idx="2"/>
          </p:cNvCxnSpPr>
          <p:nvPr/>
        </p:nvCxnSpPr>
        <p:spPr>
          <a:xfrm rot="5400000" flipH="1" flipV="1">
            <a:off x="7491939" y="3430392"/>
            <a:ext cx="237979" cy="231"/>
          </a:xfrm>
          <a:prstGeom prst="bentConnector3">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14" idx="2"/>
            <a:endCxn id="26" idx="0"/>
          </p:cNvCxnSpPr>
          <p:nvPr/>
        </p:nvCxnSpPr>
        <p:spPr>
          <a:xfrm flipH="1">
            <a:off x="1310573" y="3108546"/>
            <a:ext cx="17652" cy="1174556"/>
          </a:xfrm>
          <a:prstGeom prst="line">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a:stCxn id="6" idx="0"/>
            <a:endCxn id="18" idx="0"/>
          </p:cNvCxnSpPr>
          <p:nvPr/>
        </p:nvCxnSpPr>
        <p:spPr>
          <a:xfrm rot="16200000" flipV="1">
            <a:off x="4894429" y="-69752"/>
            <a:ext cx="1005778" cy="4427452"/>
          </a:xfrm>
          <a:prstGeom prst="bentConnector3">
            <a:avLst>
              <a:gd name="adj1" fmla="val 116292"/>
            </a:avLst>
          </a:prstGeom>
          <a:ln w="28575">
            <a:solidFill>
              <a:schemeClr val="tx2">
                <a:lumMod val="50000"/>
              </a:schemeClr>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8643069" y="1254854"/>
            <a:ext cx="3166006" cy="4023391"/>
          </a:xfrm>
          <a:prstGeom prst="rect">
            <a:avLst/>
          </a:prstGeom>
        </p:spPr>
        <p:txBody>
          <a:bodyPr vert="horz" wrap="square" lIns="72000" tIns="72000" rIns="72000" bIns="72000" rtlCol="0">
            <a:spAutoFit/>
          </a:bodyPr>
          <a:lstStyle/>
          <a:p>
            <a:r>
              <a:rPr lang="en-GB" sz="1200" b="1" dirty="0" smtClean="0"/>
              <a:t>Data ingestion</a:t>
            </a:r>
          </a:p>
          <a:p>
            <a:r>
              <a:rPr lang="en-GB" sz="1200" dirty="0" smtClean="0"/>
              <a:t>Apache Kafka streaming pipelines</a:t>
            </a:r>
          </a:p>
          <a:p>
            <a:endParaRPr lang="en-GB" sz="1200" dirty="0"/>
          </a:p>
          <a:p>
            <a:r>
              <a:rPr lang="en-GB" sz="1200" b="1" dirty="0" smtClean="0"/>
              <a:t>Data transformation</a:t>
            </a:r>
          </a:p>
          <a:p>
            <a:r>
              <a:rPr lang="en-GB" sz="1200" dirty="0" smtClean="0"/>
              <a:t>Apache Spark data pipelines (Scala, </a:t>
            </a:r>
            <a:r>
              <a:rPr lang="en-GB" sz="1200" dirty="0" err="1" smtClean="0"/>
              <a:t>PySpark</a:t>
            </a:r>
            <a:r>
              <a:rPr lang="en-GB" sz="1200" dirty="0" smtClean="0"/>
              <a:t>)</a:t>
            </a:r>
          </a:p>
          <a:p>
            <a:endParaRPr lang="en-GB" sz="1200" dirty="0" smtClean="0"/>
          </a:p>
          <a:p>
            <a:r>
              <a:rPr lang="en-GB" sz="1200" b="1" dirty="0" smtClean="0"/>
              <a:t>Data Storage</a:t>
            </a:r>
          </a:p>
          <a:p>
            <a:r>
              <a:rPr lang="en-GB" sz="1200" dirty="0" smtClean="0"/>
              <a:t>Azure Blob Storage, </a:t>
            </a:r>
            <a:r>
              <a:rPr lang="en-GB" sz="1200" dirty="0" err="1" smtClean="0"/>
              <a:t>Postgres</a:t>
            </a:r>
            <a:r>
              <a:rPr lang="en-GB" sz="1200" dirty="0" smtClean="0"/>
              <a:t> DB, Cassandra, Neo4j</a:t>
            </a:r>
          </a:p>
          <a:p>
            <a:endParaRPr lang="en-GB" sz="1200" dirty="0"/>
          </a:p>
          <a:p>
            <a:r>
              <a:rPr lang="en-GB" sz="1200" b="1" dirty="0" smtClean="0"/>
              <a:t>Data Exploration &amp; Advanced Analytics</a:t>
            </a:r>
          </a:p>
          <a:p>
            <a:r>
              <a:rPr lang="en-GB" sz="1200" dirty="0" smtClean="0"/>
              <a:t>Python in </a:t>
            </a:r>
            <a:r>
              <a:rPr lang="en-GB" sz="1200" dirty="0" err="1" smtClean="0"/>
              <a:t>Jupyter</a:t>
            </a:r>
            <a:r>
              <a:rPr lang="en-GB" sz="1200" dirty="0" smtClean="0"/>
              <a:t> Notebook, Spark in Zeppelin, Spark in Data Bricks</a:t>
            </a:r>
          </a:p>
          <a:p>
            <a:endParaRPr lang="en-GB" sz="1200" dirty="0" smtClean="0"/>
          </a:p>
          <a:p>
            <a:r>
              <a:rPr lang="en-GB" sz="1200" b="1" dirty="0" smtClean="0"/>
              <a:t>Data Visualization &amp; </a:t>
            </a:r>
            <a:r>
              <a:rPr lang="en-GB" sz="1200" b="1" dirty="0" err="1" smtClean="0"/>
              <a:t>Writeback</a:t>
            </a:r>
            <a:endParaRPr lang="en-GB" sz="1200" b="1" dirty="0" smtClean="0"/>
          </a:p>
          <a:p>
            <a:r>
              <a:rPr lang="en-GB" sz="1200" dirty="0" smtClean="0"/>
              <a:t>Power </a:t>
            </a:r>
            <a:r>
              <a:rPr lang="en-GB" sz="1200" smtClean="0"/>
              <a:t>BI + </a:t>
            </a:r>
            <a:endParaRPr lang="en-GB" sz="1200" dirty="0" smtClean="0"/>
          </a:p>
          <a:p>
            <a:endParaRPr lang="en-GB" sz="1200" dirty="0" smtClean="0"/>
          </a:p>
          <a:p>
            <a:r>
              <a:rPr lang="en-GB" sz="1200" b="1" dirty="0" smtClean="0"/>
              <a:t>Data Apps</a:t>
            </a:r>
          </a:p>
          <a:p>
            <a:r>
              <a:rPr lang="en-GB" sz="1200" dirty="0" smtClean="0"/>
              <a:t>Container Runtime Platform (</a:t>
            </a:r>
            <a:r>
              <a:rPr lang="en-GB" sz="1200" dirty="0" err="1" smtClean="0"/>
              <a:t>RedHat</a:t>
            </a:r>
            <a:r>
              <a:rPr lang="en-GB" sz="1200" dirty="0" smtClean="0"/>
              <a:t> </a:t>
            </a:r>
            <a:r>
              <a:rPr lang="en-GB" sz="1200" dirty="0" err="1" smtClean="0"/>
              <a:t>Openshift</a:t>
            </a:r>
            <a:r>
              <a:rPr lang="en-GB" sz="1200" dirty="0" smtClean="0"/>
              <a:t>)</a:t>
            </a:r>
            <a:endParaRPr lang="en-GB" sz="1200" dirty="0"/>
          </a:p>
        </p:txBody>
      </p:sp>
      <p:pic>
        <p:nvPicPr>
          <p:cNvPr id="10" name="Picture 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12590" y="4710743"/>
            <a:ext cx="397485" cy="397485"/>
          </a:xfrm>
          <a:prstGeom prst="rect">
            <a:avLst/>
          </a:prstGeom>
        </p:spPr>
      </p:pic>
      <p:pic>
        <p:nvPicPr>
          <p:cNvPr id="113" name="Picture 11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245494" y="1147059"/>
            <a:ext cx="268267" cy="248147"/>
          </a:xfrm>
          <a:prstGeom prst="rect">
            <a:avLst/>
          </a:prstGeom>
        </p:spPr>
      </p:pic>
      <p:pic>
        <p:nvPicPr>
          <p:cNvPr id="115" name="Picture 11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346814" y="3205445"/>
            <a:ext cx="340223" cy="340223"/>
          </a:xfrm>
          <a:prstGeom prst="rect">
            <a:avLst/>
          </a:prstGeom>
        </p:spPr>
      </p:pic>
      <p:pic>
        <p:nvPicPr>
          <p:cNvPr id="79" name="Picture 7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292016" y="2944807"/>
            <a:ext cx="453651" cy="236277"/>
          </a:xfrm>
          <a:prstGeom prst="rect">
            <a:avLst/>
          </a:prstGeom>
        </p:spPr>
      </p:pic>
      <p:pic>
        <p:nvPicPr>
          <p:cNvPr id="118" name="Picture 11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116650" y="3205114"/>
            <a:ext cx="340223" cy="340223"/>
          </a:xfrm>
          <a:prstGeom prst="rect">
            <a:avLst/>
          </a:prstGeom>
        </p:spPr>
      </p:pic>
      <p:pic>
        <p:nvPicPr>
          <p:cNvPr id="80" name="Picture 7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79261" y="2946622"/>
            <a:ext cx="453651" cy="236277"/>
          </a:xfrm>
          <a:prstGeom prst="rect">
            <a:avLst/>
          </a:prstGeom>
        </p:spPr>
      </p:pic>
      <p:pic>
        <p:nvPicPr>
          <p:cNvPr id="119" name="Picture 11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262121" y="3212413"/>
            <a:ext cx="340223" cy="340223"/>
          </a:xfrm>
          <a:prstGeom prst="rect">
            <a:avLst/>
          </a:prstGeom>
        </p:spPr>
      </p:pic>
      <p:cxnSp>
        <p:nvCxnSpPr>
          <p:cNvPr id="121" name="Straight Arrow Connector 120"/>
          <p:cNvCxnSpPr/>
          <p:nvPr/>
        </p:nvCxnSpPr>
        <p:spPr>
          <a:xfrm flipH="1" flipV="1">
            <a:off x="4647092" y="4316811"/>
            <a:ext cx="3004" cy="300070"/>
          </a:xfrm>
          <a:prstGeom prst="straightConnector1">
            <a:avLst/>
          </a:prstGeom>
          <a:ln w="28575">
            <a:solidFill>
              <a:schemeClr val="tx2">
                <a:lumMod val="50000"/>
              </a:schemeClr>
            </a:solidFill>
            <a:prstDash val="sysDash"/>
            <a:headEnd type="triangle" w="lg" len="med"/>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V="1">
            <a:off x="6459444" y="4340797"/>
            <a:ext cx="4009" cy="285792"/>
          </a:xfrm>
          <a:prstGeom prst="straightConnector1">
            <a:avLst/>
          </a:prstGeom>
          <a:ln w="28575">
            <a:solidFill>
              <a:schemeClr val="tx2">
                <a:lumMod val="50000"/>
              </a:schemeClr>
            </a:solidFill>
            <a:prstDash val="sysDash"/>
            <a:headEnd type="triangle" w="lg" len="med"/>
            <a:tailEnd type="triangle"/>
          </a:ln>
        </p:spPr>
        <p:style>
          <a:lnRef idx="1">
            <a:schemeClr val="accent1"/>
          </a:lnRef>
          <a:fillRef idx="0">
            <a:schemeClr val="accent1"/>
          </a:fillRef>
          <a:effectRef idx="0">
            <a:schemeClr val="accent1"/>
          </a:effectRef>
          <a:fontRef idx="minor">
            <a:schemeClr val="tx1"/>
          </a:fontRef>
        </p:style>
      </p:cxnSp>
      <p:pic>
        <p:nvPicPr>
          <p:cNvPr id="144" name="Picture 14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541445" y="4786904"/>
            <a:ext cx="459321" cy="235779"/>
          </a:xfrm>
          <a:prstGeom prst="rect">
            <a:avLst/>
          </a:prstGeom>
        </p:spPr>
      </p:pic>
      <p:pic>
        <p:nvPicPr>
          <p:cNvPr id="161" name="Picture 16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920725" y="6076971"/>
            <a:ext cx="450462" cy="305183"/>
          </a:xfrm>
          <a:prstGeom prst="rect">
            <a:avLst/>
          </a:prstGeom>
        </p:spPr>
      </p:pic>
      <p:pic>
        <p:nvPicPr>
          <p:cNvPr id="162" name="Picture 161"/>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277816" y="3761428"/>
            <a:ext cx="652008" cy="434672"/>
          </a:xfrm>
          <a:prstGeom prst="rect">
            <a:avLst/>
          </a:prstGeom>
        </p:spPr>
      </p:pic>
      <p:sp>
        <p:nvSpPr>
          <p:cNvPr id="116" name="Rectangle 115">
            <a:extLst>
              <a:ext uri="{FF2B5EF4-FFF2-40B4-BE49-F238E27FC236}">
                <a16:creationId xmlns:a16="http://schemas.microsoft.com/office/drawing/2014/main" id="{3D1E228B-13D6-4B6A-9052-EFCB0EF24892}"/>
              </a:ext>
            </a:extLst>
          </p:cNvPr>
          <p:cNvSpPr/>
          <p:nvPr/>
        </p:nvSpPr>
        <p:spPr>
          <a:xfrm>
            <a:off x="4180369" y="2405367"/>
            <a:ext cx="966549" cy="89383"/>
          </a:xfrm>
          <a:prstGeom prst="rect">
            <a:avLst/>
          </a:prstGeom>
        </p:spPr>
        <p:txBody>
          <a:bodyPr wrap="square" lIns="0" tIns="0" rIns="0" bIns="0">
            <a:spAutoFit/>
          </a:bodyPr>
          <a:lstStyle/>
          <a:p>
            <a:pPr defTabSz="442314">
              <a:defRPr/>
            </a:pPr>
            <a:r>
              <a:rPr lang="en-US" sz="581" b="1" dirty="0" smtClean="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FUNCTIONAL LAYER</a:t>
            </a:r>
            <a:endPar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endParaRPr>
          </a:p>
        </p:txBody>
      </p:sp>
      <p:sp>
        <p:nvSpPr>
          <p:cNvPr id="117" name="Rectangle 116">
            <a:extLst>
              <a:ext uri="{FF2B5EF4-FFF2-40B4-BE49-F238E27FC236}">
                <a16:creationId xmlns:a16="http://schemas.microsoft.com/office/drawing/2014/main" id="{3D1E228B-13D6-4B6A-9052-EFCB0EF24892}"/>
              </a:ext>
            </a:extLst>
          </p:cNvPr>
          <p:cNvSpPr/>
          <p:nvPr/>
        </p:nvSpPr>
        <p:spPr>
          <a:xfrm>
            <a:off x="6052882" y="2410690"/>
            <a:ext cx="966549" cy="89383"/>
          </a:xfrm>
          <a:prstGeom prst="rect">
            <a:avLst/>
          </a:prstGeom>
        </p:spPr>
        <p:txBody>
          <a:bodyPr wrap="square" lIns="0" tIns="0" rIns="0" bIns="0">
            <a:spAutoFit/>
          </a:bodyPr>
          <a:lstStyle/>
          <a:p>
            <a:pPr defTabSz="442314">
              <a:defRPr/>
            </a:pPr>
            <a:r>
              <a:rPr lang="en-US" sz="581" b="1" dirty="0" smtClean="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EXPLORATORY LAYER</a:t>
            </a:r>
            <a:endPar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endParaRPr>
          </a:p>
        </p:txBody>
      </p:sp>
      <p:sp>
        <p:nvSpPr>
          <p:cNvPr id="122" name="Rectangle 121">
            <a:extLst>
              <a:ext uri="{FF2B5EF4-FFF2-40B4-BE49-F238E27FC236}">
                <a16:creationId xmlns:a16="http://schemas.microsoft.com/office/drawing/2014/main" id="{A4D401FD-E86E-4B09-8230-A2C6E1829FC0}"/>
              </a:ext>
            </a:extLst>
          </p:cNvPr>
          <p:cNvSpPr/>
          <p:nvPr/>
        </p:nvSpPr>
        <p:spPr>
          <a:xfrm>
            <a:off x="6032137" y="4620048"/>
            <a:ext cx="931004" cy="448938"/>
          </a:xfrm>
          <a:prstGeom prst="rect">
            <a:avLst/>
          </a:prstGeom>
          <a:solidFill>
            <a:schemeClr val="tx2">
              <a:lumMod val="60000"/>
              <a:lumOff val="40000"/>
            </a:schemeClr>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66368" tIns="57519" rIns="0" bIns="0" numCol="1" spcCol="0" rtlCol="0" fromWordArt="0" anchor="t" anchorCtr="0" forceAA="0" compatLnSpc="1">
            <a:prstTxWarp prst="textNoShape">
              <a:avLst/>
            </a:prstTxWarp>
            <a:noAutofit/>
          </a:bodyPr>
          <a:lstStyle/>
          <a:p>
            <a:pPr defTabSz="451229" fontAlgn="base">
              <a:spcBef>
                <a:spcPct val="0"/>
              </a:spcBef>
              <a:spcAft>
                <a:spcPct val="0"/>
              </a:spcAft>
              <a:defRPr/>
            </a:pPr>
            <a:endParaRPr lang="en-US" sz="581" b="1" spc="73">
              <a:solidFill>
                <a:srgbClr val="0078D4"/>
              </a:solidFill>
              <a:latin typeface="Segoe UI" panose="020B0502040204020203" pitchFamily="34" charset="0"/>
              <a:cs typeface="Segoe UI" panose="020B0502040204020203" pitchFamily="34" charset="0"/>
            </a:endParaRPr>
          </a:p>
        </p:txBody>
      </p:sp>
      <p:sp>
        <p:nvSpPr>
          <p:cNvPr id="154" name="Rectangle 153">
            <a:extLst>
              <a:ext uri="{FF2B5EF4-FFF2-40B4-BE49-F238E27FC236}">
                <a16:creationId xmlns:a16="http://schemas.microsoft.com/office/drawing/2014/main" id="{3D1E228B-13D6-4B6A-9052-EFCB0EF24892}"/>
              </a:ext>
            </a:extLst>
          </p:cNvPr>
          <p:cNvSpPr/>
          <p:nvPr/>
        </p:nvSpPr>
        <p:spPr>
          <a:xfrm>
            <a:off x="6215875" y="4866714"/>
            <a:ext cx="917914" cy="89383"/>
          </a:xfrm>
          <a:prstGeom prst="rect">
            <a:avLst/>
          </a:prstGeom>
        </p:spPr>
        <p:txBody>
          <a:bodyPr wrap="square" lIns="0" tIns="0" rIns="0" bIns="0">
            <a:spAutoFit/>
          </a:bodyPr>
          <a:lstStyle/>
          <a:p>
            <a:pPr defTabSz="442314">
              <a:defRPr/>
            </a:pPr>
            <a:r>
              <a:rPr lang="en-US" sz="581" b="1" dirty="0">
                <a:gradFill>
                  <a:gsLst>
                    <a:gs pos="2917">
                      <a:srgbClr val="000000"/>
                    </a:gs>
                    <a:gs pos="30000">
                      <a:srgbClr val="000000"/>
                    </a:gs>
                  </a:gsLst>
                  <a:lin ang="5400000" scaled="0"/>
                </a:gradFill>
                <a:latin typeface="Segoe UI Semibold" panose="020B0502040204020203" pitchFamily="34" charset="0"/>
                <a:cs typeface="Segoe UI Semibold" panose="020B0502040204020203" pitchFamily="34" charset="0"/>
              </a:rPr>
              <a:t>Persistence Layer 2</a:t>
            </a:r>
          </a:p>
        </p:txBody>
      </p:sp>
      <p:sp>
        <p:nvSpPr>
          <p:cNvPr id="88" name="Rectangle 87">
            <a:extLst>
              <a:ext uri="{FF2B5EF4-FFF2-40B4-BE49-F238E27FC236}">
                <a16:creationId xmlns:a16="http://schemas.microsoft.com/office/drawing/2014/main" id="{8B616D08-4CF2-44EC-86E1-1508ED69886A}"/>
              </a:ext>
            </a:extLst>
          </p:cNvPr>
          <p:cNvSpPr/>
          <p:nvPr/>
        </p:nvSpPr>
        <p:spPr>
          <a:xfrm>
            <a:off x="4794809" y="4645395"/>
            <a:ext cx="2055614" cy="89383"/>
          </a:xfrm>
          <a:prstGeom prst="rect">
            <a:avLst/>
          </a:prstGeom>
        </p:spPr>
        <p:txBody>
          <a:bodyPr wrap="square" lIns="0" tIns="0" rIns="0" bIns="0">
            <a:spAutoFit/>
          </a:bodyPr>
          <a:lstStyle/>
          <a:p>
            <a:pPr defTabSz="442314">
              <a:spcAft>
                <a:spcPts val="1161"/>
              </a:spcAft>
              <a:defRPr/>
            </a:pPr>
            <a:r>
              <a:rPr lang="en-US" sz="581" b="1" kern="0" spc="34" dirty="0">
                <a:solidFill>
                  <a:srgbClr val="0078D7"/>
                </a:solidFill>
                <a:latin typeface="Segoe UI" panose="020B0502040204020203" pitchFamily="34" charset="0"/>
                <a:ea typeface="Segoe UI Semilight" charset="0"/>
                <a:cs typeface="Segoe UI" panose="020B0502040204020203" pitchFamily="34" charset="0"/>
              </a:rPr>
              <a:t>  AZURE </a:t>
            </a:r>
            <a:r>
              <a:rPr lang="en-US" sz="581" b="1" kern="0" spc="34" dirty="0" smtClean="0">
                <a:solidFill>
                  <a:srgbClr val="0078D7"/>
                </a:solidFill>
                <a:latin typeface="Segoe UI" panose="020B0502040204020203" pitchFamily="34" charset="0"/>
                <a:ea typeface="Segoe UI Semilight" charset="0"/>
                <a:cs typeface="Segoe UI" panose="020B0502040204020203" pitchFamily="34" charset="0"/>
              </a:rPr>
              <a:t>BLOB STORAGE, CASSANDRA</a:t>
            </a:r>
            <a:endParaRPr lang="en-US" sz="581" b="1" kern="0" spc="34" dirty="0">
              <a:solidFill>
                <a:srgbClr val="0078D7"/>
              </a:solidFill>
              <a:latin typeface="Segoe UI" panose="020B0502040204020203" pitchFamily="34" charset="0"/>
              <a:ea typeface="Segoe UI Semilight" charset="0"/>
              <a:cs typeface="Segoe UI" panose="020B0502040204020203" pitchFamily="34" charset="0"/>
            </a:endParaRPr>
          </a:p>
        </p:txBody>
      </p:sp>
    </p:spTree>
    <p:extLst>
      <p:ext uri="{BB962C8B-B14F-4D97-AF65-F5344CB8AC3E}">
        <p14:creationId xmlns:p14="http://schemas.microsoft.com/office/powerpoint/2010/main" val="4017448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de-DE"/>
          </a:p>
        </p:txBody>
      </p:sp>
      <p:sp>
        <p:nvSpPr>
          <p:cNvPr id="4" name="Title 3"/>
          <p:cNvSpPr>
            <a:spLocks noGrp="1"/>
          </p:cNvSpPr>
          <p:nvPr>
            <p:ph type="title"/>
          </p:nvPr>
        </p:nvSpPr>
        <p:spPr>
          <a:xfrm>
            <a:off x="405365" y="0"/>
            <a:ext cx="10674352" cy="514232"/>
          </a:xfrm>
        </p:spPr>
        <p:txBody>
          <a:bodyPr/>
          <a:lstStyle/>
          <a:p>
            <a:r>
              <a:rPr lang="en-US" sz="2400" dirty="0" smtClean="0">
                <a:latin typeface="Calibri" panose="020F0502020204030204" pitchFamily="34" charset="0"/>
                <a:cs typeface="Calibri" panose="020F0502020204030204" pitchFamily="34" charset="0"/>
              </a:rPr>
              <a:t>CICD Technical Stack</a:t>
            </a:r>
            <a:br>
              <a:rPr lang="en-US" sz="2400" dirty="0" smtClean="0">
                <a:latin typeface="Calibri" panose="020F0502020204030204" pitchFamily="34" charset="0"/>
                <a:cs typeface="Calibri" panose="020F0502020204030204" pitchFamily="34" charset="0"/>
              </a:rPr>
            </a:br>
            <a:r>
              <a:rPr lang="en-US" sz="2400" dirty="0" smtClean="0">
                <a:latin typeface="Calibri" panose="020F0502020204030204" pitchFamily="34" charset="0"/>
                <a:cs typeface="Calibri" panose="020F0502020204030204" pitchFamily="34" charset="0"/>
              </a:rPr>
              <a:t>(DEV-OPS)</a:t>
            </a:r>
            <a:r>
              <a:rPr lang="en-US" sz="3200" dirty="0" smtClean="0">
                <a:latin typeface="Calibri" panose="020F0502020204030204" pitchFamily="34" charset="0"/>
                <a:cs typeface="Calibri" panose="020F0502020204030204" pitchFamily="34" charset="0"/>
              </a:rPr>
              <a:t/>
            </a:r>
            <a:br>
              <a:rPr lang="en-US" sz="3200" dirty="0" smtClean="0">
                <a:latin typeface="Calibri" panose="020F0502020204030204" pitchFamily="34" charset="0"/>
                <a:cs typeface="Calibri" panose="020F0502020204030204" pitchFamily="34" charset="0"/>
              </a:rPr>
            </a:br>
            <a:endParaRPr lang="de-DE" dirty="0"/>
          </a:p>
        </p:txBody>
      </p:sp>
      <p:sp>
        <p:nvSpPr>
          <p:cNvPr id="6" name="Content Placeholder 2"/>
          <p:cNvSpPr>
            <a:spLocks noGrp="1"/>
          </p:cNvSpPr>
          <p:nvPr>
            <p:ph sz="quarter" idx="13"/>
          </p:nvPr>
        </p:nvSpPr>
        <p:spPr/>
        <p:txBody>
          <a:bodyPr/>
          <a:lstStyle/>
          <a:p>
            <a:pPr marL="285750" indent="-285750">
              <a:lnSpc>
                <a:spcPct val="150000"/>
              </a:lnSpc>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endParaRPr lang="de-DE" dirty="0">
              <a:latin typeface="Calibri" panose="020F0502020204030204" pitchFamily="34" charset="0"/>
              <a:cs typeface="Calibri" panose="020F0502020204030204" pitchFamily="34" charset="0"/>
            </a:endParaRPr>
          </a:p>
        </p:txBody>
      </p:sp>
      <p:sp>
        <p:nvSpPr>
          <p:cNvPr id="5" name="Content Placeholder 2"/>
          <p:cNvSpPr txBox="1">
            <a:spLocks/>
          </p:cNvSpPr>
          <p:nvPr/>
        </p:nvSpPr>
        <p:spPr>
          <a:xfrm>
            <a:off x="405365" y="1019195"/>
            <a:ext cx="11188638" cy="5096170"/>
          </a:xfrm>
          <a:prstGeom prst="rect">
            <a:avLst/>
          </a:prstGeom>
        </p:spPr>
        <p:txBody>
          <a:bodyPr vert="horz" lIns="0" tIns="0" rIns="0" bIns="0" rtlCol="0">
            <a:noAutofit/>
          </a:bodyPr>
          <a:lstStyle>
            <a:lvl1pPr marL="0" indent="0" algn="l" defTabSz="1218926" rtl="0" eaLnBrk="1" latinLnBrk="0" hangingPunct="1">
              <a:lnSpc>
                <a:spcPts val="1920"/>
              </a:lnSpc>
              <a:spcBef>
                <a:spcPts val="200"/>
              </a:spcBef>
              <a:spcAft>
                <a:spcPts val="0"/>
              </a:spcAft>
              <a:buFont typeface="Arial" panose="020B0604020202020204" pitchFamily="34" charset="0"/>
              <a:buNone/>
              <a:defRPr lang="en-GB" sz="1400" b="0" kern="1200" cap="none" baseline="0" noProof="0" dirty="0" smtClean="0">
                <a:solidFill>
                  <a:schemeClr val="tx1"/>
                </a:solidFill>
                <a:latin typeface="+mn-lt"/>
                <a:ea typeface="+mn-ea"/>
                <a:cs typeface="+mn-cs"/>
              </a:defRPr>
            </a:lvl1pPr>
            <a:lvl2pPr marL="179352" marR="0" indent="-179352" algn="l" defTabSz="1218926" rtl="0" eaLnBrk="1" fontAlgn="auto" latinLnBrk="0" hangingPunct="1">
              <a:lnSpc>
                <a:spcPct val="100000"/>
              </a:lnSpc>
              <a:spcBef>
                <a:spcPts val="200"/>
              </a:spcBef>
              <a:spcAft>
                <a:spcPts val="200"/>
              </a:spcAft>
              <a:buClrTx/>
              <a:buSzTx/>
              <a:buFont typeface="Arial" panose="020B0604020202020204" pitchFamily="34" charset="0"/>
              <a:buChar char="•"/>
              <a:tabLst/>
              <a:defRPr lang="de-DE" sz="1400" kern="1200" noProof="0" dirty="0" smtClean="0">
                <a:solidFill>
                  <a:schemeClr val="tx1"/>
                </a:solidFill>
                <a:latin typeface="+mn-lt"/>
                <a:ea typeface="+mn-ea"/>
                <a:cs typeface="+mn-cs"/>
              </a:defRPr>
            </a:lvl2pPr>
            <a:lvl3pPr marL="365687" indent="-179352" algn="l" defTabSz="1218926" rtl="0" eaLnBrk="1" latinLnBrk="0" hangingPunct="1">
              <a:lnSpc>
                <a:spcPct val="100000"/>
              </a:lnSpc>
              <a:spcBef>
                <a:spcPts val="200"/>
              </a:spcBef>
              <a:spcAft>
                <a:spcPts val="200"/>
              </a:spcAft>
              <a:buFont typeface="Symbol" panose="05050102010706020507" pitchFamily="18" charset="2"/>
              <a:buChar char="-"/>
              <a:defRPr sz="1200" kern="1200">
                <a:solidFill>
                  <a:schemeClr val="tx1"/>
                </a:solidFill>
                <a:latin typeface="+mn-lt"/>
                <a:ea typeface="+mn-ea"/>
                <a:cs typeface="+mn-cs"/>
              </a:defRPr>
            </a:lvl3pPr>
            <a:lvl4pPr marL="237014" indent="-237014" algn="l" defTabSz="1218926" rtl="0" eaLnBrk="1" latinLnBrk="0" hangingPunct="1">
              <a:lnSpc>
                <a:spcPct val="100000"/>
              </a:lnSpc>
              <a:spcBef>
                <a:spcPts val="200"/>
              </a:spcBef>
              <a:spcAft>
                <a:spcPts val="200"/>
              </a:spcAft>
              <a:buClr>
                <a:schemeClr val="tx1"/>
              </a:buClr>
              <a:buFont typeface="+mj-lt"/>
              <a:buAutoNum type="arabicPeriod"/>
              <a:defRPr sz="1200" kern="1200">
                <a:solidFill>
                  <a:schemeClr val="tx1"/>
                </a:solidFill>
                <a:latin typeface="+mn-lt"/>
                <a:ea typeface="+mn-ea"/>
                <a:cs typeface="+mn-cs"/>
              </a:defRPr>
            </a:lvl4pPr>
            <a:lvl5pPr marL="0" indent="0" algn="l" defTabSz="1218926" rtl="0" eaLnBrk="1" latinLnBrk="0" hangingPunct="1">
              <a:lnSpc>
                <a:spcPct val="100000"/>
              </a:lnSpc>
              <a:spcBef>
                <a:spcPts val="200"/>
              </a:spcBef>
              <a:spcAft>
                <a:spcPts val="200"/>
              </a:spcAft>
              <a:buFont typeface="Arial" panose="020B0604020202020204" pitchFamily="34" charset="0"/>
              <a:buNone/>
              <a:defRPr sz="1200" kern="1200" baseline="0">
                <a:solidFill>
                  <a:schemeClr val="tx1"/>
                </a:solidFill>
                <a:latin typeface="+mn-lt"/>
                <a:ea typeface="+mn-ea"/>
                <a:cs typeface="+mn-cs"/>
              </a:defRPr>
            </a:lvl5pPr>
            <a:lvl6pPr marL="179352" indent="-179352" algn="l" defTabSz="1218926" rtl="0" eaLnBrk="1" latinLnBrk="0" hangingPunct="1">
              <a:lnSpc>
                <a:spcPct val="100000"/>
              </a:lnSpc>
              <a:spcBef>
                <a:spcPts val="200"/>
              </a:spcBef>
              <a:spcAft>
                <a:spcPts val="200"/>
              </a:spcAft>
              <a:buFont typeface="Symbol" panose="05050102010706020507" pitchFamily="18" charset="2"/>
              <a:buChar char="-"/>
              <a:defRPr sz="1200" kern="1200">
                <a:solidFill>
                  <a:schemeClr val="tx1"/>
                </a:solidFill>
                <a:latin typeface="+mn-lt"/>
                <a:ea typeface="+mn-ea"/>
                <a:cs typeface="+mn-cs"/>
              </a:defRPr>
            </a:lvl6pPr>
            <a:lvl7pPr marL="0" indent="0" algn="l" defTabSz="1218926" rtl="0" eaLnBrk="1" latinLnBrk="0" hangingPunct="1">
              <a:lnSpc>
                <a:spcPct val="100000"/>
              </a:lnSpc>
              <a:spcBef>
                <a:spcPts val="200"/>
              </a:spcBef>
              <a:spcAft>
                <a:spcPts val="200"/>
              </a:spcAft>
              <a:buFont typeface="Arial" panose="020B0604020202020204" pitchFamily="34" charset="0"/>
              <a:buNone/>
              <a:defRPr sz="1100" kern="1200">
                <a:solidFill>
                  <a:schemeClr val="tx1"/>
                </a:solidFill>
                <a:latin typeface="+mn-lt"/>
                <a:ea typeface="+mn-ea"/>
                <a:cs typeface="+mn-cs"/>
              </a:defRPr>
            </a:lvl7pPr>
            <a:lvl8pPr marL="0" indent="0" algn="l" defTabSz="1218926" rtl="0" eaLnBrk="1" latinLnBrk="0" hangingPunct="1">
              <a:lnSpc>
                <a:spcPct val="100000"/>
              </a:lnSpc>
              <a:spcBef>
                <a:spcPts val="200"/>
              </a:spcBef>
              <a:spcAft>
                <a:spcPts val="200"/>
              </a:spcAft>
              <a:buFont typeface="Arial" panose="020B0604020202020204" pitchFamily="34" charset="0"/>
              <a:buNone/>
              <a:defRPr sz="1050" kern="1200">
                <a:solidFill>
                  <a:schemeClr val="tx1"/>
                </a:solidFill>
                <a:latin typeface="+mn-lt"/>
                <a:ea typeface="+mn-ea"/>
                <a:cs typeface="+mn-cs"/>
              </a:defRPr>
            </a:lvl8pPr>
            <a:lvl9pPr marL="122739" indent="-122739" algn="l" defTabSz="1218926" rtl="0" eaLnBrk="1" latinLnBrk="0" hangingPunct="1">
              <a:lnSpc>
                <a:spcPct val="100000"/>
              </a:lnSpc>
              <a:spcBef>
                <a:spcPts val="200"/>
              </a:spcBef>
              <a:spcAft>
                <a:spcPts val="200"/>
              </a:spcAft>
              <a:buFont typeface="+mj-lt"/>
              <a:buAutoNum type="arabicParenR"/>
              <a:defRPr sz="6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MAVEN</a:t>
            </a:r>
            <a:r>
              <a:rPr lang="en-US" sz="2000" dirty="0" smtClean="0">
                <a:solidFill>
                  <a:schemeClr val="tx2"/>
                </a:solidFill>
                <a:latin typeface="Calibri" panose="020F0502020204030204" pitchFamily="34" charset="0"/>
                <a:cs typeface="Calibri" panose="020F0502020204030204" pitchFamily="34" charset="0"/>
              </a:rPr>
              <a:t> - Build Tool (Better support in CICD Chain and Granular control)</a:t>
            </a:r>
          </a:p>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GIT -  </a:t>
            </a:r>
            <a:r>
              <a:rPr lang="en-US" sz="2000" dirty="0" smtClean="0">
                <a:solidFill>
                  <a:schemeClr val="tx2"/>
                </a:solidFill>
                <a:latin typeface="Calibri" panose="020F0502020204030204" pitchFamily="34" charset="0"/>
                <a:cs typeface="Calibri" panose="020F0502020204030204" pitchFamily="34" charset="0"/>
              </a:rPr>
              <a:t>Version Control System (GITLAB/GITHUB/BITBUCKET)</a:t>
            </a:r>
          </a:p>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JENKINS</a:t>
            </a:r>
            <a:r>
              <a:rPr lang="en-US" sz="2000" dirty="0" smtClean="0">
                <a:solidFill>
                  <a:schemeClr val="tx2"/>
                </a:solidFill>
                <a:latin typeface="Calibri" panose="020F0502020204030204" pitchFamily="34" charset="0"/>
                <a:cs typeface="Calibri" panose="020F0502020204030204" pitchFamily="34" charset="0"/>
              </a:rPr>
              <a:t> – Continuous Build</a:t>
            </a:r>
          </a:p>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Ansible</a:t>
            </a:r>
            <a:r>
              <a:rPr lang="en-US" sz="2000" dirty="0" smtClean="0">
                <a:solidFill>
                  <a:schemeClr val="tx2"/>
                </a:solidFill>
                <a:latin typeface="Calibri" panose="020F0502020204030204" pitchFamily="34" charset="0"/>
                <a:cs typeface="Calibri" panose="020F0502020204030204" pitchFamily="34" charset="0"/>
              </a:rPr>
              <a:t> – Configuration Management and Deployments</a:t>
            </a:r>
          </a:p>
          <a:p>
            <a:pPr marL="285750" indent="-285750">
              <a:lnSpc>
                <a:spcPct val="150000"/>
              </a:lnSpc>
              <a:buFont typeface="Arial" panose="020B0604020202020204" pitchFamily="34" charset="0"/>
              <a:buChar char="•"/>
            </a:pPr>
            <a:r>
              <a:rPr lang="en-US" sz="2000" b="1" dirty="0" smtClean="0">
                <a:solidFill>
                  <a:schemeClr val="tx2"/>
                </a:solidFill>
                <a:latin typeface="Calibri" panose="020F0502020204030204" pitchFamily="34" charset="0"/>
                <a:cs typeface="Calibri" panose="020F0502020204030204" pitchFamily="34" charset="0"/>
              </a:rPr>
              <a:t>ZULL</a:t>
            </a:r>
            <a:r>
              <a:rPr lang="en-US" sz="2000" dirty="0" smtClean="0">
                <a:solidFill>
                  <a:schemeClr val="tx2"/>
                </a:solidFill>
                <a:latin typeface="Calibri" panose="020F0502020204030204" pitchFamily="34" charset="0"/>
                <a:cs typeface="Calibri" panose="020F0502020204030204" pitchFamily="34" charset="0"/>
              </a:rPr>
              <a:t> – Gating System for code pipeline stability</a:t>
            </a:r>
          </a:p>
          <a:p>
            <a:pPr marL="285750" indent="-285750">
              <a:lnSpc>
                <a:spcPct val="150000"/>
              </a:lnSpc>
              <a:buFont typeface="Arial" panose="020B0604020202020204" pitchFamily="34" charset="0"/>
              <a:buChar char="•"/>
            </a:pPr>
            <a:r>
              <a:rPr lang="en-US" sz="2000" b="1" dirty="0" err="1" smtClean="0">
                <a:solidFill>
                  <a:schemeClr val="tx2"/>
                </a:solidFill>
                <a:latin typeface="Calibri" panose="020F0502020204030204" pitchFamily="34" charset="0"/>
                <a:cs typeface="Calibri" panose="020F0502020204030204" pitchFamily="34" charset="0"/>
              </a:rPr>
              <a:t>SonarQube</a:t>
            </a:r>
            <a:r>
              <a:rPr lang="en-US" sz="2000" dirty="0" smtClean="0">
                <a:solidFill>
                  <a:schemeClr val="tx2"/>
                </a:solidFill>
                <a:latin typeface="Calibri" panose="020F0502020204030204" pitchFamily="34" charset="0"/>
                <a:cs typeface="Calibri" panose="020F0502020204030204" pitchFamily="34" charset="0"/>
              </a:rPr>
              <a:t> – Static Code Analyzer</a:t>
            </a:r>
          </a:p>
          <a:p>
            <a:endParaRPr lang="de-D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414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endParaRPr lang="de-DE"/>
          </a:p>
        </p:txBody>
      </p:sp>
      <p:sp>
        <p:nvSpPr>
          <p:cNvPr id="4" name="Title 3"/>
          <p:cNvSpPr>
            <a:spLocks noGrp="1"/>
          </p:cNvSpPr>
          <p:nvPr>
            <p:ph type="title"/>
          </p:nvPr>
        </p:nvSpPr>
        <p:spPr>
          <a:xfrm>
            <a:off x="424025" y="249052"/>
            <a:ext cx="10674352" cy="514232"/>
          </a:xfrm>
        </p:spPr>
        <p:txBody>
          <a:bodyPr/>
          <a:lstStyle/>
          <a:p>
            <a:r>
              <a:rPr lang="en-US" sz="3200" dirty="0">
                <a:latin typeface="Calibri" panose="020F0502020204030204" pitchFamily="34" charset="0"/>
                <a:cs typeface="Calibri" panose="020F0502020204030204" pitchFamily="34" charset="0"/>
              </a:rPr>
              <a:t>CICD Infinity Diagram</a:t>
            </a:r>
            <a:br>
              <a:rPr lang="en-US" sz="3200" dirty="0">
                <a:latin typeface="Calibri" panose="020F0502020204030204" pitchFamily="34" charset="0"/>
                <a:cs typeface="Calibri" panose="020F0502020204030204" pitchFamily="34" charset="0"/>
              </a:rPr>
            </a:br>
            <a:endParaRPr lang="de-DE" dirty="0"/>
          </a:p>
        </p:txBody>
      </p:sp>
      <p:sp>
        <p:nvSpPr>
          <p:cNvPr id="7" name="Donut 6"/>
          <p:cNvSpPr/>
          <p:nvPr/>
        </p:nvSpPr>
        <p:spPr>
          <a:xfrm>
            <a:off x="1082351" y="1950099"/>
            <a:ext cx="5215812" cy="3013787"/>
          </a:xfrm>
          <a:prstGeom prst="donut">
            <a:avLst>
              <a:gd name="adj" fmla="val 14468"/>
            </a:avLst>
          </a:prstGeom>
          <a:solidFill>
            <a:schemeClr val="tx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8" name="Donut 7"/>
          <p:cNvSpPr/>
          <p:nvPr/>
        </p:nvSpPr>
        <p:spPr>
          <a:xfrm>
            <a:off x="5800847" y="2904932"/>
            <a:ext cx="5215812" cy="3013787"/>
          </a:xfrm>
          <a:prstGeom prst="donut">
            <a:avLst>
              <a:gd name="adj" fmla="val 14468"/>
            </a:avLst>
          </a:prstGeom>
          <a:solidFill>
            <a:schemeClr val="tx2">
              <a:lumMod val="40000"/>
              <a:lumOff val="6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spcBef>
                <a:spcPts val="100"/>
              </a:spcBef>
              <a:spcAft>
                <a:spcPts val="100"/>
              </a:spcAft>
            </a:pPr>
            <a:endParaRPr lang="de-DE" sz="1400" dirty="0"/>
          </a:p>
        </p:txBody>
      </p:sp>
      <p:sp>
        <p:nvSpPr>
          <p:cNvPr id="9" name="Chevron 8"/>
          <p:cNvSpPr/>
          <p:nvPr/>
        </p:nvSpPr>
        <p:spPr>
          <a:xfrm rot="11734435">
            <a:off x="3508551" y="1944876"/>
            <a:ext cx="1875452" cy="755779"/>
          </a:xfrm>
          <a:prstGeom prst="chevron">
            <a:avLst/>
          </a:prstGeom>
          <a:solidFill>
            <a:schemeClr val="tx2">
              <a:lumMod val="40000"/>
              <a:lumOff val="6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0" name="Chevron 9"/>
          <p:cNvSpPr/>
          <p:nvPr/>
        </p:nvSpPr>
        <p:spPr>
          <a:xfrm rot="8458405">
            <a:off x="1062878" y="2425269"/>
            <a:ext cx="1576821" cy="755779"/>
          </a:xfrm>
          <a:prstGeom prst="chevron">
            <a:avLst/>
          </a:prstGeom>
          <a:solidFill>
            <a:schemeClr val="tx2">
              <a:lumMod val="40000"/>
              <a:lumOff val="6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1" name="Chevron 10"/>
          <p:cNvSpPr/>
          <p:nvPr/>
        </p:nvSpPr>
        <p:spPr>
          <a:xfrm rot="1003014">
            <a:off x="1783664" y="4193167"/>
            <a:ext cx="1576821" cy="755779"/>
          </a:xfrm>
          <a:prstGeom prst="chevron">
            <a:avLst/>
          </a:prstGeom>
          <a:solidFill>
            <a:schemeClr val="tx2">
              <a:lumMod val="40000"/>
              <a:lumOff val="6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2" name="TextBox 11"/>
          <p:cNvSpPr txBox="1"/>
          <p:nvPr/>
        </p:nvSpPr>
        <p:spPr>
          <a:xfrm rot="925598">
            <a:off x="4108940" y="2068072"/>
            <a:ext cx="664779" cy="360850"/>
          </a:xfrm>
          <a:prstGeom prst="rect">
            <a:avLst/>
          </a:prstGeom>
        </p:spPr>
        <p:txBody>
          <a:bodyPr vert="horz" wrap="none" lIns="72000" tIns="72000" rIns="72000" bIns="72000" rtlCol="0">
            <a:spAutoFit/>
          </a:bodyPr>
          <a:lstStyle/>
          <a:p>
            <a:r>
              <a:rPr lang="en-US" sz="1400" b="1" dirty="0" smtClean="0"/>
              <a:t>CODE</a:t>
            </a:r>
            <a:endParaRPr lang="de-DE" sz="1800" b="1" dirty="0" smtClean="0"/>
          </a:p>
        </p:txBody>
      </p:sp>
      <p:sp>
        <p:nvSpPr>
          <p:cNvPr id="13" name="TextBox 12"/>
          <p:cNvSpPr txBox="1"/>
          <p:nvPr/>
        </p:nvSpPr>
        <p:spPr>
          <a:xfrm rot="19308097">
            <a:off x="1448933" y="2615116"/>
            <a:ext cx="693633" cy="360850"/>
          </a:xfrm>
          <a:prstGeom prst="rect">
            <a:avLst/>
          </a:prstGeom>
        </p:spPr>
        <p:txBody>
          <a:bodyPr vert="horz" wrap="none" lIns="72000" tIns="72000" rIns="72000" bIns="72000" rtlCol="0">
            <a:spAutoFit/>
          </a:bodyPr>
          <a:lstStyle/>
          <a:p>
            <a:r>
              <a:rPr lang="en-US" sz="1400" b="1" dirty="0"/>
              <a:t>BUILD</a:t>
            </a:r>
            <a:endParaRPr lang="de-DE" sz="1400" b="1" dirty="0"/>
          </a:p>
        </p:txBody>
      </p:sp>
      <p:sp>
        <p:nvSpPr>
          <p:cNvPr id="14" name="TextBox 13"/>
          <p:cNvSpPr txBox="1"/>
          <p:nvPr/>
        </p:nvSpPr>
        <p:spPr>
          <a:xfrm rot="1229159">
            <a:off x="2293741" y="4410528"/>
            <a:ext cx="603865" cy="360850"/>
          </a:xfrm>
          <a:prstGeom prst="rect">
            <a:avLst/>
          </a:prstGeom>
        </p:spPr>
        <p:txBody>
          <a:bodyPr vert="horz" wrap="none" lIns="72000" tIns="72000" rIns="72000" bIns="72000" rtlCol="0">
            <a:spAutoFit/>
          </a:bodyPr>
          <a:lstStyle>
            <a:defPPr>
              <a:defRPr lang="en-US"/>
            </a:defPPr>
            <a:lvl1pPr>
              <a:defRPr sz="1400" b="1"/>
            </a:lvl1pPr>
          </a:lstStyle>
          <a:p>
            <a:r>
              <a:rPr lang="en-US" dirty="0"/>
              <a:t>TEST</a:t>
            </a:r>
            <a:endParaRPr lang="de-DE" dirty="0"/>
          </a:p>
        </p:txBody>
      </p:sp>
      <p:sp>
        <p:nvSpPr>
          <p:cNvPr id="15" name="Chevron 14"/>
          <p:cNvSpPr/>
          <p:nvPr/>
        </p:nvSpPr>
        <p:spPr>
          <a:xfrm rot="19782668">
            <a:off x="3735156" y="4200489"/>
            <a:ext cx="2224603" cy="755779"/>
          </a:xfrm>
          <a:prstGeom prst="chevron">
            <a:avLst>
              <a:gd name="adj" fmla="val 100531"/>
            </a:avLst>
          </a:prstGeom>
          <a:solidFill>
            <a:schemeClr val="tx2">
              <a:lumMod val="40000"/>
              <a:lumOff val="6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6" name="TextBox 15"/>
          <p:cNvSpPr txBox="1"/>
          <p:nvPr/>
        </p:nvSpPr>
        <p:spPr>
          <a:xfrm rot="19721253">
            <a:off x="4575335" y="4271258"/>
            <a:ext cx="994998" cy="360850"/>
          </a:xfrm>
          <a:prstGeom prst="rect">
            <a:avLst/>
          </a:prstGeom>
        </p:spPr>
        <p:txBody>
          <a:bodyPr vert="horz" wrap="none" lIns="72000" tIns="72000" rIns="72000" bIns="72000" rtlCol="0">
            <a:spAutoFit/>
          </a:bodyPr>
          <a:lstStyle>
            <a:defPPr>
              <a:defRPr lang="en-US"/>
            </a:defPPr>
            <a:lvl1pPr>
              <a:defRPr sz="1400" b="1"/>
            </a:lvl1pPr>
          </a:lstStyle>
          <a:p>
            <a:r>
              <a:rPr lang="en-US" dirty="0"/>
              <a:t>RELEASE</a:t>
            </a:r>
            <a:endParaRPr lang="de-DE" dirty="0"/>
          </a:p>
        </p:txBody>
      </p:sp>
      <p:sp>
        <p:nvSpPr>
          <p:cNvPr id="17" name="Chevron 16"/>
          <p:cNvSpPr/>
          <p:nvPr/>
        </p:nvSpPr>
        <p:spPr>
          <a:xfrm rot="21369962">
            <a:off x="7089673" y="2849838"/>
            <a:ext cx="1576821" cy="755779"/>
          </a:xfrm>
          <a:prstGeom prst="chevron">
            <a:avLst/>
          </a:prstGeom>
          <a:solidFill>
            <a:schemeClr val="tx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8" name="TextBox 17"/>
          <p:cNvSpPr txBox="1"/>
          <p:nvPr/>
        </p:nvSpPr>
        <p:spPr>
          <a:xfrm rot="21367349">
            <a:off x="7486869" y="3038060"/>
            <a:ext cx="884391" cy="360850"/>
          </a:xfrm>
          <a:prstGeom prst="rect">
            <a:avLst/>
          </a:prstGeom>
        </p:spPr>
        <p:txBody>
          <a:bodyPr vert="horz" wrap="none" lIns="72000" tIns="72000" rIns="72000" bIns="72000" rtlCol="0">
            <a:spAutoFit/>
          </a:bodyPr>
          <a:lstStyle/>
          <a:p>
            <a:r>
              <a:rPr lang="en-US" sz="1400" b="1" dirty="0">
                <a:solidFill>
                  <a:schemeClr val="bg1"/>
                </a:solidFill>
              </a:rPr>
              <a:t>DEPLOY</a:t>
            </a:r>
            <a:endParaRPr lang="de-DE" sz="1400" b="1" dirty="0">
              <a:solidFill>
                <a:schemeClr val="bg1"/>
              </a:solidFill>
            </a:endParaRPr>
          </a:p>
        </p:txBody>
      </p:sp>
      <p:sp>
        <p:nvSpPr>
          <p:cNvPr id="19" name="Chevron 18"/>
          <p:cNvSpPr/>
          <p:nvPr/>
        </p:nvSpPr>
        <p:spPr>
          <a:xfrm rot="5400000">
            <a:off x="9943762" y="4016138"/>
            <a:ext cx="1576821" cy="755779"/>
          </a:xfrm>
          <a:prstGeom prst="chevron">
            <a:avLst/>
          </a:prstGeom>
          <a:solidFill>
            <a:schemeClr val="tx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20" name="TextBox 19"/>
          <p:cNvSpPr txBox="1"/>
          <p:nvPr/>
        </p:nvSpPr>
        <p:spPr>
          <a:xfrm>
            <a:off x="10298566" y="4182824"/>
            <a:ext cx="877786" cy="330072"/>
          </a:xfrm>
          <a:prstGeom prst="rect">
            <a:avLst/>
          </a:prstGeom>
        </p:spPr>
        <p:txBody>
          <a:bodyPr vert="horz" wrap="none" lIns="72000" tIns="72000" rIns="72000" bIns="72000" rtlCol="0">
            <a:spAutoFit/>
          </a:bodyPr>
          <a:lstStyle>
            <a:defPPr>
              <a:defRPr lang="en-US"/>
            </a:defPPr>
            <a:lvl1pPr>
              <a:defRPr sz="1400" b="1">
                <a:solidFill>
                  <a:schemeClr val="bg1"/>
                </a:solidFill>
              </a:defRPr>
            </a:lvl1pPr>
          </a:lstStyle>
          <a:p>
            <a:r>
              <a:rPr lang="en-US" sz="1200" dirty="0"/>
              <a:t>OPERATE</a:t>
            </a:r>
            <a:endParaRPr lang="de-DE" dirty="0"/>
          </a:p>
        </p:txBody>
      </p:sp>
      <p:sp>
        <p:nvSpPr>
          <p:cNvPr id="21" name="Chevron 20"/>
          <p:cNvSpPr/>
          <p:nvPr/>
        </p:nvSpPr>
        <p:spPr>
          <a:xfrm rot="10800000">
            <a:off x="8420986" y="5208922"/>
            <a:ext cx="1576821" cy="755779"/>
          </a:xfrm>
          <a:prstGeom prst="chevron">
            <a:avLst/>
          </a:prstGeom>
          <a:solidFill>
            <a:schemeClr val="tx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22" name="TextBox 21"/>
          <p:cNvSpPr txBox="1"/>
          <p:nvPr/>
        </p:nvSpPr>
        <p:spPr>
          <a:xfrm>
            <a:off x="8550899" y="5371818"/>
            <a:ext cx="988522" cy="360850"/>
          </a:xfrm>
          <a:prstGeom prst="rect">
            <a:avLst/>
          </a:prstGeom>
        </p:spPr>
        <p:txBody>
          <a:bodyPr vert="horz" wrap="none" lIns="72000" tIns="72000" rIns="72000" bIns="72000" rtlCol="0">
            <a:spAutoFit/>
          </a:bodyPr>
          <a:lstStyle/>
          <a:p>
            <a:r>
              <a:rPr lang="en-US" sz="1400" b="1" dirty="0">
                <a:solidFill>
                  <a:schemeClr val="bg1"/>
                </a:solidFill>
              </a:rPr>
              <a:t>MONITOR</a:t>
            </a:r>
            <a:endParaRPr lang="de-DE" sz="1400" b="1" dirty="0">
              <a:solidFill>
                <a:schemeClr val="bg1"/>
              </a:solidFill>
            </a:endParaRPr>
          </a:p>
        </p:txBody>
      </p:sp>
      <p:sp>
        <p:nvSpPr>
          <p:cNvPr id="23" name="Chevron 22"/>
          <p:cNvSpPr/>
          <p:nvPr/>
        </p:nvSpPr>
        <p:spPr>
          <a:xfrm rot="13485248">
            <a:off x="5793909" y="5063413"/>
            <a:ext cx="1856412" cy="755779"/>
          </a:xfrm>
          <a:prstGeom prst="chevron">
            <a:avLst>
              <a:gd name="adj" fmla="val 71116"/>
            </a:avLst>
          </a:prstGeom>
          <a:solidFill>
            <a:schemeClr val="tx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24" name="TextBox 23"/>
          <p:cNvSpPr txBox="1"/>
          <p:nvPr/>
        </p:nvSpPr>
        <p:spPr>
          <a:xfrm rot="2736837">
            <a:off x="6352095" y="5205410"/>
            <a:ext cx="634323" cy="360850"/>
          </a:xfrm>
          <a:prstGeom prst="rect">
            <a:avLst/>
          </a:prstGeom>
        </p:spPr>
        <p:txBody>
          <a:bodyPr vert="horz" wrap="none" lIns="72000" tIns="72000" rIns="72000" bIns="72000" rtlCol="0">
            <a:spAutoFit/>
          </a:bodyPr>
          <a:lstStyle/>
          <a:p>
            <a:r>
              <a:rPr lang="en-US" sz="1400" b="1" dirty="0">
                <a:solidFill>
                  <a:schemeClr val="bg1"/>
                </a:solidFill>
              </a:rPr>
              <a:t>PLAN</a:t>
            </a:r>
            <a:endParaRPr lang="de-DE" sz="1400" b="1" dirty="0">
              <a:solidFill>
                <a:schemeClr val="bg1"/>
              </a:solidFill>
            </a:endParaRPr>
          </a:p>
        </p:txBody>
      </p:sp>
      <p:sp>
        <p:nvSpPr>
          <p:cNvPr id="25" name="Oval 24"/>
          <p:cNvSpPr/>
          <p:nvPr/>
        </p:nvSpPr>
        <p:spPr>
          <a:xfrm>
            <a:off x="6098916" y="3120869"/>
            <a:ext cx="642157" cy="554662"/>
          </a:xfrm>
          <a:prstGeom prst="ellipse">
            <a:avLst/>
          </a:prstGeom>
          <a:solidFill>
            <a:schemeClr val="tx2">
              <a:lumMod val="40000"/>
              <a:lumOff val="6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spcBef>
                <a:spcPts val="100"/>
              </a:spcBef>
              <a:spcAft>
                <a:spcPts val="100"/>
              </a:spcAft>
            </a:pPr>
            <a:endParaRPr lang="de-DE" sz="1400" dirty="0"/>
          </a:p>
        </p:txBody>
      </p:sp>
      <p:sp>
        <p:nvSpPr>
          <p:cNvPr id="26" name="Oval 25"/>
          <p:cNvSpPr/>
          <p:nvPr/>
        </p:nvSpPr>
        <p:spPr>
          <a:xfrm>
            <a:off x="5509229" y="4275706"/>
            <a:ext cx="642157" cy="554662"/>
          </a:xfrm>
          <a:prstGeom prst="ellipse">
            <a:avLst/>
          </a:prstGeom>
          <a:solidFill>
            <a:schemeClr val="tx1"/>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spcBef>
                <a:spcPts val="100"/>
              </a:spcBef>
              <a:spcAft>
                <a:spcPts val="100"/>
              </a:spcAft>
            </a:pPr>
            <a:endParaRPr lang="de-DE" sz="1400" dirty="0"/>
          </a:p>
        </p:txBody>
      </p:sp>
      <p:cxnSp>
        <p:nvCxnSpPr>
          <p:cNvPr id="28" name="Straight Arrow Connector 27"/>
          <p:cNvCxnSpPr/>
          <p:nvPr/>
        </p:nvCxnSpPr>
        <p:spPr>
          <a:xfrm flipH="1">
            <a:off x="4721290" y="1586204"/>
            <a:ext cx="1377626" cy="363895"/>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57336" y="1401145"/>
            <a:ext cx="443565" cy="360850"/>
          </a:xfrm>
          <a:prstGeom prst="rect">
            <a:avLst/>
          </a:prstGeom>
        </p:spPr>
        <p:txBody>
          <a:bodyPr vert="horz" wrap="none" lIns="72000" tIns="72000" rIns="72000" bIns="72000" rtlCol="0">
            <a:spAutoFit/>
          </a:bodyPr>
          <a:lstStyle/>
          <a:p>
            <a:r>
              <a:rPr lang="en-US" sz="1400" b="1" dirty="0" smtClean="0"/>
              <a:t>GIT</a:t>
            </a:r>
            <a:endParaRPr lang="de-DE" sz="1800" b="1" dirty="0" smtClean="0"/>
          </a:p>
        </p:txBody>
      </p:sp>
      <p:cxnSp>
        <p:nvCxnSpPr>
          <p:cNvPr id="30" name="Straight Arrow Connector 29"/>
          <p:cNvCxnSpPr>
            <a:endCxn id="10" idx="2"/>
          </p:cNvCxnSpPr>
          <p:nvPr/>
        </p:nvCxnSpPr>
        <p:spPr>
          <a:xfrm>
            <a:off x="987368" y="2157847"/>
            <a:ext cx="772753" cy="232772"/>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6725" y="1817421"/>
            <a:ext cx="781286" cy="360850"/>
          </a:xfrm>
          <a:prstGeom prst="rect">
            <a:avLst/>
          </a:prstGeom>
        </p:spPr>
        <p:txBody>
          <a:bodyPr vert="horz" wrap="none" lIns="72000" tIns="72000" rIns="72000" bIns="72000" rtlCol="0">
            <a:spAutoFit/>
          </a:bodyPr>
          <a:lstStyle/>
          <a:p>
            <a:r>
              <a:rPr lang="en-US" sz="1400" b="1" dirty="0" smtClean="0"/>
              <a:t>MAVEN</a:t>
            </a:r>
            <a:endParaRPr lang="de-DE" sz="1800" b="1" dirty="0" smtClean="0"/>
          </a:p>
        </p:txBody>
      </p:sp>
      <p:sp>
        <p:nvSpPr>
          <p:cNvPr id="35" name="TextBox 34"/>
          <p:cNvSpPr txBox="1"/>
          <p:nvPr/>
        </p:nvSpPr>
        <p:spPr>
          <a:xfrm>
            <a:off x="910350" y="5553236"/>
            <a:ext cx="1281936" cy="360850"/>
          </a:xfrm>
          <a:prstGeom prst="rect">
            <a:avLst/>
          </a:prstGeom>
        </p:spPr>
        <p:txBody>
          <a:bodyPr vert="horz" wrap="none" lIns="72000" tIns="72000" rIns="72000" bIns="72000" rtlCol="0">
            <a:spAutoFit/>
          </a:bodyPr>
          <a:lstStyle/>
          <a:p>
            <a:r>
              <a:rPr lang="en-US" sz="1400" b="1" dirty="0" smtClean="0"/>
              <a:t>SCALA-TEST</a:t>
            </a:r>
            <a:endParaRPr lang="de-DE" sz="1800" b="1" dirty="0" smtClean="0"/>
          </a:p>
        </p:txBody>
      </p:sp>
      <p:cxnSp>
        <p:nvCxnSpPr>
          <p:cNvPr id="36" name="Straight Arrow Connector 35"/>
          <p:cNvCxnSpPr>
            <a:endCxn id="11" idx="2"/>
          </p:cNvCxnSpPr>
          <p:nvPr/>
        </p:nvCxnSpPr>
        <p:spPr>
          <a:xfrm flipV="1">
            <a:off x="1614883" y="4878627"/>
            <a:ext cx="667535" cy="615042"/>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5" idx="2"/>
          </p:cNvCxnSpPr>
          <p:nvPr/>
        </p:nvCxnSpPr>
        <p:spPr>
          <a:xfrm flipV="1">
            <a:off x="4640264" y="5096288"/>
            <a:ext cx="69748" cy="653739"/>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913062" y="5702004"/>
            <a:ext cx="924466" cy="360850"/>
          </a:xfrm>
          <a:prstGeom prst="rect">
            <a:avLst/>
          </a:prstGeom>
        </p:spPr>
        <p:txBody>
          <a:bodyPr vert="horz" wrap="none" lIns="72000" tIns="72000" rIns="72000" bIns="72000" rtlCol="0">
            <a:spAutoFit/>
          </a:bodyPr>
          <a:lstStyle/>
          <a:p>
            <a:r>
              <a:rPr lang="en-US" sz="1400" b="1" dirty="0" smtClean="0"/>
              <a:t>JENKINS</a:t>
            </a:r>
            <a:endParaRPr lang="de-DE" sz="1800" b="1" dirty="0" smtClean="0"/>
          </a:p>
        </p:txBody>
      </p:sp>
      <p:cxnSp>
        <p:nvCxnSpPr>
          <p:cNvPr id="43" name="Straight Arrow Connector 42"/>
          <p:cNvCxnSpPr/>
          <p:nvPr/>
        </p:nvCxnSpPr>
        <p:spPr>
          <a:xfrm flipH="1">
            <a:off x="7732173" y="2146628"/>
            <a:ext cx="497427" cy="677744"/>
          </a:xfrm>
          <a:prstGeom prst="straightConnector1">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836131" y="1841825"/>
            <a:ext cx="934084" cy="360850"/>
          </a:xfrm>
          <a:prstGeom prst="rect">
            <a:avLst/>
          </a:prstGeom>
        </p:spPr>
        <p:txBody>
          <a:bodyPr vert="horz" wrap="none" lIns="72000" tIns="72000" rIns="72000" bIns="72000" rtlCol="0">
            <a:spAutoFit/>
          </a:bodyPr>
          <a:lstStyle/>
          <a:p>
            <a:r>
              <a:rPr lang="en-US" sz="1400" b="1" dirty="0" smtClean="0"/>
              <a:t>ANSIBLE</a:t>
            </a:r>
            <a:endParaRPr lang="de-DE" sz="1800" b="1" dirty="0" smtClean="0"/>
          </a:p>
        </p:txBody>
      </p:sp>
      <p:cxnSp>
        <p:nvCxnSpPr>
          <p:cNvPr id="50" name="Elbow Connector 49"/>
          <p:cNvCxnSpPr>
            <a:endCxn id="20" idx="3"/>
          </p:cNvCxnSpPr>
          <p:nvPr/>
        </p:nvCxnSpPr>
        <p:spPr>
          <a:xfrm rot="5400000">
            <a:off x="10773657" y="3523565"/>
            <a:ext cx="1226991" cy="421599"/>
          </a:xfrm>
          <a:prstGeom prst="bentConnector2">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0863427" y="2600009"/>
            <a:ext cx="1306558" cy="576293"/>
          </a:xfrm>
          <a:prstGeom prst="rect">
            <a:avLst/>
          </a:prstGeom>
        </p:spPr>
        <p:txBody>
          <a:bodyPr vert="horz" wrap="none" lIns="72000" tIns="72000" rIns="72000" bIns="72000" rtlCol="0">
            <a:spAutoFit/>
          </a:bodyPr>
          <a:lstStyle/>
          <a:p>
            <a:r>
              <a:rPr lang="en-US" sz="1400" b="1" dirty="0" smtClean="0"/>
              <a:t>DATABRICKS</a:t>
            </a:r>
          </a:p>
          <a:p>
            <a:r>
              <a:rPr lang="en-US" sz="1400" b="1" dirty="0" smtClean="0"/>
              <a:t>SPARK</a:t>
            </a:r>
            <a:endParaRPr lang="de-DE" sz="1800" b="1" dirty="0" smtClean="0"/>
          </a:p>
        </p:txBody>
      </p:sp>
      <p:cxnSp>
        <p:nvCxnSpPr>
          <p:cNvPr id="52" name="Elbow Connector 51"/>
          <p:cNvCxnSpPr>
            <a:endCxn id="21" idx="0"/>
          </p:cNvCxnSpPr>
          <p:nvPr/>
        </p:nvCxnSpPr>
        <p:spPr>
          <a:xfrm rot="10800000">
            <a:off x="9398342" y="5964702"/>
            <a:ext cx="965329" cy="398473"/>
          </a:xfrm>
          <a:prstGeom prst="bentConnector2">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0323238" y="6062854"/>
            <a:ext cx="1712054" cy="514738"/>
          </a:xfrm>
          <a:prstGeom prst="rect">
            <a:avLst/>
          </a:prstGeom>
        </p:spPr>
        <p:txBody>
          <a:bodyPr vert="horz" wrap="none" lIns="72000" tIns="72000" rIns="72000" bIns="72000" rtlCol="0">
            <a:spAutoFit/>
          </a:bodyPr>
          <a:lstStyle/>
          <a:p>
            <a:r>
              <a:rPr lang="en-US" sz="1200" b="1" dirty="0" smtClean="0"/>
              <a:t>DATABRICKS</a:t>
            </a:r>
          </a:p>
          <a:p>
            <a:r>
              <a:rPr lang="en-US" sz="1200" b="1" dirty="0" smtClean="0"/>
              <a:t>SPARK UI / AIRFLOW</a:t>
            </a:r>
            <a:endParaRPr lang="de-DE" sz="1600" b="1" dirty="0" smtClean="0"/>
          </a:p>
        </p:txBody>
      </p:sp>
      <p:cxnSp>
        <p:nvCxnSpPr>
          <p:cNvPr id="57" name="Elbow Connector 56"/>
          <p:cNvCxnSpPr/>
          <p:nvPr/>
        </p:nvCxnSpPr>
        <p:spPr>
          <a:xfrm rot="16200000" flipV="1">
            <a:off x="2142656" y="5280452"/>
            <a:ext cx="1015930" cy="352569"/>
          </a:xfrm>
          <a:prstGeom prst="bentConnector3">
            <a:avLst>
              <a:gd name="adj1" fmla="val 50000"/>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171148" y="5883429"/>
            <a:ext cx="1373306" cy="360850"/>
          </a:xfrm>
          <a:prstGeom prst="rect">
            <a:avLst/>
          </a:prstGeom>
        </p:spPr>
        <p:txBody>
          <a:bodyPr vert="horz" wrap="none" lIns="72000" tIns="72000" rIns="72000" bIns="72000" rtlCol="0">
            <a:spAutoFit/>
          </a:bodyPr>
          <a:lstStyle/>
          <a:p>
            <a:r>
              <a:rPr lang="en-US" sz="1400" b="1" dirty="0" smtClean="0"/>
              <a:t>SONAR-QUBE</a:t>
            </a:r>
            <a:endParaRPr lang="de-DE" sz="1800" b="1" dirty="0" smtClean="0"/>
          </a:p>
        </p:txBody>
      </p:sp>
      <p:cxnSp>
        <p:nvCxnSpPr>
          <p:cNvPr id="60" name="Elbow Connector 59"/>
          <p:cNvCxnSpPr/>
          <p:nvPr/>
        </p:nvCxnSpPr>
        <p:spPr>
          <a:xfrm flipV="1">
            <a:off x="5998515" y="5750028"/>
            <a:ext cx="487261" cy="473614"/>
          </a:xfrm>
          <a:prstGeom prst="bentConnector3">
            <a:avLst>
              <a:gd name="adj1" fmla="val 50000"/>
            </a:avLst>
          </a:prstGeom>
          <a:ln w="95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03163" y="6037789"/>
            <a:ext cx="554173" cy="360850"/>
          </a:xfrm>
          <a:prstGeom prst="rect">
            <a:avLst/>
          </a:prstGeom>
        </p:spPr>
        <p:txBody>
          <a:bodyPr vert="horz" wrap="none" lIns="72000" tIns="72000" rIns="72000" bIns="72000" rtlCol="0">
            <a:spAutoFit/>
          </a:bodyPr>
          <a:lstStyle/>
          <a:p>
            <a:r>
              <a:rPr lang="en-US" sz="1400" b="1" dirty="0" smtClean="0"/>
              <a:t>JIRA</a:t>
            </a:r>
            <a:endParaRPr lang="de-DE" sz="1800" b="1" dirty="0" smtClean="0"/>
          </a:p>
        </p:txBody>
      </p:sp>
    </p:spTree>
    <p:extLst>
      <p:ext uri="{BB962C8B-B14F-4D97-AF65-F5344CB8AC3E}">
        <p14:creationId xmlns:p14="http://schemas.microsoft.com/office/powerpoint/2010/main" val="2170523978"/>
      </p:ext>
    </p:extLst>
  </p:cSld>
  <p:clrMapOvr>
    <a:masterClrMapping/>
  </p:clrMapOvr>
</p:sld>
</file>

<file path=ppt/theme/theme1.xml><?xml version="1.0" encoding="utf-8"?>
<a:theme xmlns:a="http://schemas.openxmlformats.org/drawingml/2006/main" name="AGCS_Master_Template_V1">
  <a:themeElements>
    <a:clrScheme name="AZ_PPT_GLOBAL_DESIGNFARBEN">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lnDef>
      <a:spPr>
        <a:ln w="952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2.xml><?xml version="1.0" encoding="utf-8"?>
<a:theme xmlns:a="http://schemas.openxmlformats.org/drawingml/2006/main" name="White Template">
  <a:themeElements>
    <a:clrScheme name="ST_Blue on White/Lt Gray">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Blue - April 2019.potx" id="{E0B8D684-B527-4878-B904-C1EC5025E6F1}" vid="{2ADA5319-A5E8-46E4-9069-6102E6C7782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81CDD30FD68F439F3C38966D08D05D" ma:contentTypeVersion="2" ma:contentTypeDescription="Create a new document." ma:contentTypeScope="" ma:versionID="70def91e67c83765bcb1067a7602707e">
  <xsd:schema xmlns:xsd="http://www.w3.org/2001/XMLSchema" xmlns:xs="http://www.w3.org/2001/XMLSchema" xmlns:p="http://schemas.microsoft.com/office/2006/metadata/properties" xmlns:ns2="c8bf7600-2b14-4784-8007-e8cacaa6e712" targetNamespace="http://schemas.microsoft.com/office/2006/metadata/properties" ma:root="true" ma:fieldsID="4f4f8d151fe1b46d9d869d5a1e6af274" ns2:_="">
    <xsd:import namespace="c8bf7600-2b14-4784-8007-e8cacaa6e71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bf7600-2b14-4784-8007-e8cacaa6e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EDA3AE-88BD-4FEE-9AD8-999D8A5EF281}">
  <ds:schemaRefs>
    <ds:schemaRef ds:uri="http://schemas.microsoft.com/sharepoint/v3/contenttype/forms"/>
  </ds:schemaRefs>
</ds:datastoreItem>
</file>

<file path=customXml/itemProps2.xml><?xml version="1.0" encoding="utf-8"?>
<ds:datastoreItem xmlns:ds="http://schemas.openxmlformats.org/officeDocument/2006/customXml" ds:itemID="{AA162883-449D-455C-9958-EB21DA830439}">
  <ds:schemaRefs>
    <ds:schemaRef ds:uri="http://schemas.openxmlformats.org/package/2006/metadata/core-properties"/>
    <ds:schemaRef ds:uri="http://schemas.microsoft.com/office/2006/documentManagement/types"/>
    <ds:schemaRef ds:uri="http://schemas.microsoft.com/office/infopath/2007/PartnerControls"/>
    <ds:schemaRef ds:uri="c8bf7600-2b14-4784-8007-e8cacaa6e712"/>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E49CC9BB-1374-4D4C-9AF3-15BF7653B8CE}">
  <ds:schemaRefs>
    <ds:schemaRef ds:uri="c8bf7600-2b14-4784-8007-e8cacaa6e71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875</Words>
  <Application>Microsoft Office PowerPoint</Application>
  <PresentationFormat>Widescreen</PresentationFormat>
  <Paragraphs>242</Paragraphs>
  <Slides>10</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Segoe UI</vt:lpstr>
      <vt:lpstr>Segoe UI Semibold</vt:lpstr>
      <vt:lpstr>Segoe UI Semilight</vt:lpstr>
      <vt:lpstr>Symbol</vt:lpstr>
      <vt:lpstr>Wingdings</vt:lpstr>
      <vt:lpstr>AGCS_Master_Template_V1</vt:lpstr>
      <vt:lpstr>White Template</vt:lpstr>
      <vt:lpstr>Solution Architectures – AGCS GDP</vt:lpstr>
      <vt:lpstr>Index</vt:lpstr>
      <vt:lpstr>Hybrid Data Flow Architecture</vt:lpstr>
      <vt:lpstr>EIM – GDP Integration Data Platform Architecture</vt:lpstr>
      <vt:lpstr>EIM – GDP Integration Data Platform Architecture</vt:lpstr>
      <vt:lpstr>Technical Stack – Developer layer  (Data Engineering) </vt:lpstr>
      <vt:lpstr>Technical Data Architecture</vt:lpstr>
      <vt:lpstr>CICD Technical Stack (DEV-OPS) </vt:lpstr>
      <vt:lpstr>CICD Infinity Diagram </vt:lpstr>
      <vt:lpstr>CICD CODE Flow Diagram </vt:lpstr>
    </vt:vector>
  </TitlesOfParts>
  <Company>Allianz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Wilbert Mohan, Anand (AGCS SE)</dc:creator>
  <cp:lastModifiedBy>Verma, Abhishek (AGCS SE)</cp:lastModifiedBy>
  <cp:revision>520</cp:revision>
  <dcterms:created xsi:type="dcterms:W3CDTF">2020-04-14T13:22:25Z</dcterms:created>
  <dcterms:modified xsi:type="dcterms:W3CDTF">2020-07-31T08:37:01Z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0x010100DA81CDD30FD68F439F3C38966D08D05D</vt:lpwstr>
  </property>
  <property fmtid="{D5CDD505-2E9C-101B-9397-08002B2CF9AE}" pid="3" name="MSIP_Label_863bc15e-e7bf-41c1-bdb3-03882d8a2e2c_Enabled">
    <vt:lpwstr>true</vt:lpwstr>
  </property>
  <property fmtid="{D5CDD505-2E9C-101B-9397-08002B2CF9AE}" pid="4" name="MSIP_Label_863bc15e-e7bf-41c1-bdb3-03882d8a2e2c_SetDate">
    <vt:lpwstr>2020-05-26T07:49:58Z</vt:lpwstr>
  </property>
  <property fmtid="{D5CDD505-2E9C-101B-9397-08002B2CF9AE}" pid="5" name="MSIP_Label_863bc15e-e7bf-41c1-bdb3-03882d8a2e2c_Method">
    <vt:lpwstr>Standard</vt:lpwstr>
  </property>
  <property fmtid="{D5CDD505-2E9C-101B-9397-08002B2CF9AE}" pid="6" name="MSIP_Label_863bc15e-e7bf-41c1-bdb3-03882d8a2e2c_Name">
    <vt:lpwstr>863bc15e-e7bf-41c1-bdb3-03882d8a2e2c</vt:lpwstr>
  </property>
  <property fmtid="{D5CDD505-2E9C-101B-9397-08002B2CF9AE}" pid="7" name="MSIP_Label_863bc15e-e7bf-41c1-bdb3-03882d8a2e2c_SiteId">
    <vt:lpwstr>6e06e42d-6925-47c6-b9e7-9581c7ca302a</vt:lpwstr>
  </property>
  <property fmtid="{D5CDD505-2E9C-101B-9397-08002B2CF9AE}" pid="8" name="MSIP_Label_863bc15e-e7bf-41c1-bdb3-03882d8a2e2c_ActionId">
    <vt:lpwstr>2c786efd-068f-41c8-a163-b3c2b4bdff2d</vt:lpwstr>
  </property>
  <property fmtid="{D5CDD505-2E9C-101B-9397-08002B2CF9AE}" pid="9" name="MSIP_Label_863bc15e-e7bf-41c1-bdb3-03882d8a2e2c_ContentBits">
    <vt:lpwstr>0</vt:lpwstr>
  </property>
</Properties>
</file>