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3/27/2022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3/27/2022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Unsupervised Learning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Agricultural Data Analysis</a:t>
            </a:r>
          </a:p>
          <a:p>
            <a:r>
              <a:rPr lang="en-IN" dirty="0"/>
              <a:t>	</a:t>
            </a:r>
            <a:r>
              <a:rPr lang="en-IN" dirty="0" smtClean="0"/>
              <a:t>				- Abhishek Mukherjee</a:t>
            </a:r>
          </a:p>
        </p:txBody>
      </p:sp>
    </p:spTree>
    <p:extLst>
      <p:ext uri="{BB962C8B-B14F-4D97-AF65-F5344CB8AC3E}">
        <p14:creationId xmlns:p14="http://schemas.microsoft.com/office/powerpoint/2010/main" val="3533877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Crops which need extreme weather conditions:</a:t>
            </a:r>
            <a:br>
              <a:rPr lang="en-IN" sz="2000" dirty="0" smtClean="0"/>
            </a:b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dirty="0" smtClean="0"/>
              <a:t>Rice, Papaya, Muskmelon, Jute , Coconut, Apple</a:t>
            </a:r>
            <a:br>
              <a:rPr lang="en-IN" sz="2000" dirty="0" smtClean="0"/>
            </a:b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dirty="0" smtClean="0"/>
              <a:t>Crops </a:t>
            </a:r>
            <a:r>
              <a:rPr lang="en-IN" sz="2000" dirty="0"/>
              <a:t>which need extreme </a:t>
            </a:r>
            <a:r>
              <a:rPr lang="en-IN" sz="2000" dirty="0" smtClean="0"/>
              <a:t>Nitrogen conditions. The yield of these crops would be improved with availability of pesticides: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dirty="0" smtClean="0"/>
              <a:t>Watermelon, Muskmelon, Cotton, Banana</a:t>
            </a:r>
            <a:br>
              <a:rPr lang="en-IN" sz="2000" dirty="0" smtClean="0"/>
            </a:br>
            <a:r>
              <a:rPr lang="en-IN" sz="2000" dirty="0"/>
              <a:t/>
            </a:r>
            <a:br>
              <a:rPr lang="en-IN" sz="2000" dirty="0"/>
            </a:br>
            <a:endParaRPr lang="en-IN" sz="2000" dirty="0"/>
          </a:p>
        </p:txBody>
      </p:sp>
      <p:pic>
        <p:nvPicPr>
          <p:cNvPr id="2050" name="Picture 2" descr="https://lh6.googleusercontent.com/EQrz7yQIwVQ0wO72aTl64WAHegjQXuWHhM4LpFtlCM9ljnAZm-YHkceK6fJiNuDieXfoVAz3HDy4MNO1_WNU6bLajRshO2t2H7T-jsymheCHVTvTi7STjp0zwMwR_a8ovSKfyfq2vfZk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919" y="863600"/>
            <a:ext cx="8247528" cy="512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116541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/>
              <a:t>Instances of crops requiring extreme weather or nitrogen conditions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612936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000" dirty="0" smtClean="0">
                <a:latin typeface="+mn-lt"/>
              </a:rPr>
              <a:t>We end up with soft clusters here as same crops as mapped to multiple sets which is acceptable to business would prioritize sets based on various parameters and come up with a final set cultivation per agricultural cycle</a:t>
            </a:r>
            <a:endParaRPr lang="en-IN" sz="2000" dirty="0">
              <a:latin typeface="+mn-lt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573433" y="2116090"/>
            <a:ext cx="7659344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dirty="0" smtClean="0">
                <a:solidFill>
                  <a:srgbClr val="000000"/>
                </a:solidFill>
              </a:rPr>
              <a:t>Set 1</a:t>
            </a:r>
            <a:r>
              <a:rPr lang="en-US" altLang="en-US" sz="1800" dirty="0" smtClean="0">
                <a:solidFill>
                  <a:srgbClr val="000000"/>
                </a:solidFill>
              </a:rPr>
              <a:t> –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maize, chickpea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kidneybeans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pigeonpeas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mothbeans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mungbean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blackgram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, lentil, pomegranate, mango, orange, papaya, coconut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dirty="0" smtClean="0">
                <a:solidFill>
                  <a:srgbClr val="000000"/>
                </a:solidFill>
                <a:cs typeface="Courier New" panose="02070309020205020404" pitchFamily="49" charset="0"/>
              </a:rPr>
              <a:t>Set 2</a:t>
            </a:r>
            <a:r>
              <a:rPr lang="en-US" altLang="en-US" sz="18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- maize, banana, watermelon, muskmelon, papaya, cotton, coffee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dirty="0">
                <a:solidFill>
                  <a:srgbClr val="000000"/>
                </a:solidFill>
                <a:cs typeface="Courier New" panose="02070309020205020404" pitchFamily="49" charset="0"/>
              </a:rPr>
              <a:t>Set </a:t>
            </a:r>
            <a:r>
              <a:rPr lang="en-US" altLang="en-US" sz="1800" b="1" dirty="0" smtClean="0">
                <a:solidFill>
                  <a:srgbClr val="000000"/>
                </a:solidFill>
                <a:cs typeface="Courier New" panose="02070309020205020404" pitchFamily="49" charset="0"/>
              </a:rPr>
              <a:t>3</a:t>
            </a:r>
            <a:r>
              <a:rPr lang="en-US" altLang="en-US" sz="18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000000"/>
                </a:solidFill>
                <a:cs typeface="Courier New" panose="02070309020205020404" pitchFamily="49" charset="0"/>
              </a:rPr>
              <a:t>- </a:t>
            </a:r>
            <a:r>
              <a:rPr lang="en-US" altLang="en-US" sz="18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grapes, apple</a:t>
            </a:r>
            <a:r>
              <a:rPr lang="en-US" altLang="en-US" sz="1800" dirty="0">
                <a:solidFill>
                  <a:schemeClr val="tx1"/>
                </a:solidFill>
              </a:rPr>
              <a:t/>
            </a:r>
            <a:br>
              <a:rPr lang="en-US" altLang="en-US" sz="1800" dirty="0">
                <a:solidFill>
                  <a:schemeClr val="tx1"/>
                </a:solidFill>
              </a:rPr>
            </a:br>
            <a:endParaRPr lang="en-US" altLang="en-US" sz="1800" dirty="0" smtClean="0">
              <a:solidFill>
                <a:schemeClr val="tx1"/>
              </a:solidFill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dirty="0">
                <a:solidFill>
                  <a:srgbClr val="000000"/>
                </a:solidFill>
                <a:cs typeface="Courier New" panose="02070309020205020404" pitchFamily="49" charset="0"/>
              </a:rPr>
              <a:t>Set </a:t>
            </a:r>
            <a:r>
              <a:rPr lang="en-US" altLang="en-US" sz="1800" b="1" dirty="0" smtClean="0">
                <a:solidFill>
                  <a:srgbClr val="000000"/>
                </a:solidFill>
                <a:cs typeface="Courier New" panose="02070309020205020404" pitchFamily="49" charset="0"/>
              </a:rPr>
              <a:t>4</a:t>
            </a:r>
            <a:r>
              <a:rPr lang="en-US" altLang="en-US" sz="18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000000"/>
                </a:solidFill>
                <a:cs typeface="Courier New" panose="02070309020205020404" pitchFamily="49" charset="0"/>
              </a:rPr>
              <a:t>- </a:t>
            </a:r>
            <a:r>
              <a:rPr lang="en-US" altLang="en-US" sz="18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rice, </a:t>
            </a:r>
            <a:r>
              <a:rPr lang="en-US" altLang="en-US" sz="1800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pigeonpeas</a:t>
            </a:r>
            <a:r>
              <a:rPr lang="en-US" altLang="en-US" sz="18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, papaya, coconut, jute, coffee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800" dirty="0">
              <a:solidFill>
                <a:schemeClr val="tx1"/>
              </a:solidFill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9010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smtClean="0"/>
              <a:t>Crops which can be grown together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928071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For the following combination:</a:t>
            </a:r>
          </a:p>
          <a:p>
            <a:pPr lvl="1"/>
            <a:r>
              <a:rPr lang="en-IN" dirty="0" smtClean="0"/>
              <a:t>Ratio of Nitrogen content in soil – 20</a:t>
            </a:r>
          </a:p>
          <a:p>
            <a:pPr lvl="1"/>
            <a:r>
              <a:rPr lang="en-IN" dirty="0"/>
              <a:t>Ratio </a:t>
            </a:r>
            <a:r>
              <a:rPr lang="en-IN" dirty="0" smtClean="0"/>
              <a:t>of Phosphorus </a:t>
            </a:r>
            <a:r>
              <a:rPr lang="en-IN" dirty="0"/>
              <a:t>content in soil – </a:t>
            </a:r>
            <a:r>
              <a:rPr lang="en-IN" dirty="0" smtClean="0"/>
              <a:t>30</a:t>
            </a:r>
          </a:p>
          <a:p>
            <a:pPr lvl="1"/>
            <a:r>
              <a:rPr lang="en-IN" dirty="0"/>
              <a:t>Ratio of </a:t>
            </a:r>
            <a:r>
              <a:rPr lang="en-IN" dirty="0" smtClean="0"/>
              <a:t>Potassium </a:t>
            </a:r>
            <a:r>
              <a:rPr lang="en-IN" dirty="0"/>
              <a:t>content in soil – </a:t>
            </a:r>
            <a:r>
              <a:rPr lang="en-IN" dirty="0" smtClean="0"/>
              <a:t>10</a:t>
            </a:r>
          </a:p>
          <a:p>
            <a:pPr lvl="1"/>
            <a:r>
              <a:rPr lang="en-IN" dirty="0" smtClean="0"/>
              <a:t>Temperature in degree Celsius – 15</a:t>
            </a:r>
          </a:p>
          <a:p>
            <a:pPr lvl="1"/>
            <a:r>
              <a:rPr lang="en-IN" dirty="0" smtClean="0"/>
              <a:t>Relative Humidity % - 90</a:t>
            </a:r>
          </a:p>
          <a:p>
            <a:pPr lvl="1"/>
            <a:r>
              <a:rPr lang="en-IN" dirty="0" smtClean="0"/>
              <a:t>pH value of soil – 7.5</a:t>
            </a:r>
          </a:p>
          <a:p>
            <a:pPr lvl="1"/>
            <a:r>
              <a:rPr lang="en-IN" dirty="0" smtClean="0"/>
              <a:t>Rainfall in mm – 100</a:t>
            </a:r>
          </a:p>
          <a:p>
            <a:pPr lvl="1"/>
            <a:endParaRPr lang="en-IN" dirty="0"/>
          </a:p>
          <a:p>
            <a:pPr lvl="1"/>
            <a:r>
              <a:rPr lang="en-IN" sz="2800" b="1" dirty="0" smtClean="0"/>
              <a:t>Orange is the best suited crop</a:t>
            </a:r>
          </a:p>
          <a:p>
            <a:pPr lvl="1"/>
            <a:endParaRPr lang="en-IN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179747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smtClean="0"/>
              <a:t>Best fit crop as per given data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94881489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33</TotalTime>
  <Words>179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Corbel</vt:lpstr>
      <vt:lpstr>Courier New</vt:lpstr>
      <vt:lpstr>Wingdings 2</vt:lpstr>
      <vt:lpstr>Frame</vt:lpstr>
      <vt:lpstr>Unsupervised Learning</vt:lpstr>
      <vt:lpstr>Crops which need extreme weather conditions:  Rice, Papaya, Muskmelon, Jute , Coconut, Apple  Crops which need extreme Nitrogen conditions. The yield of these crops would be improved with availability of pesticides:  Watermelon, Muskmelon, Cotton, Banana  </vt:lpstr>
      <vt:lpstr>We end up with soft clusters here as same crops as mapped to multiple sets which is acceptable to business would prioritize sets based on various parameters and come up with a final set cultivation per agricultural cycle</vt:lpstr>
      <vt:lpstr>PowerPoint Presentation</vt:lpstr>
    </vt:vector>
  </TitlesOfParts>
  <Company>TEMAOS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4</cp:revision>
  <dcterms:created xsi:type="dcterms:W3CDTF">2022-03-26T22:21:29Z</dcterms:created>
  <dcterms:modified xsi:type="dcterms:W3CDTF">2022-03-26T22:55:27Z</dcterms:modified>
</cp:coreProperties>
</file>