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6" r:id="rId3"/>
    <p:sldId id="268" r:id="rId4"/>
    <p:sldId id="269" r:id="rId5"/>
  </p:sldIdLst>
  <p:sldSz cx="9144000" cy="5143500" type="screen16x9"/>
  <p:notesSz cx="6858000" cy="9144000"/>
  <p:embeddedFontLst>
    <p:embeddedFont>
      <p:font typeface="Oswald" panose="020B0604020202020204" charset="0"/>
      <p:regular r:id="rId7"/>
      <p:bold r:id="rId8"/>
    </p:embeddedFont>
    <p:embeddedFont>
      <p:font typeface="Segoe UI" panose="020B0502040204020203" pitchFamily="34" charset="0"/>
      <p:regular r:id="rId9"/>
      <p:bold r:id="rId10"/>
      <p:italic r:id="rId11"/>
      <p:boldItalic r:id="rId12"/>
    </p:embeddedFont>
    <p:embeddedFont>
      <p:font typeface="Averag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shekvit/Airlines-Data/blob/main/Logistic_Regression.R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85225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Airlines Delays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r>
              <a:rPr lang="en" baseline="30000" dirty="0" smtClean="0"/>
              <a:t>st</a:t>
            </a:r>
            <a:r>
              <a:rPr lang="en" dirty="0"/>
              <a:t> </a:t>
            </a:r>
            <a:r>
              <a:rPr lang="en" dirty="0" smtClean="0"/>
              <a:t>June 2021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					By - Abhishek Mukherjee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4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 smtClean="0"/>
              <a:t>Arrival Delays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3542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Weather </a:t>
            </a:r>
            <a:r>
              <a:rPr lang="en-IN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Conditions – On days when it snows or rains the chances of a flight getting delayed is doubled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Higher Visibility – Higher Visibility guarantees a flight to reach on time marginally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Cover – An increase in the coverage of cloud by leads to decrease in the chances of a flight getting delayed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of Arrival – Flights scheduled post 12 PM are less prone to getting delayed as compared to flights scheduled to arrive before 12 PM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5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7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4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 smtClean="0"/>
              <a:t>Departure Delays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35429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Precipitation and humidity are two major factors which influence delays in Departures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IN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Higher UV index has significant impact on delays in departure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case of a snowfall and fog the chances of a flight departing late increases by 2x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Higher visibility leads to decrease in departure delays marginally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Flights scheduled post 12 PM are less prone to getting delayed as compared to flights scheduled to arrive before 12 PM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5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0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4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3542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</a:t>
            </a:r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</a:t>
            </a:r>
            <a:r>
              <a:rPr lang="en-IN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github.com/abhishekvit/Airlines-Data/blob/main/Logistic_Regression.R</a:t>
            </a:r>
            <a:endParaRPr lang="en-IN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5" indent="-2857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1344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163</Words>
  <Application>Microsoft Office PowerPoint</Application>
  <PresentationFormat>On-screen Show (16:9)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Oswald</vt:lpstr>
      <vt:lpstr>Arial</vt:lpstr>
      <vt:lpstr>Wingdings</vt:lpstr>
      <vt:lpstr>Segoe UI</vt:lpstr>
      <vt:lpstr>Average</vt:lpstr>
      <vt:lpstr>Slate</vt:lpstr>
      <vt:lpstr>Airlines Delays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Virtusa Business Cipher Challenge Team 9</dc:title>
  <dc:creator>Abhishek Mukherjee</dc:creator>
  <cp:lastModifiedBy>Hp</cp:lastModifiedBy>
  <cp:revision>8</cp:revision>
  <dcterms:modified xsi:type="dcterms:W3CDTF">2022-06-01T14:45:43Z</dcterms:modified>
</cp:coreProperties>
</file>