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2ff3cea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2ff3cea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f2ff3cea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f2ff3cea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f2ff3cea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f2ff3cea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f2c30b2c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f2c30b2c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2c30b2c6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2c30b2c6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f2c30b2c6_5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f2c30b2c6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69484846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69484846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fbfaa1d05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fbfaa1d05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53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HACKATHON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Details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151775" y="1419825"/>
            <a:ext cx="32685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Team Name </a:t>
            </a:r>
            <a:r>
              <a:rPr lang="en" sz="1600"/>
              <a:t>:  CMPN-100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Group Members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Abhishek Phalak </a:t>
            </a:r>
            <a:br>
              <a:rPr lang="en" sz="1600"/>
            </a:br>
            <a:r>
              <a:rPr lang="en" sz="1600"/>
              <a:t>Piyush Patil </a:t>
            </a:r>
            <a:br>
              <a:rPr lang="en" sz="1600"/>
            </a:br>
            <a:r>
              <a:rPr lang="en" sz="1600"/>
              <a:t>Siddharth Pawar</a:t>
            </a:r>
            <a:br>
              <a:rPr lang="en" sz="1600"/>
            </a:br>
            <a:r>
              <a:rPr lang="en" sz="1600"/>
              <a:t>Tanya Dwivedi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75" y="2012575"/>
            <a:ext cx="1725675" cy="17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It has become very important for E-commerce organizations to know what their customers think about their products. Knowing this data is crucial for the organizations to change their business as required. Build a web based dashboard to display sentiments by analysing raw customer feedback in review for products.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towards Problem</a:t>
            </a:r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308838" y="1242975"/>
            <a:ext cx="3558375" cy="924600"/>
            <a:chOff x="308838" y="1242975"/>
            <a:chExt cx="3558375" cy="924600"/>
          </a:xfrm>
        </p:grpSpPr>
        <p:cxnSp>
          <p:nvCxnSpPr>
            <p:cNvPr id="155" name="Google Shape;155;p16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0E945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6" name="Google Shape;156;p16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Choose a data set about a particular product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308838" y="2646125"/>
            <a:ext cx="3263100" cy="924600"/>
            <a:chOff x="308838" y="2646125"/>
            <a:chExt cx="3263100" cy="924600"/>
          </a:xfrm>
        </p:grpSpPr>
        <p:cxnSp>
          <p:nvCxnSpPr>
            <p:cNvPr id="158" name="Google Shape;158;p16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0C814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9" name="Google Shape;159;p16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Split the data into train and test, and train the data using the ML to classify or use sentiment analysis to categorize into positive or negative feedback 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4657738" y="3391700"/>
            <a:ext cx="4162750" cy="924600"/>
            <a:chOff x="4657738" y="3391700"/>
            <a:chExt cx="4162750" cy="924600"/>
          </a:xfrm>
        </p:grpSpPr>
        <p:cxnSp>
          <p:nvCxnSpPr>
            <p:cNvPr id="161" name="Google Shape;161;p16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0B774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2" name="Google Shape;162;p16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Improve the prediction accuracy as much as possible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5209838" y="907225"/>
            <a:ext cx="3610650" cy="924600"/>
            <a:chOff x="5209838" y="907225"/>
            <a:chExt cx="3610650" cy="924600"/>
          </a:xfrm>
        </p:grpSpPr>
        <p:sp>
          <p:nvSpPr>
            <p:cNvPr id="164" name="Google Shape;164;p16"/>
            <p:cNvSpPr txBox="1"/>
            <p:nvPr/>
          </p:nvSpPr>
          <p:spPr>
            <a:xfrm>
              <a:off x="6696488" y="9072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Analyse the sentiments using ML to verify feedback being negative or positive and visualize it further using pie charts etc. to provide the institution with feedback given by users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8563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6" name="Google Shape;166;p16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167" name="Google Shape;167;p16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0B714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68" name="Google Shape;168;p16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 UI where the website will contain the information about the product and the company and a button for user to provide feedback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170" name="Google Shape;170;p16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B714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C8148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8563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B774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E945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16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/>
        </p:nvSpPr>
        <p:spPr>
          <a:xfrm>
            <a:off x="1343525" y="4321350"/>
            <a:ext cx="67980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961600" y="3025650"/>
            <a:ext cx="73248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Context: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Most of the restaurants ask reviews to the customers and improve the customer satisfaction based on them. Thus, reviews play a vital role for growth of the restaurant.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Content: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data set consists of 1000 rows and 2 columns. ‘Review’ column consists of the customer reviews and like column consists of 0 and 1. 1 indicates a positive review whereas 0 indicates a negative one.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00" y="316075"/>
            <a:ext cx="3951000" cy="28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925" y="1833375"/>
            <a:ext cx="40481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833375"/>
            <a:ext cx="4169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/>
          <p:nvPr/>
        </p:nvSpPr>
        <p:spPr>
          <a:xfrm>
            <a:off x="402750" y="792225"/>
            <a:ext cx="83952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Test Data Predictions</a:t>
            </a:r>
            <a:endParaRPr b="1" sz="2400">
              <a:solidFill>
                <a:schemeClr val="lt1"/>
              </a:solidFill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5" y="1405775"/>
            <a:ext cx="4222375" cy="3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700" y="1405775"/>
            <a:ext cx="4044899" cy="327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/>
        </p:nvSpPr>
        <p:spPr>
          <a:xfrm>
            <a:off x="598350" y="342900"/>
            <a:ext cx="79221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SENTIMENT ANALYSIS OF CUSTOMER REVIEWS</a:t>
            </a:r>
            <a:endParaRPr b="1" sz="1700">
              <a:solidFill>
                <a:srgbClr val="FFFFFF"/>
              </a:solidFill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00" y="968400"/>
            <a:ext cx="7855999" cy="366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/>
        </p:nvSpPr>
        <p:spPr>
          <a:xfrm>
            <a:off x="707200" y="425675"/>
            <a:ext cx="75984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SENTIMENT ANALYSIS OF CUSTOMER REVIEWS</a:t>
            </a:r>
            <a:endParaRPr b="1" sz="1700">
              <a:solidFill>
                <a:srgbClr val="FFFFFF"/>
              </a:solidFill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00" y="1040525"/>
            <a:ext cx="7598399" cy="34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