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E2DB4E-F3E9-46A6-BB8B-98D2403B223A}">
  <a:tblStyle styleId="{59E2DB4E-F3E9-46A6-BB8B-98D2403B223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c814c9109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7c814c91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25.jpg"/><Relationship Id="rId5" Type="http://schemas.openxmlformats.org/officeDocument/2006/relationships/image" Target="../media/image4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jpg"/><Relationship Id="rId4" Type="http://schemas.openxmlformats.org/officeDocument/2006/relationships/image" Target="../media/image9.png"/><Relationship Id="rId5" Type="http://schemas.openxmlformats.org/officeDocument/2006/relationships/image" Target="../media/image2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0.jpg"/><Relationship Id="rId4" Type="http://schemas.openxmlformats.org/officeDocument/2006/relationships/image" Target="../media/image9.png"/><Relationship Id="rId5" Type="http://schemas.openxmlformats.org/officeDocument/2006/relationships/image" Target="../media/image2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1.jp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32.jpg"/><Relationship Id="rId5" Type="http://schemas.openxmlformats.org/officeDocument/2006/relationships/image" Target="../media/image3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Relationship Id="rId4" Type="http://schemas.openxmlformats.org/officeDocument/2006/relationships/image" Target="../media/image3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jpg"/><Relationship Id="rId4" Type="http://schemas.openxmlformats.org/officeDocument/2006/relationships/image" Target="../media/image28.png"/><Relationship Id="rId5" Type="http://schemas.openxmlformats.org/officeDocument/2006/relationships/hyperlink" Target="https://github.com/abhishekyadu/hrpayrol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24.png"/><Relationship Id="rId5" Type="http://schemas.openxmlformats.org/officeDocument/2006/relationships/image" Target="../media/image37.png"/><Relationship Id="rId6" Type="http://schemas.openxmlformats.org/officeDocument/2006/relationships/image" Target="../media/image4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46.png"/><Relationship Id="rId5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24.png"/><Relationship Id="rId5" Type="http://schemas.openxmlformats.org/officeDocument/2006/relationships/image" Target="../media/image36.png"/><Relationship Id="rId6" Type="http://schemas.openxmlformats.org/officeDocument/2006/relationships/image" Target="../media/image4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42.png"/><Relationship Id="rId5" Type="http://schemas.openxmlformats.org/officeDocument/2006/relationships/image" Target="../media/image4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24.png"/><Relationship Id="rId5" Type="http://schemas.openxmlformats.org/officeDocument/2006/relationships/image" Target="../media/image40.png"/><Relationship Id="rId6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jpg"/><Relationship Id="rId4" Type="http://schemas.openxmlformats.org/officeDocument/2006/relationships/image" Target="../media/image9.png"/><Relationship Id="rId5" Type="http://schemas.openxmlformats.org/officeDocument/2006/relationships/hyperlink" Target="https://github.com/abhishekyadu/hrpayrol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Relationship Id="rId4" Type="http://schemas.openxmlformats.org/officeDocument/2006/relationships/image" Target="../media/image5.jpg"/><Relationship Id="rId5" Type="http://schemas.openxmlformats.org/officeDocument/2006/relationships/image" Target="../media/image7.jpg"/><Relationship Id="rId6" Type="http://schemas.openxmlformats.org/officeDocument/2006/relationships/image" Target="../media/image6.jpg"/><Relationship Id="rId7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jpg"/><Relationship Id="rId4" Type="http://schemas.openxmlformats.org/officeDocument/2006/relationships/image" Target="../media/image14.jpg"/><Relationship Id="rId5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2939269" y="2729050"/>
            <a:ext cx="13232925" cy="2247988"/>
            <a:chOff x="0" y="0"/>
            <a:chExt cx="17643900" cy="2997317"/>
          </a:xfrm>
        </p:grpSpPr>
        <p:sp>
          <p:nvSpPr>
            <p:cNvPr id="85" name="Google Shape;85;p13"/>
            <p:cNvSpPr txBox="1"/>
            <p:nvPr/>
          </p:nvSpPr>
          <p:spPr>
            <a:xfrm>
              <a:off x="0" y="0"/>
              <a:ext cx="17643900" cy="22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95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Capstone Project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0" y="2415317"/>
              <a:ext cx="17119800" cy="5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0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3"/>
          <p:cNvGrpSpPr/>
          <p:nvPr/>
        </p:nvGrpSpPr>
        <p:grpSpPr>
          <a:xfrm>
            <a:off x="3323623" y="4442460"/>
            <a:ext cx="14376100" cy="1614575"/>
            <a:chOff x="-2048333" y="-19050"/>
            <a:chExt cx="19168133" cy="2152767"/>
          </a:xfrm>
        </p:grpSpPr>
        <p:sp>
          <p:nvSpPr>
            <p:cNvPr id="88" name="Google Shape;88;p13"/>
            <p:cNvSpPr txBox="1"/>
            <p:nvPr/>
          </p:nvSpPr>
          <p:spPr>
            <a:xfrm>
              <a:off x="-2048333" y="-19050"/>
              <a:ext cx="17643900" cy="137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6699">
                  <a:solidFill>
                    <a:srgbClr val="F3F3F3"/>
                  </a:solidFill>
                </a:rPr>
                <a:t>HR Payroll System</a:t>
              </a:r>
              <a:endParaRPr>
                <a:solidFill>
                  <a:srgbClr val="F3F3F3"/>
                </a:solidFill>
              </a:endParaRPr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0" y="1551717"/>
              <a:ext cx="17119800" cy="58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0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3"/>
          <p:cNvGrpSpPr/>
          <p:nvPr/>
        </p:nvGrpSpPr>
        <p:grpSpPr>
          <a:xfrm>
            <a:off x="7972035" y="8038533"/>
            <a:ext cx="15510625" cy="1522331"/>
            <a:chOff x="-3561033" y="-320658"/>
            <a:chExt cx="20680833" cy="2029775"/>
          </a:xfrm>
        </p:grpSpPr>
        <p:sp>
          <p:nvSpPr>
            <p:cNvPr id="91" name="Google Shape;91;p13"/>
            <p:cNvSpPr txBox="1"/>
            <p:nvPr/>
          </p:nvSpPr>
          <p:spPr>
            <a:xfrm>
              <a:off x="-3561033" y="-320658"/>
              <a:ext cx="17643900" cy="9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Name </a:t>
              </a:r>
              <a:r>
                <a:rPr b="1" lang="en-US" sz="4600">
                  <a:solidFill>
                    <a:srgbClr val="FFFFFF"/>
                  </a:solidFill>
                </a:rPr>
                <a:t> </a:t>
              </a:r>
              <a:r>
                <a:rPr b="1" i="0" lang="en-US" sz="4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r>
                <a:rPr b="1" lang="en-US" sz="4600">
                  <a:solidFill>
                    <a:srgbClr val="FFFFFF"/>
                  </a:solidFill>
                </a:rPr>
                <a:t>Abhishek Kumar Yadav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2" name="Google Shape;92;p13"/>
            <p:cNvSpPr txBox="1"/>
            <p:nvPr/>
          </p:nvSpPr>
          <p:spPr>
            <a:xfrm>
              <a:off x="0" y="1119917"/>
              <a:ext cx="17119800" cy="58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0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3"/>
          <p:cNvGrpSpPr/>
          <p:nvPr/>
        </p:nvGrpSpPr>
        <p:grpSpPr>
          <a:xfrm>
            <a:off x="7972035" y="8789420"/>
            <a:ext cx="13232925" cy="1124057"/>
            <a:chOff x="0" y="-9525"/>
            <a:chExt cx="17643900" cy="1498742"/>
          </a:xfrm>
        </p:grpSpPr>
        <p:sp>
          <p:nvSpPr>
            <p:cNvPr id="94" name="Google Shape;94;p13"/>
            <p:cNvSpPr txBox="1"/>
            <p:nvPr/>
          </p:nvSpPr>
          <p:spPr>
            <a:xfrm>
              <a:off x="0" y="-9525"/>
              <a:ext cx="17643900" cy="94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600" u="none" cap="none" strike="noStrike">
                  <a:solidFill>
                    <a:srgbClr val="2A2E3A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Superset ID : </a:t>
              </a:r>
              <a:r>
                <a:rPr b="1" lang="en-US" sz="4600">
                  <a:solidFill>
                    <a:srgbClr val="2A2E3A"/>
                  </a:solidFill>
                  <a:highlight>
                    <a:srgbClr val="FFFFFF"/>
                  </a:highlight>
                </a:rPr>
                <a:t>3196046</a:t>
              </a:r>
              <a:endParaRPr>
                <a:highlight>
                  <a:srgbClr val="FFFFFF"/>
                </a:highlight>
              </a:endParaRPr>
            </a:p>
          </p:txBody>
        </p:sp>
        <p:sp>
          <p:nvSpPr>
            <p:cNvPr id="95" name="Google Shape;95;p13"/>
            <p:cNvSpPr txBox="1"/>
            <p:nvPr/>
          </p:nvSpPr>
          <p:spPr>
            <a:xfrm>
              <a:off x="0" y="1119917"/>
              <a:ext cx="17119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0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2"/>
          <p:cNvGrpSpPr/>
          <p:nvPr/>
        </p:nvGrpSpPr>
        <p:grpSpPr>
          <a:xfrm>
            <a:off x="1028700" y="1341431"/>
            <a:ext cx="4702586" cy="618185"/>
            <a:chOff x="0" y="0"/>
            <a:chExt cx="6270114" cy="824246"/>
          </a:xfrm>
        </p:grpSpPr>
        <p:sp>
          <p:nvSpPr>
            <p:cNvPr id="196" name="Google Shape;196;p22"/>
            <p:cNvSpPr/>
            <p:nvPr/>
          </p:nvSpPr>
          <p:spPr>
            <a:xfrm>
              <a:off x="0" y="0"/>
              <a:ext cx="785282" cy="824246"/>
            </a:xfrm>
            <a:custGeom>
              <a:rect b="b" l="l" r="r" t="t"/>
              <a:pathLst>
                <a:path extrusionOk="0" h="824246" w="785282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7" name="Google Shape;197;p22"/>
            <p:cNvSpPr txBox="1"/>
            <p:nvPr/>
          </p:nvSpPr>
          <p:spPr>
            <a:xfrm>
              <a:off x="1119714" y="125758"/>
              <a:ext cx="51504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22"/>
          <p:cNvGrpSpPr/>
          <p:nvPr/>
        </p:nvGrpSpPr>
        <p:grpSpPr>
          <a:xfrm>
            <a:off x="2012401" y="1215713"/>
            <a:ext cx="13232925" cy="869625"/>
            <a:chOff x="0" y="769308"/>
            <a:chExt cx="17643900" cy="1159500"/>
          </a:xfrm>
        </p:grpSpPr>
        <p:sp>
          <p:nvSpPr>
            <p:cNvPr id="199" name="Google Shape;199;p22"/>
            <p:cNvSpPr txBox="1"/>
            <p:nvPr/>
          </p:nvSpPr>
          <p:spPr>
            <a:xfrm>
              <a:off x="0" y="769308"/>
              <a:ext cx="17643900" cy="11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650" u="sng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Step Definitions</a:t>
              </a:r>
              <a:endParaRPr/>
            </a:p>
          </p:txBody>
        </p:sp>
        <p:sp>
          <p:nvSpPr>
            <p:cNvPr id="200" name="Google Shape;200;p22"/>
            <p:cNvSpPr txBox="1"/>
            <p:nvPr/>
          </p:nvSpPr>
          <p:spPr>
            <a:xfrm>
              <a:off x="0" y="1335817"/>
              <a:ext cx="17119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0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p22"/>
          <p:cNvGrpSpPr/>
          <p:nvPr/>
        </p:nvGrpSpPr>
        <p:grpSpPr>
          <a:xfrm>
            <a:off x="787301" y="2799436"/>
            <a:ext cx="13232980" cy="1043948"/>
            <a:chOff x="0" y="-9525"/>
            <a:chExt cx="17643974" cy="1391930"/>
          </a:xfrm>
        </p:grpSpPr>
        <p:sp>
          <p:nvSpPr>
            <p:cNvPr id="202" name="Google Shape;202;p22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Hooks.java</a:t>
              </a:r>
              <a:endParaRPr/>
            </a:p>
          </p:txBody>
        </p:sp>
        <p:sp>
          <p:nvSpPr>
            <p:cNvPr id="203" name="Google Shape;203;p22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22"/>
          <p:cNvSpPr txBox="1"/>
          <p:nvPr/>
        </p:nvSpPr>
        <p:spPr>
          <a:xfrm>
            <a:off x="691828" y="3628640"/>
            <a:ext cx="17596200" cy="25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Hooks class manages setup and teardown for all scenarios, initializing the WebDriver and opening the application URL before tests, and quitting the browser after tests.</a:t>
            </a:r>
            <a:endParaRPr>
              <a:solidFill>
                <a:schemeClr val="lt1"/>
              </a:solidFill>
            </a:endParaRPr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also integrates ExtentReports, capturing screenshots for each scenario and logging pass/fail status to generate professional reports.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787301" y="6632190"/>
            <a:ext cx="17368200" cy="3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Contains all Cucumber step definitions for Login, Add Employee, Add User, and Employee Search features.</a:t>
            </a:r>
            <a:endParaRPr>
              <a:solidFill>
                <a:schemeClr val="lt1"/>
              </a:solidFill>
            </a:endParaRPr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Interacts with Page Objects (LoginPage, DashboardPage, AddEmployee, SystemUsersPage, EmployeePage).</a:t>
            </a:r>
            <a:endParaRPr>
              <a:solidFill>
                <a:schemeClr val="lt1"/>
              </a:solidFill>
            </a:endParaRPr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Uses ExtentReports for step logging and attaching screenshots.</a:t>
            </a:r>
            <a:endParaRPr>
              <a:solidFill>
                <a:schemeClr val="lt1"/>
              </a:solidFill>
            </a:endParaRPr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Validates scenarios with TestNG assertions for both positive and negative cases.</a:t>
            </a:r>
            <a:endParaRPr>
              <a:solidFill>
                <a:schemeClr val="lt1"/>
              </a:solidFill>
            </a:endParaRPr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Handles dynamic data from PropertyReader and Cucumber DataTables.</a:t>
            </a:r>
            <a:endParaRPr>
              <a:solidFill>
                <a:schemeClr val="lt1"/>
              </a:solidFill>
            </a:endParaRPr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Ensures clean test state by logging out before scenarios.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22"/>
          <p:cNvGrpSpPr/>
          <p:nvPr/>
        </p:nvGrpSpPr>
        <p:grpSpPr>
          <a:xfrm>
            <a:off x="787301" y="5914327"/>
            <a:ext cx="13232980" cy="1043948"/>
            <a:chOff x="0" y="-9525"/>
            <a:chExt cx="17643974" cy="1391930"/>
          </a:xfrm>
        </p:grpSpPr>
        <p:sp>
          <p:nvSpPr>
            <p:cNvPr id="207" name="Google Shape;207;p22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LoginSteps.java</a:t>
              </a:r>
              <a:endParaRPr/>
            </a:p>
          </p:txBody>
        </p:sp>
        <p:sp>
          <p:nvSpPr>
            <p:cNvPr id="208" name="Google Shape;208;p22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23"/>
          <p:cNvGrpSpPr/>
          <p:nvPr/>
        </p:nvGrpSpPr>
        <p:grpSpPr>
          <a:xfrm>
            <a:off x="1028700" y="1341431"/>
            <a:ext cx="4702618" cy="618185"/>
            <a:chOff x="0" y="0"/>
            <a:chExt cx="6270157" cy="824246"/>
          </a:xfrm>
        </p:grpSpPr>
        <p:sp>
          <p:nvSpPr>
            <p:cNvPr id="214" name="Google Shape;214;p23"/>
            <p:cNvSpPr/>
            <p:nvPr/>
          </p:nvSpPr>
          <p:spPr>
            <a:xfrm>
              <a:off x="0" y="0"/>
              <a:ext cx="785282" cy="824246"/>
            </a:xfrm>
            <a:custGeom>
              <a:rect b="b" l="l" r="r" t="t"/>
              <a:pathLst>
                <a:path extrusionOk="0" h="824246" w="785282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15" name="Google Shape;215;p23"/>
            <p:cNvSpPr txBox="1"/>
            <p:nvPr/>
          </p:nvSpPr>
          <p:spPr>
            <a:xfrm>
              <a:off x="1119714" y="125758"/>
              <a:ext cx="5150443" cy="525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1" u="none" cap="none" strike="noStrike">
                  <a:solidFill>
                    <a:srgbClr val="F4F4F4"/>
                  </a:solidFill>
                  <a:latin typeface="Arial"/>
                  <a:ea typeface="Arial"/>
                  <a:cs typeface="Arial"/>
                  <a:sym typeface="Arial"/>
                </a:rPr>
                <a:t>ADD COMPANY NAME</a:t>
              </a:r>
              <a:endParaRPr/>
            </a:p>
          </p:txBody>
        </p:sp>
      </p:grpSp>
      <p:grpSp>
        <p:nvGrpSpPr>
          <p:cNvPr id="216" name="Google Shape;216;p23"/>
          <p:cNvGrpSpPr/>
          <p:nvPr/>
        </p:nvGrpSpPr>
        <p:grpSpPr>
          <a:xfrm>
            <a:off x="841106" y="1334287"/>
            <a:ext cx="13232980" cy="1445605"/>
            <a:chOff x="0" y="-9525"/>
            <a:chExt cx="17643974" cy="1927473"/>
          </a:xfrm>
        </p:grpSpPr>
        <p:sp>
          <p:nvSpPr>
            <p:cNvPr id="217" name="Google Shape;217;p23"/>
            <p:cNvSpPr txBox="1"/>
            <p:nvPr/>
          </p:nvSpPr>
          <p:spPr>
            <a:xfrm>
              <a:off x="0" y="-9525"/>
              <a:ext cx="17643974" cy="1152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650" u="sng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Page Object Model (POM) class</a:t>
              </a:r>
              <a:endParaRPr/>
            </a:p>
          </p:txBody>
        </p:sp>
        <p:sp>
          <p:nvSpPr>
            <p:cNvPr id="218" name="Google Shape;218;p23"/>
            <p:cNvSpPr txBox="1"/>
            <p:nvPr/>
          </p:nvSpPr>
          <p:spPr>
            <a:xfrm>
              <a:off x="0" y="1335817"/>
              <a:ext cx="17119850" cy="582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0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23"/>
          <p:cNvGrpSpPr/>
          <p:nvPr/>
        </p:nvGrpSpPr>
        <p:grpSpPr>
          <a:xfrm>
            <a:off x="841106" y="2772747"/>
            <a:ext cx="13232980" cy="1043948"/>
            <a:chOff x="0" y="-9525"/>
            <a:chExt cx="17643974" cy="1391930"/>
          </a:xfrm>
        </p:grpSpPr>
        <p:sp>
          <p:nvSpPr>
            <p:cNvPr id="220" name="Google Shape;220;p23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Login.java</a:t>
              </a:r>
              <a:endParaRPr/>
            </a:p>
          </p:txBody>
        </p:sp>
        <p:sp>
          <p:nvSpPr>
            <p:cNvPr id="221" name="Google Shape;221;p23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23"/>
          <p:cNvSpPr txBox="1"/>
          <p:nvPr/>
        </p:nvSpPr>
        <p:spPr>
          <a:xfrm>
            <a:off x="745633" y="3601952"/>
            <a:ext cx="12866936" cy="2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Represents the Login Page of OrangeHRM application.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reusable login() method for entering credentials and clicking login.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has the fields for username, password, and login button.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check if login was successful or if an error message is shown.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23"/>
          <p:cNvGrpSpPr/>
          <p:nvPr/>
        </p:nvGrpSpPr>
        <p:grpSpPr>
          <a:xfrm>
            <a:off x="936579" y="5894434"/>
            <a:ext cx="13232980" cy="1043948"/>
            <a:chOff x="0" y="-9525"/>
            <a:chExt cx="17643974" cy="1391930"/>
          </a:xfrm>
        </p:grpSpPr>
        <p:sp>
          <p:nvSpPr>
            <p:cNvPr id="224" name="Google Shape;224;p23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DashboardPage.java</a:t>
              </a:r>
              <a:endParaRPr/>
            </a:p>
          </p:txBody>
        </p:sp>
        <p:sp>
          <p:nvSpPr>
            <p:cNvPr id="225" name="Google Shape;225;p23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23"/>
          <p:cNvSpPr txBox="1"/>
          <p:nvPr/>
        </p:nvSpPr>
        <p:spPr>
          <a:xfrm>
            <a:off x="841106" y="6723639"/>
            <a:ext cx="16221670" cy="2622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Represents the Dashboard screen of the application in the Page Object Model (POM).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Contains locators for user menu and logout button.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Represents the Dashboard page that appears after a successful login.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method to verify if the user is logged in by checking the visibility of the user menu.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 functionality to log out of the application and wait until the login page is displayed again.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FF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4"/>
          <p:cNvGrpSpPr/>
          <p:nvPr/>
        </p:nvGrpSpPr>
        <p:grpSpPr>
          <a:xfrm>
            <a:off x="1216294" y="830278"/>
            <a:ext cx="4702586" cy="618185"/>
            <a:chOff x="0" y="0"/>
            <a:chExt cx="6270114" cy="824246"/>
          </a:xfrm>
        </p:grpSpPr>
        <p:sp>
          <p:nvSpPr>
            <p:cNvPr id="232" name="Google Shape;232;p24"/>
            <p:cNvSpPr/>
            <p:nvPr/>
          </p:nvSpPr>
          <p:spPr>
            <a:xfrm>
              <a:off x="0" y="0"/>
              <a:ext cx="785282" cy="824246"/>
            </a:xfrm>
            <a:custGeom>
              <a:rect b="b" l="l" r="r" t="t"/>
              <a:pathLst>
                <a:path extrusionOk="0" h="824246" w="785282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3" name="Google Shape;233;p24"/>
            <p:cNvSpPr txBox="1"/>
            <p:nvPr/>
          </p:nvSpPr>
          <p:spPr>
            <a:xfrm>
              <a:off x="1119714" y="125758"/>
              <a:ext cx="51504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24"/>
          <p:cNvGrpSpPr/>
          <p:nvPr/>
        </p:nvGrpSpPr>
        <p:grpSpPr>
          <a:xfrm>
            <a:off x="1124173" y="1441318"/>
            <a:ext cx="13232980" cy="1043948"/>
            <a:chOff x="0" y="-9525"/>
            <a:chExt cx="17643974" cy="1391930"/>
          </a:xfrm>
        </p:grpSpPr>
        <p:sp>
          <p:nvSpPr>
            <p:cNvPr id="235" name="Google Shape;235;p24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AddEmployee.java</a:t>
              </a:r>
              <a:endParaRPr/>
            </a:p>
          </p:txBody>
        </p:sp>
        <p:sp>
          <p:nvSpPr>
            <p:cNvPr id="236" name="Google Shape;236;p24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24"/>
          <p:cNvSpPr txBox="1"/>
          <p:nvPr/>
        </p:nvSpPr>
        <p:spPr>
          <a:xfrm>
            <a:off x="1028700" y="2244001"/>
            <a:ext cx="15754796" cy="2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Represents the Add Employee page inside the PIM module.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methods to fill employee details and save them into the system.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Automates entering employee details like first name, middle name, last name, and employee ID.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Verifies if an employee is saved successfully by checking the success message.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24"/>
          <p:cNvGrpSpPr/>
          <p:nvPr/>
        </p:nvGrpSpPr>
        <p:grpSpPr>
          <a:xfrm>
            <a:off x="1124173" y="4421257"/>
            <a:ext cx="13232980" cy="1043948"/>
            <a:chOff x="0" y="-9525"/>
            <a:chExt cx="17643974" cy="1391930"/>
          </a:xfrm>
        </p:grpSpPr>
        <p:sp>
          <p:nvSpPr>
            <p:cNvPr id="239" name="Google Shape;239;p24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EmployeePage.java</a:t>
              </a:r>
              <a:endParaRPr/>
            </a:p>
          </p:txBody>
        </p:sp>
        <p:sp>
          <p:nvSpPr>
            <p:cNvPr id="240" name="Google Shape;240;p24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24"/>
          <p:cNvSpPr txBox="1"/>
          <p:nvPr/>
        </p:nvSpPr>
        <p:spPr>
          <a:xfrm>
            <a:off x="1028700" y="5228501"/>
            <a:ext cx="14860191" cy="174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Represents the Employee Search page under the PIM module.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methods to search employees by name or ID.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 functionality to verify search results, checking whether records are found or not.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24"/>
          <p:cNvGrpSpPr/>
          <p:nvPr/>
        </p:nvGrpSpPr>
        <p:grpSpPr>
          <a:xfrm>
            <a:off x="1124173" y="6858255"/>
            <a:ext cx="13232980" cy="1043948"/>
            <a:chOff x="0" y="-9525"/>
            <a:chExt cx="17643974" cy="1391930"/>
          </a:xfrm>
        </p:grpSpPr>
        <p:sp>
          <p:nvSpPr>
            <p:cNvPr id="243" name="Google Shape;243;p24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SystemUsersPage.java</a:t>
              </a:r>
              <a:endParaRPr/>
            </a:p>
          </p:txBody>
        </p:sp>
        <p:sp>
          <p:nvSpPr>
            <p:cNvPr id="244" name="Google Shape;244;p24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Google Shape;245;p24"/>
          <p:cNvSpPr txBox="1"/>
          <p:nvPr/>
        </p:nvSpPr>
        <p:spPr>
          <a:xfrm>
            <a:off x="1028700" y="7774851"/>
            <a:ext cx="16540014" cy="2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Represents the System Users page where new users can be added and managed.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navigation methods to reach Admin → User Management → Users → Add User.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Includes functionality to add a new user with role, employee name, username, status, and password.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Offers methods to verify outcomes through success or error messages after saving a user.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25"/>
          <p:cNvGrpSpPr/>
          <p:nvPr/>
        </p:nvGrpSpPr>
        <p:grpSpPr>
          <a:xfrm>
            <a:off x="1216294" y="830278"/>
            <a:ext cx="4702618" cy="618185"/>
            <a:chOff x="0" y="0"/>
            <a:chExt cx="6270157" cy="824246"/>
          </a:xfrm>
        </p:grpSpPr>
        <p:sp>
          <p:nvSpPr>
            <p:cNvPr id="251" name="Google Shape;251;p25"/>
            <p:cNvSpPr/>
            <p:nvPr/>
          </p:nvSpPr>
          <p:spPr>
            <a:xfrm>
              <a:off x="0" y="0"/>
              <a:ext cx="785282" cy="824246"/>
            </a:xfrm>
            <a:custGeom>
              <a:rect b="b" l="l" r="r" t="t"/>
              <a:pathLst>
                <a:path extrusionOk="0" h="824246" w="785282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52" name="Google Shape;252;p25"/>
            <p:cNvSpPr txBox="1"/>
            <p:nvPr/>
          </p:nvSpPr>
          <p:spPr>
            <a:xfrm>
              <a:off x="1119714" y="125758"/>
              <a:ext cx="5150443" cy="525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1" u="none" cap="none" strike="noStrike">
                  <a:solidFill>
                    <a:srgbClr val="F4F4F4"/>
                  </a:solidFill>
                  <a:latin typeface="Arial"/>
                  <a:ea typeface="Arial"/>
                  <a:cs typeface="Arial"/>
                  <a:sym typeface="Arial"/>
                </a:rPr>
                <a:t>ADD COMPANY NAME</a:t>
              </a:r>
              <a:endParaRPr/>
            </a:p>
          </p:txBody>
        </p:sp>
      </p:grpSp>
      <p:grpSp>
        <p:nvGrpSpPr>
          <p:cNvPr id="253" name="Google Shape;253;p25"/>
          <p:cNvGrpSpPr/>
          <p:nvPr/>
        </p:nvGrpSpPr>
        <p:grpSpPr>
          <a:xfrm>
            <a:off x="841106" y="1132226"/>
            <a:ext cx="13232980" cy="1445605"/>
            <a:chOff x="0" y="-9525"/>
            <a:chExt cx="17643974" cy="1927473"/>
          </a:xfrm>
        </p:grpSpPr>
        <p:sp>
          <p:nvSpPr>
            <p:cNvPr id="254" name="Google Shape;254;p25"/>
            <p:cNvSpPr txBox="1"/>
            <p:nvPr/>
          </p:nvSpPr>
          <p:spPr>
            <a:xfrm>
              <a:off x="0" y="-9525"/>
              <a:ext cx="17643974" cy="1152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650" u="sng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Utility class</a:t>
              </a:r>
              <a:endParaRPr/>
            </a:p>
          </p:txBody>
        </p:sp>
        <p:sp>
          <p:nvSpPr>
            <p:cNvPr id="255" name="Google Shape;255;p25"/>
            <p:cNvSpPr txBox="1"/>
            <p:nvPr/>
          </p:nvSpPr>
          <p:spPr>
            <a:xfrm>
              <a:off x="0" y="1335817"/>
              <a:ext cx="17119850" cy="582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0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6" name="Google Shape;256;p25"/>
          <p:cNvGrpSpPr/>
          <p:nvPr/>
        </p:nvGrpSpPr>
        <p:grpSpPr>
          <a:xfrm>
            <a:off x="936579" y="2570687"/>
            <a:ext cx="13232980" cy="1043948"/>
            <a:chOff x="0" y="-9525"/>
            <a:chExt cx="17643974" cy="1391930"/>
          </a:xfrm>
        </p:grpSpPr>
        <p:sp>
          <p:nvSpPr>
            <p:cNvPr id="257" name="Google Shape;257;p25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ElementUtils.java</a:t>
              </a:r>
              <a:endParaRPr/>
            </a:p>
          </p:txBody>
        </p:sp>
        <p:sp>
          <p:nvSpPr>
            <p:cNvPr id="258" name="Google Shape;258;p25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p25"/>
          <p:cNvSpPr txBox="1"/>
          <p:nvPr/>
        </p:nvSpPr>
        <p:spPr>
          <a:xfrm>
            <a:off x="841106" y="3373369"/>
            <a:ext cx="16980098" cy="1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reusable helper methods like type, click, and dropdown selection to simplify Selenium actions.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Handles waits and visibility checks internally, ensuring tests run smoothly without flaky errors.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" name="Google Shape;260;p25"/>
          <p:cNvGrpSpPr/>
          <p:nvPr/>
        </p:nvGrpSpPr>
        <p:grpSpPr>
          <a:xfrm>
            <a:off x="936579" y="4674325"/>
            <a:ext cx="13232980" cy="1043948"/>
            <a:chOff x="0" y="-9525"/>
            <a:chExt cx="17643974" cy="1391930"/>
          </a:xfrm>
        </p:grpSpPr>
        <p:sp>
          <p:nvSpPr>
            <p:cNvPr id="261" name="Google Shape;261;p25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ExcelUtils.java</a:t>
              </a:r>
              <a:endParaRPr/>
            </a:p>
          </p:txBody>
        </p:sp>
        <p:sp>
          <p:nvSpPr>
            <p:cNvPr id="262" name="Google Shape;262;p25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25"/>
          <p:cNvSpPr txBox="1"/>
          <p:nvPr/>
        </p:nvSpPr>
        <p:spPr>
          <a:xfrm>
            <a:off x="936579" y="5481569"/>
            <a:ext cx="14631739" cy="174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utility method to read data from Excel sheets, supporting data-driven testing.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Simplifies accessing cell values from a given sheet, row, and column.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maintain separate test data files, making test scripts cleaner and reusable.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25"/>
          <p:cNvGrpSpPr/>
          <p:nvPr/>
        </p:nvGrpSpPr>
        <p:grpSpPr>
          <a:xfrm>
            <a:off x="936579" y="7195604"/>
            <a:ext cx="13232980" cy="1043948"/>
            <a:chOff x="0" y="-9525"/>
            <a:chExt cx="17643974" cy="1391930"/>
          </a:xfrm>
        </p:grpSpPr>
        <p:sp>
          <p:nvSpPr>
            <p:cNvPr id="265" name="Google Shape;265;p25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PropertyReader.java</a:t>
              </a:r>
              <a:endParaRPr/>
            </a:p>
          </p:txBody>
        </p:sp>
        <p:sp>
          <p:nvSpPr>
            <p:cNvPr id="266" name="Google Shape;266;p25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25"/>
          <p:cNvSpPr txBox="1"/>
          <p:nvPr/>
        </p:nvSpPr>
        <p:spPr>
          <a:xfrm>
            <a:off x="936579" y="8027919"/>
            <a:ext cx="17259300" cy="2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Loads configuration and locator values from a .properties file, centralizing project settings.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simple method to retrieve property values using a key.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make the automation framework flexible and maintainable without hardcoding URLs, credentials, or other configurations.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26"/>
          <p:cNvGrpSpPr/>
          <p:nvPr/>
        </p:nvGrpSpPr>
        <p:grpSpPr>
          <a:xfrm>
            <a:off x="1216294" y="830278"/>
            <a:ext cx="4702586" cy="618185"/>
            <a:chOff x="0" y="0"/>
            <a:chExt cx="6270114" cy="824246"/>
          </a:xfrm>
        </p:grpSpPr>
        <p:sp>
          <p:nvSpPr>
            <p:cNvPr id="273" name="Google Shape;273;p26"/>
            <p:cNvSpPr/>
            <p:nvPr/>
          </p:nvSpPr>
          <p:spPr>
            <a:xfrm>
              <a:off x="0" y="0"/>
              <a:ext cx="785282" cy="824246"/>
            </a:xfrm>
            <a:custGeom>
              <a:rect b="b" l="l" r="r" t="t"/>
              <a:pathLst>
                <a:path extrusionOk="0" h="824246" w="785282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74" name="Google Shape;274;p26"/>
            <p:cNvSpPr txBox="1"/>
            <p:nvPr/>
          </p:nvSpPr>
          <p:spPr>
            <a:xfrm>
              <a:off x="1119714" y="125758"/>
              <a:ext cx="51504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" name="Google Shape;275;p26"/>
          <p:cNvSpPr txBox="1"/>
          <p:nvPr/>
        </p:nvSpPr>
        <p:spPr>
          <a:xfrm>
            <a:off x="841106" y="2124564"/>
            <a:ext cx="12839887" cy="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0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26"/>
          <p:cNvGrpSpPr/>
          <p:nvPr/>
        </p:nvGrpSpPr>
        <p:grpSpPr>
          <a:xfrm>
            <a:off x="936579" y="1858989"/>
            <a:ext cx="13232980" cy="1043948"/>
            <a:chOff x="0" y="-9525"/>
            <a:chExt cx="17643974" cy="1391930"/>
          </a:xfrm>
        </p:grpSpPr>
        <p:sp>
          <p:nvSpPr>
            <p:cNvPr id="277" name="Google Shape;277;p26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ScreenshotUtils.java</a:t>
              </a:r>
              <a:endParaRPr/>
            </a:p>
          </p:txBody>
        </p:sp>
        <p:sp>
          <p:nvSpPr>
            <p:cNvPr id="278" name="Google Shape;278;p26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26"/>
          <p:cNvSpPr txBox="1"/>
          <p:nvPr/>
        </p:nvSpPr>
        <p:spPr>
          <a:xfrm>
            <a:off x="936579" y="2810966"/>
            <a:ext cx="16807904" cy="1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Captures screenshots of the current browser window during test execution.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Saves screenshots in a designated folder defined in the configuration file, with a default fallback path.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" name="Google Shape;280;p26"/>
          <p:cNvGrpSpPr/>
          <p:nvPr/>
        </p:nvGrpSpPr>
        <p:grpSpPr>
          <a:xfrm>
            <a:off x="936579" y="4674325"/>
            <a:ext cx="13232980" cy="1043948"/>
            <a:chOff x="0" y="-9525"/>
            <a:chExt cx="17643974" cy="1391930"/>
          </a:xfrm>
        </p:grpSpPr>
        <p:sp>
          <p:nvSpPr>
            <p:cNvPr id="281" name="Google Shape;281;p26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WaitUtils.java</a:t>
              </a:r>
              <a:endParaRPr/>
            </a:p>
          </p:txBody>
        </p:sp>
        <p:sp>
          <p:nvSpPr>
            <p:cNvPr id="282" name="Google Shape;282;p26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3" name="Google Shape;283;p26"/>
          <p:cNvSpPr txBox="1"/>
          <p:nvPr/>
        </p:nvSpPr>
        <p:spPr>
          <a:xfrm>
            <a:off x="936579" y="5481569"/>
            <a:ext cx="14054286" cy="1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methods to wait for a single element to be visible before interacting with it.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Supports waiting for multiple elements to appear on the page simultaneously.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27"/>
          <p:cNvGrpSpPr/>
          <p:nvPr/>
        </p:nvGrpSpPr>
        <p:grpSpPr>
          <a:xfrm>
            <a:off x="1216294" y="830278"/>
            <a:ext cx="4702618" cy="618185"/>
            <a:chOff x="0" y="0"/>
            <a:chExt cx="6270157" cy="824246"/>
          </a:xfrm>
        </p:grpSpPr>
        <p:sp>
          <p:nvSpPr>
            <p:cNvPr id="289" name="Google Shape;289;p27"/>
            <p:cNvSpPr/>
            <p:nvPr/>
          </p:nvSpPr>
          <p:spPr>
            <a:xfrm>
              <a:off x="0" y="0"/>
              <a:ext cx="785282" cy="824246"/>
            </a:xfrm>
            <a:custGeom>
              <a:rect b="b" l="l" r="r" t="t"/>
              <a:pathLst>
                <a:path extrusionOk="0" h="824246" w="785282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90" name="Google Shape;290;p27"/>
            <p:cNvSpPr txBox="1"/>
            <p:nvPr/>
          </p:nvSpPr>
          <p:spPr>
            <a:xfrm>
              <a:off x="1119714" y="125758"/>
              <a:ext cx="5150443" cy="525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1" u="none" cap="none" strike="noStrike">
                  <a:solidFill>
                    <a:srgbClr val="F4F4F4"/>
                  </a:solidFill>
                  <a:latin typeface="Arial"/>
                  <a:ea typeface="Arial"/>
                  <a:cs typeface="Arial"/>
                  <a:sym typeface="Arial"/>
                </a:rPr>
                <a:t>ADD COMPANY NAME</a:t>
              </a:r>
              <a:endParaRPr/>
            </a:p>
          </p:txBody>
        </p:sp>
      </p:grpSp>
      <p:grpSp>
        <p:nvGrpSpPr>
          <p:cNvPr id="291" name="Google Shape;291;p27"/>
          <p:cNvGrpSpPr/>
          <p:nvPr/>
        </p:nvGrpSpPr>
        <p:grpSpPr>
          <a:xfrm>
            <a:off x="841106" y="1132226"/>
            <a:ext cx="13232980" cy="1445605"/>
            <a:chOff x="0" y="-9525"/>
            <a:chExt cx="17643974" cy="1927473"/>
          </a:xfrm>
        </p:grpSpPr>
        <p:sp>
          <p:nvSpPr>
            <p:cNvPr id="292" name="Google Shape;292;p27"/>
            <p:cNvSpPr txBox="1"/>
            <p:nvPr/>
          </p:nvSpPr>
          <p:spPr>
            <a:xfrm>
              <a:off x="0" y="-9525"/>
              <a:ext cx="17643974" cy="1152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650" u="sng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Base class</a:t>
              </a:r>
              <a:endParaRPr/>
            </a:p>
          </p:txBody>
        </p:sp>
        <p:sp>
          <p:nvSpPr>
            <p:cNvPr id="293" name="Google Shape;293;p27"/>
            <p:cNvSpPr txBox="1"/>
            <p:nvPr/>
          </p:nvSpPr>
          <p:spPr>
            <a:xfrm>
              <a:off x="0" y="1335817"/>
              <a:ext cx="17119850" cy="582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0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" name="Google Shape;294;p27"/>
          <p:cNvGrpSpPr/>
          <p:nvPr/>
        </p:nvGrpSpPr>
        <p:grpSpPr>
          <a:xfrm>
            <a:off x="936579" y="2570687"/>
            <a:ext cx="13232980" cy="1043948"/>
            <a:chOff x="0" y="-9525"/>
            <a:chExt cx="17643974" cy="1391930"/>
          </a:xfrm>
        </p:grpSpPr>
        <p:sp>
          <p:nvSpPr>
            <p:cNvPr id="295" name="Google Shape;295;p27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BaseTest.java</a:t>
              </a:r>
              <a:endParaRPr/>
            </a:p>
          </p:txBody>
        </p:sp>
        <p:sp>
          <p:nvSpPr>
            <p:cNvPr id="296" name="Google Shape;296;p27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p27"/>
          <p:cNvSpPr txBox="1"/>
          <p:nvPr/>
        </p:nvSpPr>
        <p:spPr>
          <a:xfrm>
            <a:off x="841106" y="3373369"/>
            <a:ext cx="17446894" cy="21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setup method to initialize the WebDriver and maximize the browser window before each test method.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Ensures proper cleanup by quitting the WebDriver after each test method.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Integrates with ExtentReportManager to flush test reports after execution.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27"/>
          <p:cNvGrpSpPr/>
          <p:nvPr/>
        </p:nvGrpSpPr>
        <p:grpSpPr>
          <a:xfrm>
            <a:off x="841106" y="5550625"/>
            <a:ext cx="13232980" cy="1043948"/>
            <a:chOff x="0" y="-9525"/>
            <a:chExt cx="17643974" cy="1391930"/>
          </a:xfrm>
        </p:grpSpPr>
        <p:sp>
          <p:nvSpPr>
            <p:cNvPr id="299" name="Google Shape;299;p27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DriverFactory.java</a:t>
              </a:r>
              <a:endParaRPr/>
            </a:p>
          </p:txBody>
        </p:sp>
        <p:sp>
          <p:nvSpPr>
            <p:cNvPr id="300" name="Google Shape;300;p27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1" name="Google Shape;301;p27"/>
          <p:cNvSpPr txBox="1"/>
          <p:nvPr/>
        </p:nvSpPr>
        <p:spPr>
          <a:xfrm>
            <a:off x="841106" y="6357869"/>
            <a:ext cx="17446894" cy="174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Maximizes the browser window and ensures a fresh WebDriver instance before each test.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Initializes and provides WebDriver instances for Chrome, Firefox, and Edge with language and browser-specific options.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8"/>
          <p:cNvGrpSpPr/>
          <p:nvPr/>
        </p:nvGrpSpPr>
        <p:grpSpPr>
          <a:xfrm>
            <a:off x="1216294" y="830278"/>
            <a:ext cx="4702618" cy="618185"/>
            <a:chOff x="0" y="0"/>
            <a:chExt cx="6270157" cy="824246"/>
          </a:xfrm>
        </p:grpSpPr>
        <p:sp>
          <p:nvSpPr>
            <p:cNvPr id="307" name="Google Shape;307;p28"/>
            <p:cNvSpPr/>
            <p:nvPr/>
          </p:nvSpPr>
          <p:spPr>
            <a:xfrm>
              <a:off x="0" y="0"/>
              <a:ext cx="785282" cy="824246"/>
            </a:xfrm>
            <a:custGeom>
              <a:rect b="b" l="l" r="r" t="t"/>
              <a:pathLst>
                <a:path extrusionOk="0" h="824246" w="785282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08" name="Google Shape;308;p28"/>
            <p:cNvSpPr txBox="1"/>
            <p:nvPr/>
          </p:nvSpPr>
          <p:spPr>
            <a:xfrm>
              <a:off x="1119714" y="125758"/>
              <a:ext cx="5150443" cy="525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1" u="none" cap="none" strike="noStrike">
                  <a:solidFill>
                    <a:srgbClr val="F4F4F4"/>
                  </a:solidFill>
                  <a:latin typeface="Arial"/>
                  <a:ea typeface="Arial"/>
                  <a:cs typeface="Arial"/>
                  <a:sym typeface="Arial"/>
                </a:rPr>
                <a:t>ADD COMPANY NAME</a:t>
              </a:r>
              <a:endParaRPr/>
            </a:p>
          </p:txBody>
        </p:sp>
      </p:grpSp>
      <p:grpSp>
        <p:nvGrpSpPr>
          <p:cNvPr id="309" name="Google Shape;309;p28"/>
          <p:cNvGrpSpPr/>
          <p:nvPr/>
        </p:nvGrpSpPr>
        <p:grpSpPr>
          <a:xfrm>
            <a:off x="841106" y="1132226"/>
            <a:ext cx="13232980" cy="1445605"/>
            <a:chOff x="0" y="-9525"/>
            <a:chExt cx="17643974" cy="1927473"/>
          </a:xfrm>
        </p:grpSpPr>
        <p:sp>
          <p:nvSpPr>
            <p:cNvPr id="310" name="Google Shape;310;p28"/>
            <p:cNvSpPr txBox="1"/>
            <p:nvPr/>
          </p:nvSpPr>
          <p:spPr>
            <a:xfrm>
              <a:off x="0" y="-9525"/>
              <a:ext cx="17643974" cy="1152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650" u="sng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Report class</a:t>
              </a:r>
              <a:endParaRPr/>
            </a:p>
          </p:txBody>
        </p:sp>
        <p:sp>
          <p:nvSpPr>
            <p:cNvPr id="311" name="Google Shape;311;p28"/>
            <p:cNvSpPr txBox="1"/>
            <p:nvPr/>
          </p:nvSpPr>
          <p:spPr>
            <a:xfrm>
              <a:off x="0" y="1335817"/>
              <a:ext cx="17119850" cy="582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0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2" name="Google Shape;312;p28"/>
          <p:cNvGrpSpPr/>
          <p:nvPr/>
        </p:nvGrpSpPr>
        <p:grpSpPr>
          <a:xfrm>
            <a:off x="936579" y="2570687"/>
            <a:ext cx="13232980" cy="1043948"/>
            <a:chOff x="0" y="-9525"/>
            <a:chExt cx="17643974" cy="1391930"/>
          </a:xfrm>
        </p:grpSpPr>
        <p:sp>
          <p:nvSpPr>
            <p:cNvPr id="313" name="Google Shape;313;p28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ExtentReportManager.java</a:t>
              </a:r>
              <a:endParaRPr/>
            </a:p>
          </p:txBody>
        </p:sp>
        <p:sp>
          <p:nvSpPr>
            <p:cNvPr id="314" name="Google Shape;314;p28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5" name="Google Shape;315;p28"/>
          <p:cNvSpPr txBox="1"/>
          <p:nvPr/>
        </p:nvSpPr>
        <p:spPr>
          <a:xfrm>
            <a:off x="841106" y="3373369"/>
            <a:ext cx="16694051" cy="174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Manages the creation and configuration of ExtentReports for test execution.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Creates timestamped HTML reports to ensure each test run has a unique report file.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methods to create and retrieve individual test logs and flush reports to disk after execution.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28" title="report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7885" y="5002219"/>
            <a:ext cx="2715705" cy="4862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8" title="ss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9565" y="5002219"/>
            <a:ext cx="1908677" cy="4862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29"/>
          <p:cNvGrpSpPr/>
          <p:nvPr/>
        </p:nvGrpSpPr>
        <p:grpSpPr>
          <a:xfrm>
            <a:off x="1216294" y="830278"/>
            <a:ext cx="4702586" cy="618185"/>
            <a:chOff x="0" y="0"/>
            <a:chExt cx="6270114" cy="824246"/>
          </a:xfrm>
        </p:grpSpPr>
        <p:sp>
          <p:nvSpPr>
            <p:cNvPr id="323" name="Google Shape;323;p29"/>
            <p:cNvSpPr/>
            <p:nvPr/>
          </p:nvSpPr>
          <p:spPr>
            <a:xfrm>
              <a:off x="0" y="0"/>
              <a:ext cx="785282" cy="824246"/>
            </a:xfrm>
            <a:custGeom>
              <a:rect b="b" l="l" r="r" t="t"/>
              <a:pathLst>
                <a:path extrusionOk="0" h="824246" w="785282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24" name="Google Shape;324;p29"/>
            <p:cNvSpPr txBox="1"/>
            <p:nvPr/>
          </p:nvSpPr>
          <p:spPr>
            <a:xfrm>
              <a:off x="1119714" y="125758"/>
              <a:ext cx="51504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29"/>
          <p:cNvGrpSpPr/>
          <p:nvPr/>
        </p:nvGrpSpPr>
        <p:grpSpPr>
          <a:xfrm>
            <a:off x="841106" y="1422826"/>
            <a:ext cx="13524624" cy="1155005"/>
            <a:chOff x="0" y="377942"/>
            <a:chExt cx="18032833" cy="1540006"/>
          </a:xfrm>
        </p:grpSpPr>
        <p:sp>
          <p:nvSpPr>
            <p:cNvPr id="326" name="Google Shape;326;p29"/>
            <p:cNvSpPr txBox="1"/>
            <p:nvPr/>
          </p:nvSpPr>
          <p:spPr>
            <a:xfrm>
              <a:off x="388933" y="377942"/>
              <a:ext cx="17643900" cy="11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650" u="sng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Extent Reports - I</a:t>
              </a:r>
              <a:endParaRPr/>
            </a:p>
          </p:txBody>
        </p:sp>
        <p:sp>
          <p:nvSpPr>
            <p:cNvPr id="327" name="Google Shape;327;p29"/>
            <p:cNvSpPr txBox="1"/>
            <p:nvPr/>
          </p:nvSpPr>
          <p:spPr>
            <a:xfrm>
              <a:off x="0" y="1335817"/>
              <a:ext cx="17119850" cy="582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0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8" name="Google Shape;328;p29"/>
          <p:cNvGrpSpPr/>
          <p:nvPr/>
        </p:nvGrpSpPr>
        <p:grpSpPr>
          <a:xfrm>
            <a:off x="936579" y="2570687"/>
            <a:ext cx="13232925" cy="1043948"/>
            <a:chOff x="0" y="-9525"/>
            <a:chExt cx="17643900" cy="1391930"/>
          </a:xfrm>
        </p:grpSpPr>
        <p:sp>
          <p:nvSpPr>
            <p:cNvPr id="329" name="Google Shape;329;p29"/>
            <p:cNvSpPr txBox="1"/>
            <p:nvPr/>
          </p:nvSpPr>
          <p:spPr>
            <a:xfrm>
              <a:off x="0" y="-9525"/>
              <a:ext cx="176439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1" name="Google Shape;331;p29" title="70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6475" y="2872535"/>
            <a:ext cx="12349219" cy="6367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30"/>
          <p:cNvGrpSpPr/>
          <p:nvPr/>
        </p:nvGrpSpPr>
        <p:grpSpPr>
          <a:xfrm>
            <a:off x="1216294" y="830278"/>
            <a:ext cx="4702586" cy="618185"/>
            <a:chOff x="0" y="0"/>
            <a:chExt cx="6270114" cy="824246"/>
          </a:xfrm>
        </p:grpSpPr>
        <p:sp>
          <p:nvSpPr>
            <p:cNvPr id="337" name="Google Shape;337;p30"/>
            <p:cNvSpPr/>
            <p:nvPr/>
          </p:nvSpPr>
          <p:spPr>
            <a:xfrm>
              <a:off x="0" y="0"/>
              <a:ext cx="785282" cy="824246"/>
            </a:xfrm>
            <a:custGeom>
              <a:rect b="b" l="l" r="r" t="t"/>
              <a:pathLst>
                <a:path extrusionOk="0" h="824246" w="785282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38" name="Google Shape;338;p30"/>
            <p:cNvSpPr txBox="1"/>
            <p:nvPr/>
          </p:nvSpPr>
          <p:spPr>
            <a:xfrm>
              <a:off x="1119714" y="125758"/>
              <a:ext cx="51504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30"/>
          <p:cNvGrpSpPr/>
          <p:nvPr/>
        </p:nvGrpSpPr>
        <p:grpSpPr>
          <a:xfrm>
            <a:off x="841106" y="1132226"/>
            <a:ext cx="13232980" cy="1445605"/>
            <a:chOff x="0" y="-9525"/>
            <a:chExt cx="17643974" cy="1927473"/>
          </a:xfrm>
        </p:grpSpPr>
        <p:sp>
          <p:nvSpPr>
            <p:cNvPr id="340" name="Google Shape;340;p30"/>
            <p:cNvSpPr txBox="1"/>
            <p:nvPr/>
          </p:nvSpPr>
          <p:spPr>
            <a:xfrm>
              <a:off x="0" y="-9525"/>
              <a:ext cx="17643974" cy="1152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650" u="sng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Extent Reports - II</a:t>
              </a:r>
              <a:endParaRPr/>
            </a:p>
          </p:txBody>
        </p:sp>
        <p:sp>
          <p:nvSpPr>
            <p:cNvPr id="341" name="Google Shape;341;p30"/>
            <p:cNvSpPr txBox="1"/>
            <p:nvPr/>
          </p:nvSpPr>
          <p:spPr>
            <a:xfrm>
              <a:off x="0" y="1335817"/>
              <a:ext cx="17119850" cy="582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0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2" name="Google Shape;342;p30" title="69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0875" y="2224631"/>
            <a:ext cx="14344090" cy="7404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31"/>
          <p:cNvGrpSpPr/>
          <p:nvPr/>
        </p:nvGrpSpPr>
        <p:grpSpPr>
          <a:xfrm>
            <a:off x="1216294" y="830278"/>
            <a:ext cx="4702618" cy="618185"/>
            <a:chOff x="0" y="0"/>
            <a:chExt cx="6270157" cy="824246"/>
          </a:xfrm>
        </p:grpSpPr>
        <p:sp>
          <p:nvSpPr>
            <p:cNvPr id="348" name="Google Shape;348;p31"/>
            <p:cNvSpPr/>
            <p:nvPr/>
          </p:nvSpPr>
          <p:spPr>
            <a:xfrm>
              <a:off x="0" y="0"/>
              <a:ext cx="785282" cy="824246"/>
            </a:xfrm>
            <a:custGeom>
              <a:rect b="b" l="l" r="r" t="t"/>
              <a:pathLst>
                <a:path extrusionOk="0" h="824246" w="785282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49" name="Google Shape;349;p31"/>
            <p:cNvSpPr txBox="1"/>
            <p:nvPr/>
          </p:nvSpPr>
          <p:spPr>
            <a:xfrm>
              <a:off x="1119714" y="125758"/>
              <a:ext cx="5150443" cy="525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1" u="none" cap="none" strike="noStrike">
                  <a:solidFill>
                    <a:srgbClr val="F4F4F4"/>
                  </a:solidFill>
                  <a:latin typeface="Arial"/>
                  <a:ea typeface="Arial"/>
                  <a:cs typeface="Arial"/>
                  <a:sym typeface="Arial"/>
                </a:rPr>
                <a:t>ADD COMPANY NAME</a:t>
              </a:r>
              <a:endParaRPr/>
            </a:p>
          </p:txBody>
        </p:sp>
      </p:grpSp>
      <p:grpSp>
        <p:nvGrpSpPr>
          <p:cNvPr id="350" name="Google Shape;350;p31"/>
          <p:cNvGrpSpPr/>
          <p:nvPr/>
        </p:nvGrpSpPr>
        <p:grpSpPr>
          <a:xfrm>
            <a:off x="794476" y="1718069"/>
            <a:ext cx="13232980" cy="1043948"/>
            <a:chOff x="0" y="-9525"/>
            <a:chExt cx="17643974" cy="1391930"/>
          </a:xfrm>
        </p:grpSpPr>
        <p:sp>
          <p:nvSpPr>
            <p:cNvPr id="351" name="Google Shape;351;p31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cucumber.html</a:t>
              </a:r>
              <a:endParaRPr/>
            </a:p>
          </p:txBody>
        </p:sp>
        <p:sp>
          <p:nvSpPr>
            <p:cNvPr id="352" name="Google Shape;352;p31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3" name="Google Shape;353;p31" title="cucumber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3125" y="2486592"/>
            <a:ext cx="13994135" cy="7220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 amt="14000"/>
          </a:blip>
          <a:srcRect b="41099" l="0" r="0" t="27933"/>
          <a:stretch/>
        </p:blipFill>
        <p:spPr>
          <a:xfrm>
            <a:off x="87300" y="511800"/>
            <a:ext cx="18287999" cy="37731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4"/>
          <p:cNvGrpSpPr/>
          <p:nvPr/>
        </p:nvGrpSpPr>
        <p:grpSpPr>
          <a:xfrm>
            <a:off x="0" y="3951278"/>
            <a:ext cx="18288000" cy="6767043"/>
            <a:chOff x="0" y="-66675"/>
            <a:chExt cx="4816593" cy="1782266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4816592" cy="1715591"/>
            </a:xfrm>
            <a:custGeom>
              <a:rect b="b" l="l" r="r" t="t"/>
              <a:pathLst>
                <a:path extrusionOk="0" h="171559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103" name="Google Shape;103;p14"/>
            <p:cNvSpPr txBox="1"/>
            <p:nvPr/>
          </p:nvSpPr>
          <p:spPr>
            <a:xfrm>
              <a:off x="0" y="-66675"/>
              <a:ext cx="4816593" cy="17822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104" name="Google Shape;104;p14"/>
          <p:cNvGraphicFramePr/>
          <p:nvPr/>
        </p:nvGraphicFramePr>
        <p:xfrm>
          <a:off x="87289" y="167718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{59E2DB4E-F3E9-46A6-BB8B-98D2403B223A}</a:tableStyleId>
              </a:tblPr>
              <a:tblGrid>
                <a:gridCol w="5219900"/>
                <a:gridCol w="1384450"/>
              </a:tblGrid>
              <a:tr h="256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50" u="none" cap="none" strike="noStrike">
                          <a:solidFill>
                            <a:srgbClr val="2A2E3A"/>
                          </a:solidFill>
                          <a:highlight>
                            <a:srgbClr val="FFFFFF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Overview</a:t>
                      </a:r>
                      <a:endParaRPr sz="2550" u="none" cap="none" strike="noStrike">
                        <a:highlight>
                          <a:srgbClr val="FFFFFF"/>
                        </a:highlight>
                      </a:endParaRPr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718BA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u="none" cap="none" strike="noStrike"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2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50" u="none" cap="none" strike="noStrike">
                          <a:solidFill>
                            <a:srgbClr val="2A2E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Structure</a:t>
                      </a:r>
                      <a:endParaRPr sz="2550" u="none" cap="none" strike="noStrike"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718BA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u="none" cap="none" strike="noStrike"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2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50" u="none" cap="none" strike="noStrike">
                          <a:solidFill>
                            <a:srgbClr val="2A2E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Feature Files</a:t>
                      </a:r>
                      <a:endParaRPr sz="2550" u="none" cap="none" strike="noStrike"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718BA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u="none" cap="none" strike="noStrike"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2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50" u="none" cap="none" strike="noStrike">
                          <a:solidFill>
                            <a:srgbClr val="2A2E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Runner Class</a:t>
                      </a:r>
                      <a:endParaRPr sz="2550" u="none" cap="none" strike="noStrike"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718BA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 u="none" cap="none" strike="noStrike"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9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50" u="none" cap="none" strike="noStrike">
                          <a:solidFill>
                            <a:srgbClr val="2A2E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Step Definitions</a:t>
                      </a:r>
                      <a:endParaRPr sz="2550" u="none" cap="none" strike="noStrike"/>
                    </a:p>
                    <a:p>
                      <a:pPr indent="0" lvl="0" marL="0" marR="0" rtl="0" algn="l">
                        <a:lnSpc>
                          <a:spcPct val="330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42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A2E3A"/>
                        </a:buClr>
                        <a:buSzPts val="2550"/>
                        <a:buFont typeface="Arial"/>
                        <a:buNone/>
                      </a:pPr>
                      <a:r>
                        <a:rPr lang="en-US" sz="2550" u="none" cap="none" strike="noStrike">
                          <a:solidFill>
                            <a:srgbClr val="2A2E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POM Class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99" u="none" cap="none" strike="noStrike">
                        <a:solidFill>
                          <a:srgbClr val="2A2E3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4270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50" u="none" cap="none" strike="noStrike">
                          <a:solidFill>
                            <a:srgbClr val="2A2E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Utility Class</a:t>
                      </a:r>
                      <a:endParaRPr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718BA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 u="none" cap="none" strike="noStrike"/>
                    </a:p>
                    <a:p>
                      <a:pPr indent="0" lvl="0" marL="0" marR="0" rtl="0" algn="r">
                        <a:lnSpc>
                          <a:spcPct val="33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718BA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  <a:p>
                      <a:pPr indent="0" lvl="0" marL="0" marR="0" rtl="0" algn="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600" u="none" cap="none" strike="noStrike">
                        <a:solidFill>
                          <a:srgbClr val="718BAB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718BA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5" name="Google Shape;105;p14"/>
          <p:cNvGraphicFramePr/>
          <p:nvPr/>
        </p:nvGraphicFramePr>
        <p:xfrm>
          <a:off x="9810603" y="42849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{59E2DB4E-F3E9-46A6-BB8B-98D2403B223A}</a:tableStyleId>
              </a:tblPr>
              <a:tblGrid>
                <a:gridCol w="5219900"/>
                <a:gridCol w="1384450"/>
              </a:tblGrid>
              <a:tr h="83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99" u="none" cap="none" strike="noStrike">
                          <a:solidFill>
                            <a:srgbClr val="2A2E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Base Class</a:t>
                      </a:r>
                      <a:endParaRPr sz="1100" u="none" cap="none" strike="noStrike"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718BA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100" u="none" cap="none" strike="noStrike"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4F4F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99" u="none" cap="none" strike="noStrike">
                          <a:solidFill>
                            <a:srgbClr val="2A2E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Report Class</a:t>
                      </a:r>
                      <a:endParaRPr sz="1100" u="none" cap="none" strike="noStrike"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718BA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100" u="none" cap="none" strike="noStrike"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99" u="none" cap="none" strike="noStrike">
                          <a:solidFill>
                            <a:srgbClr val="2A2E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Extent Reports</a:t>
                      </a:r>
                      <a:endParaRPr sz="1100" u="none" cap="none" strike="noStrike"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718BA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100" u="none" cap="none" strike="noStrike"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99" u="none" cap="none" strike="noStrike">
                          <a:solidFill>
                            <a:srgbClr val="2A2E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Config &amp; Build Mngt</a:t>
                      </a:r>
                      <a:endParaRPr sz="1100" u="none" cap="none" strike="noStrike"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solidFill>
                            <a:srgbClr val="718BA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100" u="none" cap="none" strike="noStrike"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1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99" u="none" cap="none" strike="noStrike">
                          <a:solidFill>
                            <a:srgbClr val="2A2E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Console Output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330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99" u="none" cap="none" strike="noStrike">
                          <a:solidFill>
                            <a:srgbClr val="2A2E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599" u="none" cap="none" strike="noStrike">
                        <a:solidFill>
                          <a:srgbClr val="2A2E3A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4001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99" u="none" cap="none" strike="noStrike">
                          <a:solidFill>
                            <a:srgbClr val="2A2E3A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Screenshots</a:t>
                      </a:r>
                      <a:endParaRPr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718BA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100" u="none" cap="none" strike="noStrike"/>
                    </a:p>
                    <a:p>
                      <a:pPr indent="0" lvl="0" marL="0" marR="0" rtl="0" algn="r">
                        <a:lnSpc>
                          <a:spcPct val="330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  <a:p>
                      <a:pPr indent="0" lvl="0" marL="0" marR="0" rtl="0" algn="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718BA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/>
                    </a:p>
                    <a:p>
                      <a:pPr indent="0" lvl="0" marL="0" marR="0" rtl="0" algn="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00" u="none" cap="none" strike="noStrike">
                        <a:solidFill>
                          <a:srgbClr val="718BAB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718BAB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/>
                    </a:p>
                  </a:txBody>
                  <a:tcPr marT="152400" marB="152400" marR="152400" marL="152400" anchor="ctr">
                    <a:lnL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BDBD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p14"/>
          <p:cNvSpPr txBox="1"/>
          <p:nvPr/>
        </p:nvSpPr>
        <p:spPr>
          <a:xfrm>
            <a:off x="4639504" y="1391465"/>
            <a:ext cx="9008992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8333203" y="-1109791"/>
            <a:ext cx="1621594" cy="1621594"/>
          </a:xfrm>
          <a:custGeom>
            <a:rect b="b" l="l" r="r" t="t"/>
            <a:pathLst>
              <a:path extrusionOk="0"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32"/>
          <p:cNvGrpSpPr/>
          <p:nvPr/>
        </p:nvGrpSpPr>
        <p:grpSpPr>
          <a:xfrm>
            <a:off x="1216294" y="830278"/>
            <a:ext cx="4702618" cy="618185"/>
            <a:chOff x="0" y="0"/>
            <a:chExt cx="6270157" cy="824246"/>
          </a:xfrm>
        </p:grpSpPr>
        <p:sp>
          <p:nvSpPr>
            <p:cNvPr id="359" name="Google Shape;359;p32"/>
            <p:cNvSpPr/>
            <p:nvPr/>
          </p:nvSpPr>
          <p:spPr>
            <a:xfrm>
              <a:off x="0" y="0"/>
              <a:ext cx="785282" cy="824246"/>
            </a:xfrm>
            <a:custGeom>
              <a:rect b="b" l="l" r="r" t="t"/>
              <a:pathLst>
                <a:path extrusionOk="0" h="824246" w="785282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60" name="Google Shape;360;p32"/>
            <p:cNvSpPr txBox="1"/>
            <p:nvPr/>
          </p:nvSpPr>
          <p:spPr>
            <a:xfrm>
              <a:off x="1119714" y="125758"/>
              <a:ext cx="5150443" cy="525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1" u="none" cap="none" strike="noStrike">
                  <a:solidFill>
                    <a:srgbClr val="F4F4F4"/>
                  </a:solidFill>
                  <a:latin typeface="Arial"/>
                  <a:ea typeface="Arial"/>
                  <a:cs typeface="Arial"/>
                  <a:sym typeface="Arial"/>
                </a:rPr>
                <a:t>ADD COMPANY NAME</a:t>
              </a:r>
              <a:endParaRPr/>
            </a:p>
          </p:txBody>
        </p:sp>
      </p:grpSp>
      <p:sp>
        <p:nvSpPr>
          <p:cNvPr id="361" name="Google Shape;361;p32"/>
          <p:cNvSpPr/>
          <p:nvPr/>
        </p:nvSpPr>
        <p:spPr>
          <a:xfrm>
            <a:off x="57078" y="7902203"/>
            <a:ext cx="5764383" cy="5764383"/>
          </a:xfrm>
          <a:custGeom>
            <a:rect b="b" l="l" r="r" t="t"/>
            <a:pathLst>
              <a:path extrusionOk="0"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0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62" name="Google Shape;362;p32"/>
          <p:cNvGrpSpPr/>
          <p:nvPr/>
        </p:nvGrpSpPr>
        <p:grpSpPr>
          <a:xfrm>
            <a:off x="841106" y="1132226"/>
            <a:ext cx="16418194" cy="1445605"/>
            <a:chOff x="0" y="-9525"/>
            <a:chExt cx="21890925" cy="1927473"/>
          </a:xfrm>
        </p:grpSpPr>
        <p:sp>
          <p:nvSpPr>
            <p:cNvPr id="363" name="Google Shape;363;p32"/>
            <p:cNvSpPr txBox="1"/>
            <p:nvPr/>
          </p:nvSpPr>
          <p:spPr>
            <a:xfrm>
              <a:off x="0" y="-9525"/>
              <a:ext cx="21890925" cy="1152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650" u="sng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Project Configuration &amp; Build Management</a:t>
              </a:r>
              <a:endParaRPr/>
            </a:p>
          </p:txBody>
        </p:sp>
        <p:sp>
          <p:nvSpPr>
            <p:cNvPr id="364" name="Google Shape;364;p32"/>
            <p:cNvSpPr txBox="1"/>
            <p:nvPr/>
          </p:nvSpPr>
          <p:spPr>
            <a:xfrm>
              <a:off x="0" y="1335817"/>
              <a:ext cx="21240643" cy="582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0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" name="Google Shape;365;p32"/>
          <p:cNvGrpSpPr/>
          <p:nvPr/>
        </p:nvGrpSpPr>
        <p:grpSpPr>
          <a:xfrm>
            <a:off x="936579" y="3008837"/>
            <a:ext cx="13232980" cy="1043948"/>
            <a:chOff x="0" y="-9525"/>
            <a:chExt cx="17643974" cy="1391930"/>
          </a:xfrm>
        </p:grpSpPr>
        <p:sp>
          <p:nvSpPr>
            <p:cNvPr id="366" name="Google Shape;366;p32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Testng.xml</a:t>
              </a:r>
              <a:endParaRPr/>
            </a:p>
          </p:txBody>
        </p:sp>
        <p:sp>
          <p:nvSpPr>
            <p:cNvPr id="367" name="Google Shape;367;p32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8" name="Google Shape;368;p32"/>
          <p:cNvSpPr txBox="1"/>
          <p:nvPr/>
        </p:nvSpPr>
        <p:spPr>
          <a:xfrm>
            <a:off x="841106" y="3811519"/>
            <a:ext cx="11685984" cy="1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 the TestNG suite, specifying which classes or packages to run..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Ensures the Cucumber TestRunner is executed for all feature files.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9" name="Google Shape;369;p32"/>
          <p:cNvGrpSpPr/>
          <p:nvPr/>
        </p:nvGrpSpPr>
        <p:grpSpPr>
          <a:xfrm>
            <a:off x="841106" y="5550625"/>
            <a:ext cx="13232980" cy="1043948"/>
            <a:chOff x="0" y="-9525"/>
            <a:chExt cx="17643974" cy="1391930"/>
          </a:xfrm>
        </p:grpSpPr>
        <p:sp>
          <p:nvSpPr>
            <p:cNvPr id="370" name="Google Shape;370;p32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pom.xml</a:t>
              </a:r>
              <a:endParaRPr/>
            </a:p>
          </p:txBody>
        </p:sp>
        <p:sp>
          <p:nvSpPr>
            <p:cNvPr id="371" name="Google Shape;371;p32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2" name="Google Shape;372;p32"/>
          <p:cNvSpPr txBox="1"/>
          <p:nvPr/>
        </p:nvSpPr>
        <p:spPr>
          <a:xfrm>
            <a:off x="841106" y="6357869"/>
            <a:ext cx="17042457" cy="1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Manages project dependencies, including Selenium, Cucumber, TestNG, Apache POI, and ExtentReports.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Configures Maven plugins for build, test execution, and report generation.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33"/>
          <p:cNvGrpSpPr/>
          <p:nvPr/>
        </p:nvGrpSpPr>
        <p:grpSpPr>
          <a:xfrm>
            <a:off x="1216294" y="830278"/>
            <a:ext cx="4702586" cy="618185"/>
            <a:chOff x="0" y="0"/>
            <a:chExt cx="6270114" cy="824246"/>
          </a:xfrm>
        </p:grpSpPr>
        <p:sp>
          <p:nvSpPr>
            <p:cNvPr id="378" name="Google Shape;378;p33"/>
            <p:cNvSpPr/>
            <p:nvPr/>
          </p:nvSpPr>
          <p:spPr>
            <a:xfrm>
              <a:off x="0" y="0"/>
              <a:ext cx="785282" cy="824246"/>
            </a:xfrm>
            <a:custGeom>
              <a:rect b="b" l="l" r="r" t="t"/>
              <a:pathLst>
                <a:path extrusionOk="0" h="824246" w="785282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79" name="Google Shape;379;p33"/>
            <p:cNvSpPr txBox="1"/>
            <p:nvPr/>
          </p:nvSpPr>
          <p:spPr>
            <a:xfrm>
              <a:off x="1119714" y="125758"/>
              <a:ext cx="51504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33"/>
          <p:cNvGrpSpPr/>
          <p:nvPr/>
        </p:nvGrpSpPr>
        <p:grpSpPr>
          <a:xfrm>
            <a:off x="841106" y="1132226"/>
            <a:ext cx="16418194" cy="1445605"/>
            <a:chOff x="0" y="-9525"/>
            <a:chExt cx="21890925" cy="1927473"/>
          </a:xfrm>
        </p:grpSpPr>
        <p:sp>
          <p:nvSpPr>
            <p:cNvPr id="381" name="Google Shape;381;p33"/>
            <p:cNvSpPr txBox="1"/>
            <p:nvPr/>
          </p:nvSpPr>
          <p:spPr>
            <a:xfrm>
              <a:off x="0" y="-9525"/>
              <a:ext cx="21890925" cy="1152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650" u="sng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Console Output - I</a:t>
              </a:r>
              <a:endParaRPr/>
            </a:p>
          </p:txBody>
        </p:sp>
        <p:sp>
          <p:nvSpPr>
            <p:cNvPr id="382" name="Google Shape;382;p33"/>
            <p:cNvSpPr txBox="1"/>
            <p:nvPr/>
          </p:nvSpPr>
          <p:spPr>
            <a:xfrm>
              <a:off x="0" y="1335817"/>
              <a:ext cx="21240643" cy="582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0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3" name="Google Shape;383;p33" title="console1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100" y="2107950"/>
            <a:ext cx="12152798" cy="375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3" title="console 2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1100" y="6094400"/>
            <a:ext cx="12308376" cy="410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"/>
          <p:cNvSpPr/>
          <p:nvPr/>
        </p:nvSpPr>
        <p:spPr>
          <a:xfrm>
            <a:off x="2955976" y="8594674"/>
            <a:ext cx="8832904" cy="1210601"/>
          </a:xfrm>
          <a:custGeom>
            <a:rect b="b" l="l" r="r" t="t"/>
            <a:pathLst>
              <a:path extrusionOk="0" h="1210601" w="8832904">
                <a:moveTo>
                  <a:pt x="0" y="0"/>
                </a:moveTo>
                <a:lnTo>
                  <a:pt x="8832904" y="0"/>
                </a:lnTo>
                <a:lnTo>
                  <a:pt x="8832904" y="1210602"/>
                </a:lnTo>
                <a:lnTo>
                  <a:pt x="0" y="12106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90" name="Google Shape;390;p34"/>
          <p:cNvGrpSpPr/>
          <p:nvPr/>
        </p:nvGrpSpPr>
        <p:grpSpPr>
          <a:xfrm>
            <a:off x="841106" y="1132226"/>
            <a:ext cx="16418194" cy="1445605"/>
            <a:chOff x="0" y="-9525"/>
            <a:chExt cx="21890925" cy="1927473"/>
          </a:xfrm>
        </p:grpSpPr>
        <p:sp>
          <p:nvSpPr>
            <p:cNvPr id="391" name="Google Shape;391;p34"/>
            <p:cNvSpPr txBox="1"/>
            <p:nvPr/>
          </p:nvSpPr>
          <p:spPr>
            <a:xfrm>
              <a:off x="0" y="-9525"/>
              <a:ext cx="21890925" cy="1152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650" u="sng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Console Output -II</a:t>
              </a:r>
              <a:endParaRPr/>
            </a:p>
          </p:txBody>
        </p:sp>
        <p:sp>
          <p:nvSpPr>
            <p:cNvPr id="392" name="Google Shape;392;p34"/>
            <p:cNvSpPr txBox="1"/>
            <p:nvPr/>
          </p:nvSpPr>
          <p:spPr>
            <a:xfrm>
              <a:off x="0" y="1335817"/>
              <a:ext cx="21240643" cy="582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0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3" name="Google Shape;393;p34" title="console 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5963" y="2438531"/>
            <a:ext cx="12420523" cy="5770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/>
          <p:nvPr/>
        </p:nvSpPr>
        <p:spPr>
          <a:xfrm>
            <a:off x="0" y="0"/>
            <a:ext cx="18288000" cy="3608707"/>
          </a:xfrm>
          <a:custGeom>
            <a:rect b="b" l="l" r="r" t="t"/>
            <a:pathLst>
              <a:path extrusionOk="0" h="3608707" w="18288000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184713"/>
            </a:stretch>
          </a:blipFill>
          <a:ln>
            <a:noFill/>
          </a:ln>
        </p:spPr>
      </p:sp>
      <p:grpSp>
        <p:nvGrpSpPr>
          <p:cNvPr id="399" name="Google Shape;399;p35"/>
          <p:cNvGrpSpPr/>
          <p:nvPr/>
        </p:nvGrpSpPr>
        <p:grpSpPr>
          <a:xfrm>
            <a:off x="1028700" y="609579"/>
            <a:ext cx="16468789" cy="2999128"/>
            <a:chOff x="0" y="-76200"/>
            <a:chExt cx="21958385" cy="3998837"/>
          </a:xfrm>
        </p:grpSpPr>
        <p:sp>
          <p:nvSpPr>
            <p:cNvPr id="400" name="Google Shape;400;p35"/>
            <p:cNvSpPr txBox="1"/>
            <p:nvPr/>
          </p:nvSpPr>
          <p:spPr>
            <a:xfrm>
              <a:off x="0" y="-76200"/>
              <a:ext cx="21958385" cy="30310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99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GIT - Project Repository &amp; Version Control </a:t>
              </a:r>
              <a:endParaRPr/>
            </a:p>
          </p:txBody>
        </p:sp>
        <p:sp>
          <p:nvSpPr>
            <p:cNvPr id="401" name="Google Shape;401;p35"/>
            <p:cNvSpPr txBox="1"/>
            <p:nvPr/>
          </p:nvSpPr>
          <p:spPr>
            <a:xfrm>
              <a:off x="0" y="3215035"/>
              <a:ext cx="19824482" cy="7076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4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2" name="Google Shape;402;p35"/>
          <p:cNvSpPr txBox="1"/>
          <p:nvPr/>
        </p:nvSpPr>
        <p:spPr>
          <a:xfrm>
            <a:off x="74712" y="3966845"/>
            <a:ext cx="13847700" cy="21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0668" lvl="1" marL="561339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Char char="•"/>
            </a:pPr>
            <a:r>
              <a:rPr b="0" i="0" lang="en-US" sz="25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complete project is hosted on GitHub for version control and collaboration.</a:t>
            </a:r>
            <a:endParaRPr/>
          </a:p>
          <a:p>
            <a:pPr indent="-280668" lvl="1" marL="561339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Char char="•"/>
            </a:pPr>
            <a:r>
              <a:rPr b="0" i="0" lang="en-US" sz="25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access to all feature files, POM classes, utilities, and test scripts.</a:t>
            </a:r>
            <a:endParaRPr/>
          </a:p>
          <a:p>
            <a:pPr indent="-280668" lvl="1" marL="561339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Char char="•"/>
            </a:pPr>
            <a:r>
              <a:rPr b="0" i="0" lang="en-US" sz="25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Supports easy clone, pull, and push operations for updates.</a:t>
            </a:r>
            <a:endParaRPr/>
          </a:p>
          <a:p>
            <a:pPr indent="-280668" lvl="1" marL="561339" marR="0" rtl="0" algn="l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99"/>
              <a:buFont typeface="Arial"/>
              <a:buChar char="•"/>
            </a:pPr>
            <a:r>
              <a:rPr b="0" i="0" lang="en-US" sz="25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 to the repository: </a:t>
            </a:r>
            <a:r>
              <a:rPr lang="en-US" sz="29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abhishekyadu/hrpayroll</a:t>
            </a:r>
            <a:endParaRPr sz="3200">
              <a:solidFill>
                <a:schemeClr val="lt1"/>
              </a:solidFill>
            </a:endParaRPr>
          </a:p>
        </p:txBody>
      </p:sp>
      <p:grpSp>
        <p:nvGrpSpPr>
          <p:cNvPr id="403" name="Google Shape;403;p35"/>
          <p:cNvGrpSpPr/>
          <p:nvPr/>
        </p:nvGrpSpPr>
        <p:grpSpPr>
          <a:xfrm>
            <a:off x="557607" y="6014090"/>
            <a:ext cx="17730450" cy="1558710"/>
            <a:chOff x="0" y="-76200"/>
            <a:chExt cx="23640600" cy="2078280"/>
          </a:xfrm>
        </p:grpSpPr>
        <p:sp>
          <p:nvSpPr>
            <p:cNvPr id="404" name="Google Shape;404;p35"/>
            <p:cNvSpPr txBox="1"/>
            <p:nvPr/>
          </p:nvSpPr>
          <p:spPr>
            <a:xfrm>
              <a:off x="0" y="-76200"/>
              <a:ext cx="23640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505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35"/>
            <p:cNvSpPr txBox="1"/>
            <p:nvPr/>
          </p:nvSpPr>
          <p:spPr>
            <a:xfrm>
              <a:off x="0" y="1714680"/>
              <a:ext cx="225060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36"/>
          <p:cNvGrpSpPr/>
          <p:nvPr/>
        </p:nvGrpSpPr>
        <p:grpSpPr>
          <a:xfrm>
            <a:off x="1216294" y="830278"/>
            <a:ext cx="4702618" cy="618185"/>
            <a:chOff x="0" y="0"/>
            <a:chExt cx="6270157" cy="824246"/>
          </a:xfrm>
        </p:grpSpPr>
        <p:sp>
          <p:nvSpPr>
            <p:cNvPr id="411" name="Google Shape;411;p36"/>
            <p:cNvSpPr/>
            <p:nvPr/>
          </p:nvSpPr>
          <p:spPr>
            <a:xfrm>
              <a:off x="0" y="0"/>
              <a:ext cx="785282" cy="824246"/>
            </a:xfrm>
            <a:custGeom>
              <a:rect b="b" l="l" r="r" t="t"/>
              <a:pathLst>
                <a:path extrusionOk="0" h="824246" w="785282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12" name="Google Shape;412;p36"/>
            <p:cNvSpPr txBox="1"/>
            <p:nvPr/>
          </p:nvSpPr>
          <p:spPr>
            <a:xfrm>
              <a:off x="1119714" y="125758"/>
              <a:ext cx="5150443" cy="525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1" u="none" cap="none" strike="noStrike">
                  <a:solidFill>
                    <a:srgbClr val="F4F4F4"/>
                  </a:solidFill>
                  <a:latin typeface="Arial"/>
                  <a:ea typeface="Arial"/>
                  <a:cs typeface="Arial"/>
                  <a:sym typeface="Arial"/>
                </a:rPr>
                <a:t>ADD COMPANY NAME</a:t>
              </a:r>
              <a:endParaRPr/>
            </a:p>
          </p:txBody>
        </p:sp>
      </p:grpSp>
      <p:sp>
        <p:nvSpPr>
          <p:cNvPr id="413" name="Google Shape;413;p36"/>
          <p:cNvSpPr/>
          <p:nvPr/>
        </p:nvSpPr>
        <p:spPr>
          <a:xfrm>
            <a:off x="57078" y="7902203"/>
            <a:ext cx="5764383" cy="5764383"/>
          </a:xfrm>
          <a:custGeom>
            <a:rect b="b" l="l" r="r" t="t"/>
            <a:pathLst>
              <a:path extrusionOk="0"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0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14" name="Google Shape;414;p36"/>
          <p:cNvGrpSpPr/>
          <p:nvPr/>
        </p:nvGrpSpPr>
        <p:grpSpPr>
          <a:xfrm>
            <a:off x="841106" y="1132226"/>
            <a:ext cx="13232980" cy="1445605"/>
            <a:chOff x="0" y="-9525"/>
            <a:chExt cx="17643974" cy="1927473"/>
          </a:xfrm>
        </p:grpSpPr>
        <p:sp>
          <p:nvSpPr>
            <p:cNvPr id="415" name="Google Shape;415;p36"/>
            <p:cNvSpPr txBox="1"/>
            <p:nvPr/>
          </p:nvSpPr>
          <p:spPr>
            <a:xfrm>
              <a:off x="0" y="-9525"/>
              <a:ext cx="17643974" cy="1152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650" u="sng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Screenshot - I</a:t>
              </a:r>
              <a:endParaRPr/>
            </a:p>
          </p:txBody>
        </p:sp>
        <p:sp>
          <p:nvSpPr>
            <p:cNvPr id="416" name="Google Shape;416;p36"/>
            <p:cNvSpPr txBox="1"/>
            <p:nvPr/>
          </p:nvSpPr>
          <p:spPr>
            <a:xfrm>
              <a:off x="0" y="1335817"/>
              <a:ext cx="17119850" cy="582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0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7" name="Google Shape;417;p36"/>
          <p:cNvGrpSpPr/>
          <p:nvPr/>
        </p:nvGrpSpPr>
        <p:grpSpPr>
          <a:xfrm>
            <a:off x="936579" y="3008837"/>
            <a:ext cx="13232980" cy="1043948"/>
            <a:chOff x="0" y="-9525"/>
            <a:chExt cx="17643974" cy="1391930"/>
          </a:xfrm>
        </p:grpSpPr>
        <p:sp>
          <p:nvSpPr>
            <p:cNvPr id="418" name="Google Shape;418;p36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Testcase -1 : URL Validation</a:t>
              </a:r>
              <a:endParaRPr/>
            </a:p>
          </p:txBody>
        </p:sp>
        <p:sp>
          <p:nvSpPr>
            <p:cNvPr id="419" name="Google Shape;419;p36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0" name="Google Shape;420;p36"/>
          <p:cNvGrpSpPr/>
          <p:nvPr/>
        </p:nvGrpSpPr>
        <p:grpSpPr>
          <a:xfrm>
            <a:off x="2357183" y="8732754"/>
            <a:ext cx="13232980" cy="1043948"/>
            <a:chOff x="0" y="-9525"/>
            <a:chExt cx="17643974" cy="1391930"/>
          </a:xfrm>
        </p:grpSpPr>
        <p:sp>
          <p:nvSpPr>
            <p:cNvPr id="421" name="Google Shape;421;p36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Positive Testcase</a:t>
              </a:r>
              <a:endParaRPr/>
            </a:p>
          </p:txBody>
        </p:sp>
        <p:sp>
          <p:nvSpPr>
            <p:cNvPr id="422" name="Google Shape;422;p36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3" name="Google Shape;423;p36"/>
          <p:cNvGrpSpPr/>
          <p:nvPr/>
        </p:nvGrpSpPr>
        <p:grpSpPr>
          <a:xfrm>
            <a:off x="11671510" y="8732754"/>
            <a:ext cx="13232980" cy="1043948"/>
            <a:chOff x="0" y="-9525"/>
            <a:chExt cx="17643974" cy="1391930"/>
          </a:xfrm>
        </p:grpSpPr>
        <p:sp>
          <p:nvSpPr>
            <p:cNvPr id="424" name="Google Shape;424;p36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Negative Testcase</a:t>
              </a:r>
              <a:endParaRPr/>
            </a:p>
          </p:txBody>
        </p:sp>
        <p:sp>
          <p:nvSpPr>
            <p:cNvPr id="425" name="Google Shape;425;p36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26" name="Google Shape;42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75" y="4052775"/>
            <a:ext cx="9047602" cy="426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13049" y="3894026"/>
            <a:ext cx="8274950" cy="3900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37"/>
          <p:cNvGrpSpPr/>
          <p:nvPr/>
        </p:nvGrpSpPr>
        <p:grpSpPr>
          <a:xfrm>
            <a:off x="1216294" y="830278"/>
            <a:ext cx="4702618" cy="618185"/>
            <a:chOff x="0" y="0"/>
            <a:chExt cx="6270157" cy="824246"/>
          </a:xfrm>
        </p:grpSpPr>
        <p:sp>
          <p:nvSpPr>
            <p:cNvPr id="433" name="Google Shape;433;p37"/>
            <p:cNvSpPr/>
            <p:nvPr/>
          </p:nvSpPr>
          <p:spPr>
            <a:xfrm>
              <a:off x="0" y="0"/>
              <a:ext cx="785282" cy="824246"/>
            </a:xfrm>
            <a:custGeom>
              <a:rect b="b" l="l" r="r" t="t"/>
              <a:pathLst>
                <a:path extrusionOk="0" h="824246" w="785282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34" name="Google Shape;434;p37"/>
            <p:cNvSpPr txBox="1"/>
            <p:nvPr/>
          </p:nvSpPr>
          <p:spPr>
            <a:xfrm>
              <a:off x="1119714" y="125758"/>
              <a:ext cx="5150443" cy="525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1" u="none" cap="none" strike="noStrike">
                  <a:solidFill>
                    <a:srgbClr val="F4F4F4"/>
                  </a:solidFill>
                  <a:latin typeface="Arial"/>
                  <a:ea typeface="Arial"/>
                  <a:cs typeface="Arial"/>
                  <a:sym typeface="Arial"/>
                </a:rPr>
                <a:t>ADD COMPANY NAME</a:t>
              </a:r>
              <a:endParaRPr/>
            </a:p>
          </p:txBody>
        </p:sp>
      </p:grpSp>
      <p:sp>
        <p:nvSpPr>
          <p:cNvPr id="435" name="Google Shape;435;p37"/>
          <p:cNvSpPr/>
          <p:nvPr/>
        </p:nvSpPr>
        <p:spPr>
          <a:xfrm>
            <a:off x="1216294" y="4226329"/>
            <a:ext cx="6786817" cy="3817584"/>
          </a:xfrm>
          <a:custGeom>
            <a:rect b="b" l="l" r="r" t="t"/>
            <a:pathLst>
              <a:path extrusionOk="0" h="3817584" w="6786817">
                <a:moveTo>
                  <a:pt x="0" y="0"/>
                </a:moveTo>
                <a:lnTo>
                  <a:pt x="6786817" y="0"/>
                </a:lnTo>
                <a:lnTo>
                  <a:pt x="6786817" y="3817585"/>
                </a:lnTo>
                <a:lnTo>
                  <a:pt x="0" y="38175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36" name="Google Shape;436;p37"/>
          <p:cNvGrpSpPr/>
          <p:nvPr/>
        </p:nvGrpSpPr>
        <p:grpSpPr>
          <a:xfrm>
            <a:off x="841106" y="1132226"/>
            <a:ext cx="13232980" cy="1445605"/>
            <a:chOff x="0" y="-9525"/>
            <a:chExt cx="17643974" cy="1927473"/>
          </a:xfrm>
        </p:grpSpPr>
        <p:sp>
          <p:nvSpPr>
            <p:cNvPr id="437" name="Google Shape;437;p37"/>
            <p:cNvSpPr txBox="1"/>
            <p:nvPr/>
          </p:nvSpPr>
          <p:spPr>
            <a:xfrm>
              <a:off x="0" y="-9525"/>
              <a:ext cx="17643974" cy="1152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650" u="sng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Screenshot - II</a:t>
              </a:r>
              <a:endParaRPr/>
            </a:p>
          </p:txBody>
        </p:sp>
        <p:sp>
          <p:nvSpPr>
            <p:cNvPr id="438" name="Google Shape;438;p37"/>
            <p:cNvSpPr txBox="1"/>
            <p:nvPr/>
          </p:nvSpPr>
          <p:spPr>
            <a:xfrm>
              <a:off x="0" y="1335817"/>
              <a:ext cx="17119850" cy="582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0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" name="Google Shape;439;p37"/>
          <p:cNvGrpSpPr/>
          <p:nvPr/>
        </p:nvGrpSpPr>
        <p:grpSpPr>
          <a:xfrm>
            <a:off x="936579" y="3008837"/>
            <a:ext cx="13232980" cy="1043948"/>
            <a:chOff x="0" y="-9525"/>
            <a:chExt cx="17643974" cy="1391930"/>
          </a:xfrm>
        </p:grpSpPr>
        <p:sp>
          <p:nvSpPr>
            <p:cNvPr id="440" name="Google Shape;440;p37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Testcase -2 : Login Functionality</a:t>
              </a:r>
              <a:endParaRPr/>
            </a:p>
          </p:txBody>
        </p:sp>
        <p:sp>
          <p:nvSpPr>
            <p:cNvPr id="441" name="Google Shape;441;p37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2" name="Google Shape;442;p37"/>
          <p:cNvGrpSpPr/>
          <p:nvPr/>
        </p:nvGrpSpPr>
        <p:grpSpPr>
          <a:xfrm>
            <a:off x="2357183" y="8732754"/>
            <a:ext cx="13232980" cy="1043948"/>
            <a:chOff x="0" y="-9525"/>
            <a:chExt cx="17643974" cy="1391930"/>
          </a:xfrm>
        </p:grpSpPr>
        <p:sp>
          <p:nvSpPr>
            <p:cNvPr id="443" name="Google Shape;443;p37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Positive Testcase</a:t>
              </a:r>
              <a:endParaRPr/>
            </a:p>
          </p:txBody>
        </p:sp>
        <p:sp>
          <p:nvSpPr>
            <p:cNvPr id="444" name="Google Shape;444;p37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" name="Google Shape;445;p37"/>
          <p:cNvGrpSpPr/>
          <p:nvPr/>
        </p:nvGrpSpPr>
        <p:grpSpPr>
          <a:xfrm>
            <a:off x="11350083" y="8732754"/>
            <a:ext cx="13232980" cy="1043948"/>
            <a:chOff x="0" y="-9525"/>
            <a:chExt cx="17643974" cy="1391930"/>
          </a:xfrm>
        </p:grpSpPr>
        <p:sp>
          <p:nvSpPr>
            <p:cNvPr id="446" name="Google Shape;446;p37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Negative Testcase</a:t>
              </a:r>
              <a:endParaRPr/>
            </a:p>
          </p:txBody>
        </p:sp>
        <p:sp>
          <p:nvSpPr>
            <p:cNvPr id="447" name="Google Shape;447;p37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48" name="Google Shape;44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96299" y="4205176"/>
            <a:ext cx="8741352" cy="412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38"/>
          <p:cNvGrpSpPr/>
          <p:nvPr/>
        </p:nvGrpSpPr>
        <p:grpSpPr>
          <a:xfrm>
            <a:off x="1216294" y="830278"/>
            <a:ext cx="4702618" cy="618185"/>
            <a:chOff x="0" y="0"/>
            <a:chExt cx="6270157" cy="824246"/>
          </a:xfrm>
        </p:grpSpPr>
        <p:sp>
          <p:nvSpPr>
            <p:cNvPr id="454" name="Google Shape;454;p38"/>
            <p:cNvSpPr/>
            <p:nvPr/>
          </p:nvSpPr>
          <p:spPr>
            <a:xfrm>
              <a:off x="0" y="0"/>
              <a:ext cx="785282" cy="824246"/>
            </a:xfrm>
            <a:custGeom>
              <a:rect b="b" l="l" r="r" t="t"/>
              <a:pathLst>
                <a:path extrusionOk="0" h="824246" w="785282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55" name="Google Shape;455;p38"/>
            <p:cNvSpPr txBox="1"/>
            <p:nvPr/>
          </p:nvSpPr>
          <p:spPr>
            <a:xfrm>
              <a:off x="1119714" y="125758"/>
              <a:ext cx="5150443" cy="525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1" u="none" cap="none" strike="noStrike">
                  <a:solidFill>
                    <a:srgbClr val="F4F4F4"/>
                  </a:solidFill>
                  <a:latin typeface="Arial"/>
                  <a:ea typeface="Arial"/>
                  <a:cs typeface="Arial"/>
                  <a:sym typeface="Arial"/>
                </a:rPr>
                <a:t>ADD COMPANY NAME</a:t>
              </a:r>
              <a:endParaRPr/>
            </a:p>
          </p:txBody>
        </p:sp>
      </p:grpSp>
      <p:sp>
        <p:nvSpPr>
          <p:cNvPr id="456" name="Google Shape;456;p38"/>
          <p:cNvSpPr/>
          <p:nvPr/>
        </p:nvSpPr>
        <p:spPr>
          <a:xfrm>
            <a:off x="57078" y="7902203"/>
            <a:ext cx="5764383" cy="5764383"/>
          </a:xfrm>
          <a:custGeom>
            <a:rect b="b" l="l" r="r" t="t"/>
            <a:pathLst>
              <a:path extrusionOk="0"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0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57" name="Google Shape;457;p38"/>
          <p:cNvGrpSpPr/>
          <p:nvPr/>
        </p:nvGrpSpPr>
        <p:grpSpPr>
          <a:xfrm>
            <a:off x="841106" y="1132226"/>
            <a:ext cx="13232980" cy="1445605"/>
            <a:chOff x="0" y="-9525"/>
            <a:chExt cx="17643974" cy="1927473"/>
          </a:xfrm>
        </p:grpSpPr>
        <p:sp>
          <p:nvSpPr>
            <p:cNvPr id="458" name="Google Shape;458;p38"/>
            <p:cNvSpPr txBox="1"/>
            <p:nvPr/>
          </p:nvSpPr>
          <p:spPr>
            <a:xfrm>
              <a:off x="0" y="-9525"/>
              <a:ext cx="17643974" cy="1152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650" u="sng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Screenshot - III</a:t>
              </a:r>
              <a:endParaRPr/>
            </a:p>
          </p:txBody>
        </p:sp>
        <p:sp>
          <p:nvSpPr>
            <p:cNvPr id="459" name="Google Shape;459;p38"/>
            <p:cNvSpPr txBox="1"/>
            <p:nvPr/>
          </p:nvSpPr>
          <p:spPr>
            <a:xfrm>
              <a:off x="0" y="1335817"/>
              <a:ext cx="17119850" cy="582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0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" name="Google Shape;460;p38"/>
          <p:cNvGrpSpPr/>
          <p:nvPr/>
        </p:nvGrpSpPr>
        <p:grpSpPr>
          <a:xfrm>
            <a:off x="936579" y="3008837"/>
            <a:ext cx="13232980" cy="1043948"/>
            <a:chOff x="0" y="-9525"/>
            <a:chExt cx="17643974" cy="1391930"/>
          </a:xfrm>
        </p:grpSpPr>
        <p:sp>
          <p:nvSpPr>
            <p:cNvPr id="461" name="Google Shape;461;p38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Testcase -3 : Add the Employee</a:t>
              </a:r>
              <a:endParaRPr/>
            </a:p>
          </p:txBody>
        </p:sp>
        <p:sp>
          <p:nvSpPr>
            <p:cNvPr id="462" name="Google Shape;462;p38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3" name="Google Shape;463;p38"/>
          <p:cNvGrpSpPr/>
          <p:nvPr/>
        </p:nvGrpSpPr>
        <p:grpSpPr>
          <a:xfrm>
            <a:off x="2357183" y="8732754"/>
            <a:ext cx="13232980" cy="1043948"/>
            <a:chOff x="0" y="-9525"/>
            <a:chExt cx="17643974" cy="1391930"/>
          </a:xfrm>
        </p:grpSpPr>
        <p:sp>
          <p:nvSpPr>
            <p:cNvPr id="464" name="Google Shape;464;p38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Positive Testcase</a:t>
              </a:r>
              <a:endParaRPr/>
            </a:p>
          </p:txBody>
        </p:sp>
        <p:sp>
          <p:nvSpPr>
            <p:cNvPr id="465" name="Google Shape;465;p38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" name="Google Shape;466;p38"/>
          <p:cNvGrpSpPr/>
          <p:nvPr/>
        </p:nvGrpSpPr>
        <p:grpSpPr>
          <a:xfrm>
            <a:off x="11350083" y="8732754"/>
            <a:ext cx="13232980" cy="1043948"/>
            <a:chOff x="0" y="-9525"/>
            <a:chExt cx="17643974" cy="1391930"/>
          </a:xfrm>
        </p:grpSpPr>
        <p:sp>
          <p:nvSpPr>
            <p:cNvPr id="467" name="Google Shape;467;p38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Negative Testcase</a:t>
              </a:r>
              <a:endParaRPr/>
            </a:p>
          </p:txBody>
        </p:sp>
        <p:sp>
          <p:nvSpPr>
            <p:cNvPr id="468" name="Google Shape;468;p38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69" name="Google Shape;46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205185"/>
            <a:ext cx="7520074" cy="3544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24874" y="4205185"/>
            <a:ext cx="9282130" cy="4375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39"/>
          <p:cNvGrpSpPr/>
          <p:nvPr/>
        </p:nvGrpSpPr>
        <p:grpSpPr>
          <a:xfrm>
            <a:off x="1216294" y="830278"/>
            <a:ext cx="4702618" cy="618185"/>
            <a:chOff x="0" y="0"/>
            <a:chExt cx="6270157" cy="824246"/>
          </a:xfrm>
        </p:grpSpPr>
        <p:sp>
          <p:nvSpPr>
            <p:cNvPr id="476" name="Google Shape;476;p39"/>
            <p:cNvSpPr/>
            <p:nvPr/>
          </p:nvSpPr>
          <p:spPr>
            <a:xfrm>
              <a:off x="0" y="0"/>
              <a:ext cx="785282" cy="824246"/>
            </a:xfrm>
            <a:custGeom>
              <a:rect b="b" l="l" r="r" t="t"/>
              <a:pathLst>
                <a:path extrusionOk="0" h="824246" w="785282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77" name="Google Shape;477;p39"/>
            <p:cNvSpPr txBox="1"/>
            <p:nvPr/>
          </p:nvSpPr>
          <p:spPr>
            <a:xfrm>
              <a:off x="1119714" y="125758"/>
              <a:ext cx="5150443" cy="525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1" u="none" cap="none" strike="noStrike">
                  <a:solidFill>
                    <a:srgbClr val="F4F4F4"/>
                  </a:solidFill>
                  <a:latin typeface="Arial"/>
                  <a:ea typeface="Arial"/>
                  <a:cs typeface="Arial"/>
                  <a:sym typeface="Arial"/>
                </a:rPr>
                <a:t>ADD COMPANY NAME</a:t>
              </a:r>
              <a:endParaRPr/>
            </a:p>
          </p:txBody>
        </p:sp>
      </p:grpSp>
      <p:grpSp>
        <p:nvGrpSpPr>
          <p:cNvPr id="478" name="Google Shape;478;p39"/>
          <p:cNvGrpSpPr/>
          <p:nvPr/>
        </p:nvGrpSpPr>
        <p:grpSpPr>
          <a:xfrm>
            <a:off x="841106" y="1132226"/>
            <a:ext cx="13232980" cy="1445605"/>
            <a:chOff x="0" y="-9525"/>
            <a:chExt cx="17643974" cy="1927473"/>
          </a:xfrm>
        </p:grpSpPr>
        <p:sp>
          <p:nvSpPr>
            <p:cNvPr id="479" name="Google Shape;479;p39"/>
            <p:cNvSpPr txBox="1"/>
            <p:nvPr/>
          </p:nvSpPr>
          <p:spPr>
            <a:xfrm>
              <a:off x="0" y="-9525"/>
              <a:ext cx="17643974" cy="1152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650" u="sng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Screenshot - IV</a:t>
              </a:r>
              <a:endParaRPr/>
            </a:p>
          </p:txBody>
        </p:sp>
        <p:sp>
          <p:nvSpPr>
            <p:cNvPr id="480" name="Google Shape;480;p39"/>
            <p:cNvSpPr txBox="1"/>
            <p:nvPr/>
          </p:nvSpPr>
          <p:spPr>
            <a:xfrm>
              <a:off x="0" y="1335817"/>
              <a:ext cx="17119850" cy="582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0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1" name="Google Shape;481;p39"/>
          <p:cNvGrpSpPr/>
          <p:nvPr/>
        </p:nvGrpSpPr>
        <p:grpSpPr>
          <a:xfrm>
            <a:off x="936579" y="3008837"/>
            <a:ext cx="13232980" cy="1043948"/>
            <a:chOff x="0" y="-9525"/>
            <a:chExt cx="17643974" cy="1391930"/>
          </a:xfrm>
        </p:grpSpPr>
        <p:sp>
          <p:nvSpPr>
            <p:cNvPr id="482" name="Google Shape;482;p39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Testcase -4 : Search the Employee</a:t>
              </a:r>
              <a:endParaRPr/>
            </a:p>
          </p:txBody>
        </p:sp>
        <p:sp>
          <p:nvSpPr>
            <p:cNvPr id="483" name="Google Shape;483;p39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4" name="Google Shape;484;p39"/>
          <p:cNvGrpSpPr/>
          <p:nvPr/>
        </p:nvGrpSpPr>
        <p:grpSpPr>
          <a:xfrm>
            <a:off x="2357183" y="8732754"/>
            <a:ext cx="13232980" cy="1043948"/>
            <a:chOff x="0" y="-9525"/>
            <a:chExt cx="17643974" cy="1391930"/>
          </a:xfrm>
        </p:grpSpPr>
        <p:sp>
          <p:nvSpPr>
            <p:cNvPr id="485" name="Google Shape;485;p39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Positive Testcase</a:t>
              </a:r>
              <a:endParaRPr/>
            </a:p>
          </p:txBody>
        </p:sp>
        <p:sp>
          <p:nvSpPr>
            <p:cNvPr id="486" name="Google Shape;486;p39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7" name="Google Shape;487;p39"/>
          <p:cNvGrpSpPr/>
          <p:nvPr/>
        </p:nvGrpSpPr>
        <p:grpSpPr>
          <a:xfrm>
            <a:off x="11350083" y="8732754"/>
            <a:ext cx="13232980" cy="1043948"/>
            <a:chOff x="0" y="-9525"/>
            <a:chExt cx="17643974" cy="1391930"/>
          </a:xfrm>
        </p:grpSpPr>
        <p:sp>
          <p:nvSpPr>
            <p:cNvPr id="488" name="Google Shape;488;p39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Negative Testcase</a:t>
              </a:r>
              <a:endParaRPr/>
            </a:p>
          </p:txBody>
        </p:sp>
        <p:sp>
          <p:nvSpPr>
            <p:cNvPr id="489" name="Google Shape;489;p39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90" name="Google Shape;49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86930" y="4205185"/>
            <a:ext cx="8548670" cy="402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4205185"/>
            <a:ext cx="9282130" cy="4375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40"/>
          <p:cNvGrpSpPr/>
          <p:nvPr/>
        </p:nvGrpSpPr>
        <p:grpSpPr>
          <a:xfrm>
            <a:off x="1216294" y="830278"/>
            <a:ext cx="4702618" cy="618185"/>
            <a:chOff x="0" y="0"/>
            <a:chExt cx="6270157" cy="824246"/>
          </a:xfrm>
        </p:grpSpPr>
        <p:sp>
          <p:nvSpPr>
            <p:cNvPr id="497" name="Google Shape;497;p40"/>
            <p:cNvSpPr/>
            <p:nvPr/>
          </p:nvSpPr>
          <p:spPr>
            <a:xfrm>
              <a:off x="0" y="0"/>
              <a:ext cx="785282" cy="824246"/>
            </a:xfrm>
            <a:custGeom>
              <a:rect b="b" l="l" r="r" t="t"/>
              <a:pathLst>
                <a:path extrusionOk="0" h="824246" w="785282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98" name="Google Shape;498;p40"/>
            <p:cNvSpPr txBox="1"/>
            <p:nvPr/>
          </p:nvSpPr>
          <p:spPr>
            <a:xfrm>
              <a:off x="1119714" y="125758"/>
              <a:ext cx="5150443" cy="525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1" u="none" cap="none" strike="noStrike">
                  <a:solidFill>
                    <a:srgbClr val="F4F4F4"/>
                  </a:solidFill>
                  <a:latin typeface="Arial"/>
                  <a:ea typeface="Arial"/>
                  <a:cs typeface="Arial"/>
                  <a:sym typeface="Arial"/>
                </a:rPr>
                <a:t>ADD COMPANY NAME</a:t>
              </a:r>
              <a:endParaRPr/>
            </a:p>
          </p:txBody>
        </p:sp>
      </p:grpSp>
      <p:sp>
        <p:nvSpPr>
          <p:cNvPr id="499" name="Google Shape;499;p40"/>
          <p:cNvSpPr/>
          <p:nvPr/>
        </p:nvSpPr>
        <p:spPr>
          <a:xfrm>
            <a:off x="57078" y="7902203"/>
            <a:ext cx="5764383" cy="5764383"/>
          </a:xfrm>
          <a:custGeom>
            <a:rect b="b" l="l" r="r" t="t"/>
            <a:pathLst>
              <a:path extrusionOk="0"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0" name="Google Shape;500;p40"/>
          <p:cNvSpPr/>
          <p:nvPr/>
        </p:nvSpPr>
        <p:spPr>
          <a:xfrm>
            <a:off x="1216294" y="4180427"/>
            <a:ext cx="6616490" cy="3863487"/>
          </a:xfrm>
          <a:custGeom>
            <a:rect b="b" l="l" r="r" t="t"/>
            <a:pathLst>
              <a:path extrusionOk="0" h="3863487" w="6616490">
                <a:moveTo>
                  <a:pt x="0" y="0"/>
                </a:moveTo>
                <a:lnTo>
                  <a:pt x="6616490" y="0"/>
                </a:lnTo>
                <a:lnTo>
                  <a:pt x="6616490" y="3863487"/>
                </a:lnTo>
                <a:lnTo>
                  <a:pt x="0" y="38634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899" r="-1909" t="0"/>
            </a:stretch>
          </a:blipFill>
          <a:ln>
            <a:noFill/>
          </a:ln>
        </p:spPr>
      </p:sp>
      <p:sp>
        <p:nvSpPr>
          <p:cNvPr id="501" name="Google Shape;501;p40"/>
          <p:cNvSpPr/>
          <p:nvPr/>
        </p:nvSpPr>
        <p:spPr>
          <a:xfrm>
            <a:off x="10129542" y="4197307"/>
            <a:ext cx="6838413" cy="3846607"/>
          </a:xfrm>
          <a:custGeom>
            <a:rect b="b" l="l" r="r" t="t"/>
            <a:pathLst>
              <a:path extrusionOk="0" h="3846607" w="6838413">
                <a:moveTo>
                  <a:pt x="0" y="0"/>
                </a:moveTo>
                <a:lnTo>
                  <a:pt x="6838413" y="0"/>
                </a:lnTo>
                <a:lnTo>
                  <a:pt x="6838413" y="3846607"/>
                </a:lnTo>
                <a:lnTo>
                  <a:pt x="0" y="38466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502" name="Google Shape;502;p40"/>
          <p:cNvGrpSpPr/>
          <p:nvPr/>
        </p:nvGrpSpPr>
        <p:grpSpPr>
          <a:xfrm>
            <a:off x="841106" y="1132226"/>
            <a:ext cx="13232980" cy="1445605"/>
            <a:chOff x="0" y="-9525"/>
            <a:chExt cx="17643974" cy="1927473"/>
          </a:xfrm>
        </p:grpSpPr>
        <p:sp>
          <p:nvSpPr>
            <p:cNvPr id="503" name="Google Shape;503;p40"/>
            <p:cNvSpPr txBox="1"/>
            <p:nvPr/>
          </p:nvSpPr>
          <p:spPr>
            <a:xfrm>
              <a:off x="0" y="-9525"/>
              <a:ext cx="17643974" cy="1152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650" u="sng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Screenshot - V</a:t>
              </a:r>
              <a:endParaRPr/>
            </a:p>
          </p:txBody>
        </p:sp>
        <p:sp>
          <p:nvSpPr>
            <p:cNvPr id="504" name="Google Shape;504;p40"/>
            <p:cNvSpPr txBox="1"/>
            <p:nvPr/>
          </p:nvSpPr>
          <p:spPr>
            <a:xfrm>
              <a:off x="0" y="1335817"/>
              <a:ext cx="17119850" cy="582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0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5" name="Google Shape;505;p40"/>
          <p:cNvGrpSpPr/>
          <p:nvPr/>
        </p:nvGrpSpPr>
        <p:grpSpPr>
          <a:xfrm>
            <a:off x="936579" y="3008837"/>
            <a:ext cx="13232980" cy="1043948"/>
            <a:chOff x="0" y="-9525"/>
            <a:chExt cx="17643974" cy="1391930"/>
          </a:xfrm>
        </p:grpSpPr>
        <p:sp>
          <p:nvSpPr>
            <p:cNvPr id="506" name="Google Shape;506;p40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Testcase -5 : Add the User</a:t>
              </a:r>
              <a:endParaRPr/>
            </a:p>
          </p:txBody>
        </p:sp>
        <p:sp>
          <p:nvSpPr>
            <p:cNvPr id="507" name="Google Shape;507;p40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8" name="Google Shape;508;p40"/>
          <p:cNvGrpSpPr/>
          <p:nvPr/>
        </p:nvGrpSpPr>
        <p:grpSpPr>
          <a:xfrm>
            <a:off x="2357183" y="8732754"/>
            <a:ext cx="13232980" cy="1043948"/>
            <a:chOff x="0" y="-9525"/>
            <a:chExt cx="17643974" cy="1391930"/>
          </a:xfrm>
        </p:grpSpPr>
        <p:sp>
          <p:nvSpPr>
            <p:cNvPr id="509" name="Google Shape;509;p40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Positive Testcase</a:t>
              </a:r>
              <a:endParaRPr/>
            </a:p>
          </p:txBody>
        </p:sp>
        <p:sp>
          <p:nvSpPr>
            <p:cNvPr id="510" name="Google Shape;510;p40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1" name="Google Shape;511;p40"/>
          <p:cNvGrpSpPr/>
          <p:nvPr/>
        </p:nvGrpSpPr>
        <p:grpSpPr>
          <a:xfrm>
            <a:off x="11350083" y="8732754"/>
            <a:ext cx="13232980" cy="1043948"/>
            <a:chOff x="0" y="-9525"/>
            <a:chExt cx="17643974" cy="1391930"/>
          </a:xfrm>
        </p:grpSpPr>
        <p:sp>
          <p:nvSpPr>
            <p:cNvPr id="512" name="Google Shape;512;p40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Negative Testcase</a:t>
              </a:r>
              <a:endParaRPr/>
            </a:p>
          </p:txBody>
        </p:sp>
        <p:sp>
          <p:nvSpPr>
            <p:cNvPr id="513" name="Google Shape;513;p40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5"/>
          <p:cNvGrpSpPr/>
          <p:nvPr/>
        </p:nvGrpSpPr>
        <p:grpSpPr>
          <a:xfrm>
            <a:off x="1028700" y="1125837"/>
            <a:ext cx="4702586" cy="618185"/>
            <a:chOff x="0" y="0"/>
            <a:chExt cx="6270114" cy="824246"/>
          </a:xfrm>
        </p:grpSpPr>
        <p:sp>
          <p:nvSpPr>
            <p:cNvPr id="113" name="Google Shape;113;p15"/>
            <p:cNvSpPr/>
            <p:nvPr/>
          </p:nvSpPr>
          <p:spPr>
            <a:xfrm>
              <a:off x="0" y="0"/>
              <a:ext cx="785282" cy="824246"/>
            </a:xfrm>
            <a:custGeom>
              <a:rect b="b" l="l" r="r" t="t"/>
              <a:pathLst>
                <a:path extrusionOk="0" h="824246" w="785282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4" name="Google Shape;114;p15"/>
            <p:cNvSpPr txBox="1"/>
            <p:nvPr/>
          </p:nvSpPr>
          <p:spPr>
            <a:xfrm>
              <a:off x="1119714" y="125758"/>
              <a:ext cx="51504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787301" y="874406"/>
            <a:ext cx="14244124" cy="1716580"/>
            <a:chOff x="0" y="-370825"/>
            <a:chExt cx="18992167" cy="2288773"/>
          </a:xfrm>
        </p:grpSpPr>
        <p:sp>
          <p:nvSpPr>
            <p:cNvPr id="116" name="Google Shape;116;p15"/>
            <p:cNvSpPr txBox="1"/>
            <p:nvPr/>
          </p:nvSpPr>
          <p:spPr>
            <a:xfrm>
              <a:off x="1348267" y="-370825"/>
              <a:ext cx="17643900" cy="11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650" u="sng" cap="none" strike="noStrike">
                  <a:solidFill>
                    <a:srgbClr val="2A2E3A"/>
                  </a:solidFill>
                  <a:highlight>
                    <a:schemeClr val="lt1"/>
                  </a:highlight>
                  <a:latin typeface="Arial"/>
                  <a:ea typeface="Arial"/>
                  <a:cs typeface="Arial"/>
                  <a:sym typeface="Arial"/>
                </a:rPr>
                <a:t>Proje</a:t>
              </a:r>
              <a:r>
                <a:rPr b="1" lang="en-US" sz="5650" u="sng">
                  <a:solidFill>
                    <a:srgbClr val="2A2E3A"/>
                  </a:solidFill>
                  <a:highlight>
                    <a:schemeClr val="lt1"/>
                  </a:highlight>
                </a:rPr>
                <a:t>c</a:t>
              </a:r>
              <a:r>
                <a:rPr b="1" i="0" lang="en-US" sz="5650" u="sng" cap="none" strike="noStrike">
                  <a:solidFill>
                    <a:srgbClr val="2A2E3A"/>
                  </a:solidFill>
                  <a:highlight>
                    <a:schemeClr val="lt1"/>
                  </a:highlight>
                  <a:latin typeface="Arial"/>
                  <a:ea typeface="Arial"/>
                  <a:cs typeface="Arial"/>
                  <a:sym typeface="Arial"/>
                </a:rPr>
                <a:t>t Overview</a:t>
              </a:r>
              <a:endParaRPr>
                <a:highlight>
                  <a:schemeClr val="lt1"/>
                </a:highlight>
              </a:endParaRPr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0" y="1335817"/>
              <a:ext cx="17119850" cy="582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0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15"/>
          <p:cNvSpPr txBox="1"/>
          <p:nvPr/>
        </p:nvSpPr>
        <p:spPr>
          <a:xfrm>
            <a:off x="787301" y="2535746"/>
            <a:ext cx="16230600" cy="23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9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project automates the OrangeHRM application using a scalable Selenium Java framework with Cucumber BDD, TestNG, and Maven, providing reusable utilities, data-driven testing, cross-browser support, and professional reporting.</a:t>
            </a:r>
            <a:endParaRPr b="0" i="0" sz="2699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>
                <a:highlight>
                  <a:srgbClr val="FFFFFF"/>
                </a:highlight>
              </a:rPr>
              <a:t>Project Link - </a:t>
            </a:r>
            <a:r>
              <a:rPr lang="en-US" sz="4100" u="sng">
                <a:solidFill>
                  <a:srgbClr val="FF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abhishekyadu/hrpayrol</a:t>
            </a:r>
            <a:endParaRPr sz="5900">
              <a:solidFill>
                <a:srgbClr val="FF00FF"/>
              </a:solidFill>
              <a:highlight>
                <a:srgbClr val="FFFFFF"/>
              </a:highlight>
            </a:endParaRPr>
          </a:p>
        </p:txBody>
      </p:sp>
      <p:grpSp>
        <p:nvGrpSpPr>
          <p:cNvPr id="119" name="Google Shape;119;p15"/>
          <p:cNvGrpSpPr/>
          <p:nvPr/>
        </p:nvGrpSpPr>
        <p:grpSpPr>
          <a:xfrm>
            <a:off x="787301" y="2836534"/>
            <a:ext cx="17730393" cy="1558710"/>
            <a:chOff x="0" y="-76200"/>
            <a:chExt cx="23640524" cy="2078280"/>
          </a:xfrm>
        </p:grpSpPr>
        <p:sp>
          <p:nvSpPr>
            <p:cNvPr id="120" name="Google Shape;120;p15"/>
            <p:cNvSpPr txBox="1"/>
            <p:nvPr/>
          </p:nvSpPr>
          <p:spPr>
            <a:xfrm>
              <a:off x="0" y="-76200"/>
              <a:ext cx="23640524" cy="14943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5054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0" y="1714680"/>
              <a:ext cx="225060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fff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/>
        </p:nvSpPr>
        <p:spPr>
          <a:xfrm>
            <a:off x="95275" y="96875"/>
            <a:ext cx="10504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99" u="sng" cap="none" strike="noStrike">
                <a:solidFill>
                  <a:srgbClr val="2A2E3A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b="1" lang="en-US" sz="6999" u="sng">
                <a:solidFill>
                  <a:srgbClr val="2A2E3A"/>
                </a:solidFill>
              </a:rPr>
              <a:t> Root:</a:t>
            </a:r>
            <a:endParaRPr/>
          </a:p>
        </p:txBody>
      </p:sp>
      <p:pic>
        <p:nvPicPr>
          <p:cNvPr descr="A screenshot of a computer program&#10;&#10;AI-generated content may be incorrect."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375" y="1174175"/>
            <a:ext cx="3124200" cy="891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/>
        </p:nvSpPr>
        <p:spPr>
          <a:xfrm>
            <a:off x="1218775" y="13265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descr="A screenshot of a computer&#10;&#10;AI-generated content may be incorrect." id="129" name="Google Shape;12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7850" y="1326575"/>
            <a:ext cx="3133725" cy="70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 txBox="1"/>
          <p:nvPr/>
        </p:nvSpPr>
        <p:spPr>
          <a:xfrm>
            <a:off x="5380250" y="14789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7"/>
          <p:cNvGrpSpPr/>
          <p:nvPr/>
        </p:nvGrpSpPr>
        <p:grpSpPr>
          <a:xfrm>
            <a:off x="0" y="-144661"/>
            <a:ext cx="18288000" cy="4302196"/>
            <a:chOff x="0" y="-38100"/>
            <a:chExt cx="4816593" cy="1133089"/>
          </a:xfrm>
        </p:grpSpPr>
        <p:sp>
          <p:nvSpPr>
            <p:cNvPr id="136" name="Google Shape;136;p17"/>
            <p:cNvSpPr/>
            <p:nvPr/>
          </p:nvSpPr>
          <p:spPr>
            <a:xfrm>
              <a:off x="0" y="0"/>
              <a:ext cx="4816592" cy="1094988"/>
            </a:xfrm>
            <a:custGeom>
              <a:rect b="b" l="l" r="r" t="t"/>
              <a:pathLst>
                <a:path extrusionOk="0" h="109498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94988"/>
                  </a:lnTo>
                  <a:lnTo>
                    <a:pt x="0" y="1094988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137" name="Google Shape;137;p17"/>
            <p:cNvSpPr txBox="1"/>
            <p:nvPr/>
          </p:nvSpPr>
          <p:spPr>
            <a:xfrm>
              <a:off x="0" y="-38100"/>
              <a:ext cx="4816593" cy="11330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17"/>
          <p:cNvSpPr txBox="1"/>
          <p:nvPr/>
        </p:nvSpPr>
        <p:spPr>
          <a:xfrm>
            <a:off x="1028700" y="952500"/>
            <a:ext cx="1050442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99" u="sng" cap="none" strike="noStrike">
                <a:solidFill>
                  <a:srgbClr val="2A2E3A"/>
                </a:solidFill>
                <a:latin typeface="Arial"/>
                <a:ea typeface="Arial"/>
                <a:cs typeface="Arial"/>
                <a:sym typeface="Arial"/>
              </a:rPr>
              <a:t>Feature Files</a:t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1275767" y="2847752"/>
            <a:ext cx="10504420" cy="7334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rgbClr val="2A2E3A"/>
                </a:solidFill>
                <a:latin typeface="Arial"/>
                <a:ea typeface="Arial"/>
                <a:cs typeface="Arial"/>
                <a:sym typeface="Arial"/>
              </a:rPr>
              <a:t>1.  </a:t>
            </a:r>
            <a:r>
              <a:rPr b="1" i="0" lang="en-US" sz="4500" u="sng" cap="none" strike="noStrike">
                <a:solidFill>
                  <a:srgbClr val="2A2E3A"/>
                </a:solidFill>
                <a:latin typeface="Arial"/>
                <a:ea typeface="Arial"/>
                <a:cs typeface="Arial"/>
                <a:sym typeface="Arial"/>
              </a:rPr>
              <a:t>URL Validation</a:t>
            </a:r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1275767" y="3895501"/>
            <a:ext cx="8754517" cy="1799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30" lvl="1" marL="734059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2A2E3A"/>
                </a:solidFill>
                <a:latin typeface="Arial"/>
                <a:ea typeface="Arial"/>
                <a:cs typeface="Arial"/>
                <a:sym typeface="Arial"/>
              </a:rPr>
              <a:t>Correct URL → Redirect to login page</a:t>
            </a:r>
            <a:endParaRPr/>
          </a:p>
          <a:p>
            <a:pPr indent="-367030" lvl="1" marL="734059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2A2E3A"/>
                </a:solidFill>
                <a:latin typeface="Arial"/>
                <a:ea typeface="Arial"/>
                <a:cs typeface="Arial"/>
                <a:sym typeface="Arial"/>
              </a:rPr>
              <a:t>Wrong URL → Page not found error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2A2E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 amt="14000"/>
          </a:blip>
          <a:srcRect b="0" l="26919" r="26919" t="0"/>
          <a:stretch/>
        </p:blipFill>
        <p:spPr>
          <a:xfrm>
            <a:off x="9525" y="19446"/>
            <a:ext cx="18287999" cy="1543878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7"/>
          <p:cNvSpPr txBox="1"/>
          <p:nvPr/>
        </p:nvSpPr>
        <p:spPr>
          <a:xfrm>
            <a:off x="1028700" y="6777136"/>
            <a:ext cx="11889581" cy="1799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30" lvl="1" marL="734059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2A2E3A"/>
                </a:solidFill>
                <a:latin typeface="Arial"/>
                <a:ea typeface="Arial"/>
                <a:cs typeface="Arial"/>
                <a:sym typeface="Arial"/>
              </a:rPr>
              <a:t>Positive: Correct credentials → Dashboard displayed</a:t>
            </a:r>
            <a:endParaRPr/>
          </a:p>
          <a:p>
            <a:pPr indent="-367030" lvl="1" marL="734059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2A2E3A"/>
                </a:solidFill>
                <a:latin typeface="Arial"/>
                <a:ea typeface="Arial"/>
                <a:cs typeface="Arial"/>
                <a:sym typeface="Arial"/>
              </a:rPr>
              <a:t>Negative: Invalid credentials → Login error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2A2E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1275767" y="5647466"/>
            <a:ext cx="10504420" cy="7334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rgbClr val="2A2E3A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i="0" lang="en-US" sz="4500" u="sng" cap="none" strike="noStrike">
                <a:solidFill>
                  <a:srgbClr val="2A2E3A"/>
                </a:solidFill>
                <a:latin typeface="Arial"/>
                <a:ea typeface="Arial"/>
                <a:cs typeface="Arial"/>
                <a:sym typeface="Arial"/>
              </a:rPr>
              <a:t>Login Functionality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8"/>
          <p:cNvPicPr preferRelativeResize="0"/>
          <p:nvPr/>
        </p:nvPicPr>
        <p:blipFill rotWithShape="1">
          <a:blip r:embed="rId3">
            <a:alphaModFix amt="14000"/>
          </a:blip>
          <a:srcRect b="0" l="26878" r="26879" t="0"/>
          <a:stretch/>
        </p:blipFill>
        <p:spPr>
          <a:xfrm>
            <a:off x="0" y="-1334551"/>
            <a:ext cx="18288000" cy="154123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18"/>
          <p:cNvGrpSpPr/>
          <p:nvPr/>
        </p:nvGrpSpPr>
        <p:grpSpPr>
          <a:xfrm>
            <a:off x="0" y="-144661"/>
            <a:ext cx="11627031" cy="10440529"/>
            <a:chOff x="0" y="-38100"/>
            <a:chExt cx="3062263" cy="2749769"/>
          </a:xfrm>
        </p:grpSpPr>
        <p:sp>
          <p:nvSpPr>
            <p:cNvPr id="150" name="Google Shape;150;p18"/>
            <p:cNvSpPr/>
            <p:nvPr/>
          </p:nvSpPr>
          <p:spPr>
            <a:xfrm>
              <a:off x="0" y="0"/>
              <a:ext cx="3062263" cy="2711669"/>
            </a:xfrm>
            <a:custGeom>
              <a:rect b="b" l="l" r="r" t="t"/>
              <a:pathLst>
                <a:path extrusionOk="0" h="2711669" w="3062263">
                  <a:moveTo>
                    <a:pt x="0" y="0"/>
                  </a:moveTo>
                  <a:lnTo>
                    <a:pt x="3062263" y="0"/>
                  </a:lnTo>
                  <a:lnTo>
                    <a:pt x="3062263" y="2711669"/>
                  </a:lnTo>
                  <a:lnTo>
                    <a:pt x="0" y="2711669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</p:sp>
        <p:sp>
          <p:nvSpPr>
            <p:cNvPr id="151" name="Google Shape;151;p18"/>
            <p:cNvSpPr txBox="1"/>
            <p:nvPr/>
          </p:nvSpPr>
          <p:spPr>
            <a:xfrm>
              <a:off x="0" y="-38100"/>
              <a:ext cx="3062263" cy="2749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18"/>
          <p:cNvSpPr txBox="1"/>
          <p:nvPr/>
        </p:nvSpPr>
        <p:spPr>
          <a:xfrm>
            <a:off x="1275767" y="1388435"/>
            <a:ext cx="10504420" cy="7334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rgbClr val="2A2E3A"/>
                </a:solidFill>
                <a:latin typeface="Arial"/>
                <a:ea typeface="Arial"/>
                <a:cs typeface="Arial"/>
                <a:sym typeface="Arial"/>
              </a:rPr>
              <a:t>3.  </a:t>
            </a:r>
            <a:r>
              <a:rPr b="1" i="0" lang="en-US" sz="4500" u="sng" cap="none" strike="noStrike">
                <a:solidFill>
                  <a:srgbClr val="2A2E3A"/>
                </a:solidFill>
                <a:latin typeface="Arial"/>
                <a:ea typeface="Arial"/>
                <a:cs typeface="Arial"/>
                <a:sym typeface="Arial"/>
              </a:rPr>
              <a:t>Add the Employee</a:t>
            </a:r>
            <a:endParaRPr/>
          </a:p>
        </p:txBody>
      </p:sp>
      <p:sp>
        <p:nvSpPr>
          <p:cNvPr id="153" name="Google Shape;153;p18"/>
          <p:cNvSpPr txBox="1"/>
          <p:nvPr/>
        </p:nvSpPr>
        <p:spPr>
          <a:xfrm>
            <a:off x="1028700" y="2521910"/>
            <a:ext cx="16090553" cy="1799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30" lvl="1" marL="734059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2A2E3A"/>
                </a:solidFill>
                <a:latin typeface="Arial"/>
                <a:ea typeface="Arial"/>
                <a:cs typeface="Arial"/>
                <a:sym typeface="Arial"/>
              </a:rPr>
              <a:t>Positive Testcase: Launch app → Login → Add employee → Verify success</a:t>
            </a:r>
            <a:endParaRPr/>
          </a:p>
          <a:p>
            <a:pPr indent="-367030" lvl="1" marL="734059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2A2E3A"/>
                </a:solidFill>
                <a:latin typeface="Arial"/>
                <a:ea typeface="Arial"/>
                <a:cs typeface="Arial"/>
                <a:sym typeface="Arial"/>
              </a:rPr>
              <a:t>Negative Testcase: Missing required fields → Verify error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2A2E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1028700" y="5403544"/>
            <a:ext cx="11958340" cy="1799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30" lvl="1" marL="734059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2A2E3A"/>
                </a:solidFill>
                <a:latin typeface="Arial"/>
                <a:ea typeface="Arial"/>
                <a:cs typeface="Arial"/>
                <a:sym typeface="Arial"/>
              </a:rPr>
              <a:t>Positive: Search by ID → Verify record found</a:t>
            </a:r>
            <a:endParaRPr/>
          </a:p>
          <a:p>
            <a:pPr indent="-367030" lvl="1" marL="734059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2A2E3A"/>
                </a:solidFill>
                <a:latin typeface="Arial"/>
                <a:ea typeface="Arial"/>
                <a:cs typeface="Arial"/>
                <a:sym typeface="Arial"/>
              </a:rPr>
              <a:t>Negative: Search invalid ID → Verify no record found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2A2E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1275767" y="4273875"/>
            <a:ext cx="10504420" cy="7334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rgbClr val="2A2E3A"/>
                </a:solidFill>
                <a:latin typeface="Arial"/>
                <a:ea typeface="Arial"/>
                <a:cs typeface="Arial"/>
                <a:sym typeface="Arial"/>
              </a:rPr>
              <a:t>4.  </a:t>
            </a:r>
            <a:r>
              <a:rPr b="1" i="0" lang="en-US" sz="4500" u="sng" cap="none" strike="noStrike">
                <a:solidFill>
                  <a:srgbClr val="2A2E3A"/>
                </a:solidFill>
                <a:latin typeface="Arial"/>
                <a:ea typeface="Arial"/>
                <a:cs typeface="Arial"/>
                <a:sym typeface="Arial"/>
              </a:rPr>
              <a:t>Search Employee</a:t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1028700" y="8207698"/>
            <a:ext cx="13105954" cy="1799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30" lvl="1" marL="734059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2A2E3A"/>
                </a:solidFill>
                <a:latin typeface="Arial"/>
                <a:ea typeface="Arial"/>
                <a:cs typeface="Arial"/>
                <a:sym typeface="Arial"/>
              </a:rPr>
              <a:t>Positive: Add new user with all details → Verify success</a:t>
            </a:r>
            <a:endParaRPr/>
          </a:p>
          <a:p>
            <a:pPr indent="-367030" lvl="1" marL="734059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2A2E3A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2A2E3A"/>
                </a:solidFill>
                <a:latin typeface="Arial"/>
                <a:ea typeface="Arial"/>
                <a:cs typeface="Arial"/>
                <a:sym typeface="Arial"/>
              </a:rPr>
              <a:t>Negative: Missing required fields → Verify validation error</a:t>
            </a:r>
            <a:endParaRPr/>
          </a:p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2A2E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1275767" y="7074224"/>
            <a:ext cx="10504420" cy="7334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500" u="none" cap="none" strike="noStrike">
                <a:solidFill>
                  <a:srgbClr val="2A2E3A"/>
                </a:solidFill>
                <a:latin typeface="Arial"/>
                <a:ea typeface="Arial"/>
                <a:cs typeface="Arial"/>
                <a:sym typeface="Arial"/>
              </a:rPr>
              <a:t>5.  </a:t>
            </a:r>
            <a:r>
              <a:rPr b="1" i="0" lang="en-US" sz="4500" u="sng" cap="none" strike="noStrike">
                <a:solidFill>
                  <a:srgbClr val="2A2E3A"/>
                </a:solidFill>
                <a:latin typeface="Arial"/>
                <a:ea typeface="Arial"/>
                <a:cs typeface="Arial"/>
                <a:sym typeface="Arial"/>
              </a:rPr>
              <a:t>Add System User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9"/>
          <p:cNvGrpSpPr/>
          <p:nvPr/>
        </p:nvGrpSpPr>
        <p:grpSpPr>
          <a:xfrm>
            <a:off x="-577414" y="-144737"/>
            <a:ext cx="9411122" cy="10431728"/>
            <a:chOff x="0" y="-38100"/>
            <a:chExt cx="2478633" cy="2747433"/>
          </a:xfrm>
        </p:grpSpPr>
        <p:sp>
          <p:nvSpPr>
            <p:cNvPr id="163" name="Google Shape;163;p19"/>
            <p:cNvSpPr/>
            <p:nvPr/>
          </p:nvSpPr>
          <p:spPr>
            <a:xfrm>
              <a:off x="0" y="0"/>
              <a:ext cx="2478633" cy="2709333"/>
            </a:xfrm>
            <a:custGeom>
              <a:rect b="b" l="l" r="r" t="t"/>
              <a:pathLst>
                <a:path extrusionOk="0" h="2709333" w="2478633">
                  <a:moveTo>
                    <a:pt x="0" y="0"/>
                  </a:moveTo>
                  <a:lnTo>
                    <a:pt x="2478633" y="0"/>
                  </a:lnTo>
                  <a:lnTo>
                    <a:pt x="24786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64" name="Google Shape;164;p19"/>
            <p:cNvSpPr txBox="1"/>
            <p:nvPr/>
          </p:nvSpPr>
          <p:spPr>
            <a:xfrm>
              <a:off x="0" y="-38100"/>
              <a:ext cx="2478633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19"/>
          <p:cNvSpPr txBox="1"/>
          <p:nvPr/>
        </p:nvSpPr>
        <p:spPr>
          <a:xfrm>
            <a:off x="-221811" y="952525"/>
            <a:ext cx="1545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rgbClr val="2A2E3A"/>
                </a:solidFill>
              </a:rPr>
              <a:t>Feature Files (ScreenShots)</a:t>
            </a:r>
            <a:endParaRPr sz="3000"/>
          </a:p>
        </p:txBody>
      </p:sp>
      <p:pic>
        <p:nvPicPr>
          <p:cNvPr id="166" name="Google Shape;166;p19" title="addsystemuser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2575" y="1414225"/>
            <a:ext cx="7392300" cy="88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 title="employeesearch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21800" y="4528875"/>
            <a:ext cx="10143201" cy="3138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 title="login.JPG"/>
          <p:cNvPicPr preferRelativeResize="0"/>
          <p:nvPr/>
        </p:nvPicPr>
        <p:blipFill rotWithShape="1">
          <a:blip r:embed="rId6">
            <a:alphaModFix/>
          </a:blip>
          <a:srcRect b="4489" l="0" r="0" t="-4490"/>
          <a:stretch/>
        </p:blipFill>
        <p:spPr>
          <a:xfrm>
            <a:off x="-221812" y="1336388"/>
            <a:ext cx="10239375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 title="urlval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221812" y="7850596"/>
            <a:ext cx="1023937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0" title="addemplofeature.JPG"/>
          <p:cNvPicPr preferRelativeResize="0"/>
          <p:nvPr/>
        </p:nvPicPr>
        <p:blipFill rotWithShape="1">
          <a:blip r:embed="rId4">
            <a:alphaModFix/>
          </a:blip>
          <a:srcRect b="-13058" l="0" r="-17550" t="0"/>
          <a:stretch/>
        </p:blipFill>
        <p:spPr>
          <a:xfrm>
            <a:off x="2674850" y="874582"/>
            <a:ext cx="10508878" cy="502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 title="employeesearch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4850" y="5530481"/>
            <a:ext cx="10183549" cy="386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1"/>
          <p:cNvGrpSpPr/>
          <p:nvPr/>
        </p:nvGrpSpPr>
        <p:grpSpPr>
          <a:xfrm>
            <a:off x="1028700" y="1341431"/>
            <a:ext cx="4702618" cy="618185"/>
            <a:chOff x="0" y="0"/>
            <a:chExt cx="6270157" cy="824246"/>
          </a:xfrm>
        </p:grpSpPr>
        <p:sp>
          <p:nvSpPr>
            <p:cNvPr id="181" name="Google Shape;181;p21"/>
            <p:cNvSpPr/>
            <p:nvPr/>
          </p:nvSpPr>
          <p:spPr>
            <a:xfrm>
              <a:off x="0" y="0"/>
              <a:ext cx="785282" cy="824246"/>
            </a:xfrm>
            <a:custGeom>
              <a:rect b="b" l="l" r="r" t="t"/>
              <a:pathLst>
                <a:path extrusionOk="0" h="824246" w="785282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82" name="Google Shape;182;p21"/>
            <p:cNvSpPr txBox="1"/>
            <p:nvPr/>
          </p:nvSpPr>
          <p:spPr>
            <a:xfrm>
              <a:off x="1119714" y="125758"/>
              <a:ext cx="5150443" cy="525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1" u="none" cap="none" strike="noStrike">
                  <a:solidFill>
                    <a:srgbClr val="F4F4F4"/>
                  </a:solidFill>
                  <a:latin typeface="Arial"/>
                  <a:ea typeface="Arial"/>
                  <a:cs typeface="Arial"/>
                  <a:sym typeface="Arial"/>
                </a:rPr>
                <a:t>ADD COMPANY NAME</a:t>
              </a:r>
              <a:endParaRPr/>
            </a:p>
          </p:txBody>
        </p:sp>
      </p:grpSp>
      <p:grpSp>
        <p:nvGrpSpPr>
          <p:cNvPr id="183" name="Google Shape;183;p21"/>
          <p:cNvGrpSpPr/>
          <p:nvPr/>
        </p:nvGrpSpPr>
        <p:grpSpPr>
          <a:xfrm>
            <a:off x="787301" y="1360975"/>
            <a:ext cx="13232980" cy="1445605"/>
            <a:chOff x="0" y="-9525"/>
            <a:chExt cx="17643974" cy="1927473"/>
          </a:xfrm>
        </p:grpSpPr>
        <p:sp>
          <p:nvSpPr>
            <p:cNvPr id="184" name="Google Shape;184;p21"/>
            <p:cNvSpPr txBox="1"/>
            <p:nvPr/>
          </p:nvSpPr>
          <p:spPr>
            <a:xfrm>
              <a:off x="0" y="-9525"/>
              <a:ext cx="17643974" cy="1152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650" u="sng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Runner class</a:t>
              </a:r>
              <a:endParaRPr/>
            </a:p>
          </p:txBody>
        </p:sp>
        <p:sp>
          <p:nvSpPr>
            <p:cNvPr id="185" name="Google Shape;185;p21"/>
            <p:cNvSpPr txBox="1"/>
            <p:nvPr/>
          </p:nvSpPr>
          <p:spPr>
            <a:xfrm>
              <a:off x="0" y="1335817"/>
              <a:ext cx="17119850" cy="582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0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21"/>
          <p:cNvSpPr txBox="1"/>
          <p:nvPr/>
        </p:nvSpPr>
        <p:spPr>
          <a:xfrm>
            <a:off x="787301" y="2417663"/>
            <a:ext cx="17500699" cy="869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runner class executes all feature files, integrates Cucumber with TestNG, and generates automation reports.</a:t>
            </a:r>
            <a:endParaRPr/>
          </a:p>
        </p:txBody>
      </p:sp>
      <p:grpSp>
        <p:nvGrpSpPr>
          <p:cNvPr id="187" name="Google Shape;187;p21"/>
          <p:cNvGrpSpPr/>
          <p:nvPr/>
        </p:nvGrpSpPr>
        <p:grpSpPr>
          <a:xfrm>
            <a:off x="787301" y="3884392"/>
            <a:ext cx="13232980" cy="1043948"/>
            <a:chOff x="0" y="-9525"/>
            <a:chExt cx="17643974" cy="1391930"/>
          </a:xfrm>
        </p:grpSpPr>
        <p:sp>
          <p:nvSpPr>
            <p:cNvPr id="188" name="Google Shape;188;p21"/>
            <p:cNvSpPr txBox="1"/>
            <p:nvPr/>
          </p:nvSpPr>
          <p:spPr>
            <a:xfrm>
              <a:off x="0" y="-9525"/>
              <a:ext cx="17643974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2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50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TestRunner.java -</a:t>
              </a:r>
              <a:endParaRPr/>
            </a:p>
          </p:txBody>
        </p:sp>
        <p:sp>
          <p:nvSpPr>
            <p:cNvPr id="189" name="Google Shape;189;p21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2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21"/>
          <p:cNvSpPr txBox="1"/>
          <p:nvPr/>
        </p:nvSpPr>
        <p:spPr>
          <a:xfrm>
            <a:off x="691828" y="4649214"/>
            <a:ext cx="17596172" cy="174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TestRunner.java class integrates Cucumber with TestNG to execute all feature files in the project.</a:t>
            </a:r>
            <a:endParaRPr/>
          </a:p>
          <a:p>
            <a:pPr indent="-269874" lvl="1" marL="539749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specifies feature file locations, step definitions, and generates HTML and JSON reports for automation results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