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
      <p:font typeface="Cabin"/>
      <p:regular r:id="rId30"/>
      <p:bold r:id="rId31"/>
      <p:italic r:id="rId32"/>
      <p:boldItalic r:id="rId33"/>
    </p:embeddedFont>
    <p:embeddedFont>
      <p:font typeface="Gill Sans"/>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EFE1036-E214-46B1-80E3-06CCE79E1E77}">
  <a:tblStyle styleId="{5EFE1036-E214-46B1-80E3-06CCE79E1E77}"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DF6E7"/>
          </a:solidFill>
        </a:fill>
      </a:tcStyle>
    </a:wholeTbl>
    <a:band1H>
      <a:tcTxStyle/>
      <a:tcStyle>
        <a:fill>
          <a:solidFill>
            <a:srgbClr val="D8EDCB"/>
          </a:solidFill>
        </a:fill>
      </a:tcStyle>
    </a:band1H>
    <a:band2H>
      <a:tcTxStyle/>
    </a:band2H>
    <a:band1V>
      <a:tcTxStyle/>
      <a:tcStyle>
        <a:fill>
          <a:solidFill>
            <a:srgbClr val="D8EDCB"/>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abin-bold.fntdata"/><Relationship Id="rId30" Type="http://schemas.openxmlformats.org/officeDocument/2006/relationships/font" Target="fonts/Cabin-regular.fntdata"/><Relationship Id="rId11" Type="http://schemas.openxmlformats.org/officeDocument/2006/relationships/slide" Target="slides/slide6.xml"/><Relationship Id="rId33" Type="http://schemas.openxmlformats.org/officeDocument/2006/relationships/font" Target="fonts/Cabin-boldItalic.fntdata"/><Relationship Id="rId10" Type="http://schemas.openxmlformats.org/officeDocument/2006/relationships/slide" Target="slides/slide5.xml"/><Relationship Id="rId32" Type="http://schemas.openxmlformats.org/officeDocument/2006/relationships/font" Target="fonts/Cabin-italic.fntdata"/><Relationship Id="rId13" Type="http://schemas.openxmlformats.org/officeDocument/2006/relationships/slide" Target="slides/slide8.xml"/><Relationship Id="rId35" Type="http://schemas.openxmlformats.org/officeDocument/2006/relationships/font" Target="fonts/GillSans-bold.fntdata"/><Relationship Id="rId12" Type="http://schemas.openxmlformats.org/officeDocument/2006/relationships/slide" Target="slides/slide7.xml"/><Relationship Id="rId34" Type="http://schemas.openxmlformats.org/officeDocument/2006/relationships/font" Target="fonts/GillSans-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03"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p:nvPr>
            <p:ph idx="2" type="sldImg"/>
          </p:nvPr>
        </p:nvSpPr>
        <p:spPr>
          <a:xfrm>
            <a:off x="1143203"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ph idx="2" type="sldImg"/>
          </p:nvPr>
        </p:nvSpPr>
        <p:spPr>
          <a:xfrm>
            <a:off x="1143203"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ph idx="2" type="sldImg"/>
          </p:nvPr>
        </p:nvSpPr>
        <p:spPr>
          <a:xfrm>
            <a:off x="1143203"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ph idx="2" type="sldImg"/>
          </p:nvPr>
        </p:nvSpPr>
        <p:spPr>
          <a:xfrm>
            <a:off x="1143203"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 name="Shape 270"/>
          <p:cNvSpPr/>
          <p:nvPr>
            <p:ph idx="2" type="sldImg"/>
          </p:nvPr>
        </p:nvSpPr>
        <p:spPr>
          <a:xfrm>
            <a:off x="1143203"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 name="Shape 279"/>
          <p:cNvSpPr/>
          <p:nvPr>
            <p:ph idx="2" type="sldImg"/>
          </p:nvPr>
        </p:nvSpPr>
        <p:spPr>
          <a:xfrm>
            <a:off x="1143203"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 name="Shape 286"/>
          <p:cNvSpPr/>
          <p:nvPr>
            <p:ph idx="2" type="sldImg"/>
          </p:nvPr>
        </p:nvSpPr>
        <p:spPr>
          <a:xfrm>
            <a:off x="1143203"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 name="Shape 292"/>
          <p:cNvSpPr/>
          <p:nvPr>
            <p:ph idx="2" type="sldImg"/>
          </p:nvPr>
        </p:nvSpPr>
        <p:spPr>
          <a:xfrm>
            <a:off x="1143203"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p:nvPr>
            <p:ph idx="2" type="sldImg"/>
          </p:nvPr>
        </p:nvSpPr>
        <p:spPr>
          <a:xfrm>
            <a:off x="1143203"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ph idx="2" type="sldImg"/>
          </p:nvPr>
        </p:nvSpPr>
        <p:spPr>
          <a:xfrm>
            <a:off x="1143203"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 name="Shape 163"/>
          <p:cNvSpPr/>
          <p:nvPr>
            <p:ph idx="2" type="sldImg"/>
          </p:nvPr>
        </p:nvSpPr>
        <p:spPr>
          <a:xfrm>
            <a:off x="1143203"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 name="Shape 170"/>
          <p:cNvSpPr/>
          <p:nvPr>
            <p:ph idx="2" type="sldImg"/>
          </p:nvPr>
        </p:nvSpPr>
        <p:spPr>
          <a:xfrm>
            <a:off x="1143203"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ph idx="2" type="sldImg"/>
          </p:nvPr>
        </p:nvSpPr>
        <p:spPr>
          <a:xfrm>
            <a:off x="1143203"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ph idx="2" type="sldImg"/>
          </p:nvPr>
        </p:nvSpPr>
        <p:spPr>
          <a:xfrm>
            <a:off x="1143203"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 name="Shape 204"/>
          <p:cNvSpPr/>
          <p:nvPr>
            <p:ph idx="2" type="sldImg"/>
          </p:nvPr>
        </p:nvSpPr>
        <p:spPr>
          <a:xfrm>
            <a:off x="1143203"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ph idx="2" type="sldImg"/>
          </p:nvPr>
        </p:nvSpPr>
        <p:spPr>
          <a:xfrm>
            <a:off x="1143203"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226250" y="274423"/>
            <a:ext cx="2191500" cy="1644000"/>
          </a:xfrm>
          <a:prstGeom prst="diagStripe">
            <a:avLst>
              <a:gd fmla="val 0" name="adj"/>
            </a:avLst>
          </a:prstGeom>
          <a:solidFill>
            <a:schemeClr val="lt1">
              <a:alpha val="303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grpSp>
        <p:nvGrpSpPr>
          <p:cNvPr id="11" name="Shape 11"/>
          <p:cNvGrpSpPr/>
          <p:nvPr/>
        </p:nvGrpSpPr>
        <p:grpSpPr>
          <a:xfrm>
            <a:off x="0" y="654"/>
            <a:ext cx="5153705" cy="684620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2104533"/>
            <a:ext cx="5017800" cy="2105100"/>
          </a:xfrm>
          <a:prstGeom prst="rect">
            <a:avLst/>
          </a:prstGeom>
        </p:spPr>
        <p:txBody>
          <a:bodyPr anchorCtr="0" anchor="t" bIns="105550" lIns="105550" spcFirstLastPara="1" rIns="105550" wrap="square" tIns="105550"/>
          <a:lstStyle>
            <a:lvl1pPr lvl="0">
              <a:spcBef>
                <a:spcPts val="0"/>
              </a:spcBef>
              <a:spcAft>
                <a:spcPts val="0"/>
              </a:spcAft>
              <a:buSzPts val="4600"/>
              <a:buNone/>
              <a:defRPr sz="4600"/>
            </a:lvl1pPr>
            <a:lvl2pPr lvl="1">
              <a:spcBef>
                <a:spcPts val="0"/>
              </a:spcBef>
              <a:spcAft>
                <a:spcPts val="0"/>
              </a:spcAft>
              <a:buSzPts val="4600"/>
              <a:buNone/>
              <a:defRPr sz="4600"/>
            </a:lvl2pPr>
            <a:lvl3pPr lvl="2">
              <a:spcBef>
                <a:spcPts val="0"/>
              </a:spcBef>
              <a:spcAft>
                <a:spcPts val="0"/>
              </a:spcAft>
              <a:buSzPts val="4600"/>
              <a:buNone/>
              <a:defRPr sz="4600"/>
            </a:lvl3pPr>
            <a:lvl4pPr lvl="3">
              <a:spcBef>
                <a:spcPts val="0"/>
              </a:spcBef>
              <a:spcAft>
                <a:spcPts val="0"/>
              </a:spcAft>
              <a:buSzPts val="4600"/>
              <a:buNone/>
              <a:defRPr sz="4600"/>
            </a:lvl4pPr>
            <a:lvl5pPr lvl="4">
              <a:spcBef>
                <a:spcPts val="0"/>
              </a:spcBef>
              <a:spcAft>
                <a:spcPts val="0"/>
              </a:spcAft>
              <a:buSzPts val="4600"/>
              <a:buNone/>
              <a:defRPr sz="4600"/>
            </a:lvl5pPr>
            <a:lvl6pPr lvl="5">
              <a:spcBef>
                <a:spcPts val="0"/>
              </a:spcBef>
              <a:spcAft>
                <a:spcPts val="0"/>
              </a:spcAft>
              <a:buSzPts val="4600"/>
              <a:buNone/>
              <a:defRPr sz="4600"/>
            </a:lvl6pPr>
            <a:lvl7pPr lvl="6">
              <a:spcBef>
                <a:spcPts val="0"/>
              </a:spcBef>
              <a:spcAft>
                <a:spcPts val="0"/>
              </a:spcAft>
              <a:buSzPts val="4600"/>
              <a:buNone/>
              <a:defRPr sz="4600"/>
            </a:lvl7pPr>
            <a:lvl8pPr lvl="7">
              <a:spcBef>
                <a:spcPts val="0"/>
              </a:spcBef>
              <a:spcAft>
                <a:spcPts val="0"/>
              </a:spcAft>
              <a:buSzPts val="4600"/>
              <a:buNone/>
              <a:defRPr sz="4600"/>
            </a:lvl8pPr>
            <a:lvl9pPr lvl="8">
              <a:spcBef>
                <a:spcPts val="0"/>
              </a:spcBef>
              <a:spcAft>
                <a:spcPts val="0"/>
              </a:spcAft>
              <a:buSzPts val="4600"/>
              <a:buNone/>
              <a:defRPr sz="4600"/>
            </a:lvl9pPr>
          </a:lstStyle>
          <a:p/>
        </p:txBody>
      </p:sp>
      <p:sp>
        <p:nvSpPr>
          <p:cNvPr id="17" name="Shape 17"/>
          <p:cNvSpPr txBox="1"/>
          <p:nvPr>
            <p:ph idx="1" type="subTitle"/>
          </p:nvPr>
        </p:nvSpPr>
        <p:spPr>
          <a:xfrm>
            <a:off x="5083950" y="5233233"/>
            <a:ext cx="3471000" cy="675000"/>
          </a:xfrm>
          <a:prstGeom prst="rect">
            <a:avLst/>
          </a:prstGeom>
        </p:spPr>
        <p:txBody>
          <a:bodyPr anchorCtr="0" anchor="t" bIns="105550" lIns="105550" spcFirstLastPara="1" rIns="105550" wrap="square" tIns="105550"/>
          <a:lstStyle>
            <a:lvl1pPr lvl="0">
              <a:lnSpc>
                <a:spcPct val="100000"/>
              </a:lnSpc>
              <a:spcBef>
                <a:spcPts val="0"/>
              </a:spcBef>
              <a:spcAft>
                <a:spcPts val="0"/>
              </a:spcAft>
              <a:buSzPts val="1500"/>
              <a:buNone/>
              <a:defRPr/>
            </a:lvl1pPr>
            <a:lvl2pPr lvl="1">
              <a:lnSpc>
                <a:spcPct val="100000"/>
              </a:lnSpc>
              <a:spcBef>
                <a:spcPts val="0"/>
              </a:spcBef>
              <a:spcAft>
                <a:spcPts val="0"/>
              </a:spcAft>
              <a:buSzPts val="1500"/>
              <a:buNone/>
              <a:defRPr sz="1500"/>
            </a:lvl2pPr>
            <a:lvl3pPr lvl="2">
              <a:lnSpc>
                <a:spcPct val="100000"/>
              </a:lnSpc>
              <a:spcBef>
                <a:spcPts val="0"/>
              </a:spcBef>
              <a:spcAft>
                <a:spcPts val="0"/>
              </a:spcAft>
              <a:buSzPts val="1500"/>
              <a:buNone/>
              <a:defRPr sz="1500"/>
            </a:lvl3pPr>
            <a:lvl4pPr lvl="3">
              <a:lnSpc>
                <a:spcPct val="100000"/>
              </a:lnSpc>
              <a:spcBef>
                <a:spcPts val="0"/>
              </a:spcBef>
              <a:spcAft>
                <a:spcPts val="0"/>
              </a:spcAft>
              <a:buSzPts val="1500"/>
              <a:buNone/>
              <a:defRPr sz="1500"/>
            </a:lvl4pPr>
            <a:lvl5pPr lvl="4">
              <a:lnSpc>
                <a:spcPct val="100000"/>
              </a:lnSpc>
              <a:spcBef>
                <a:spcPts val="0"/>
              </a:spcBef>
              <a:spcAft>
                <a:spcPts val="0"/>
              </a:spcAft>
              <a:buSzPts val="1500"/>
              <a:buNone/>
              <a:defRPr sz="1500"/>
            </a:lvl5pPr>
            <a:lvl6pPr lvl="5">
              <a:lnSpc>
                <a:spcPct val="100000"/>
              </a:lnSpc>
              <a:spcBef>
                <a:spcPts val="0"/>
              </a:spcBef>
              <a:spcAft>
                <a:spcPts val="0"/>
              </a:spcAft>
              <a:buSzPts val="1500"/>
              <a:buNone/>
              <a:defRPr sz="1500"/>
            </a:lvl6pPr>
            <a:lvl7pPr lvl="6">
              <a:lnSpc>
                <a:spcPct val="100000"/>
              </a:lnSpc>
              <a:spcBef>
                <a:spcPts val="0"/>
              </a:spcBef>
              <a:spcAft>
                <a:spcPts val="0"/>
              </a:spcAft>
              <a:buSzPts val="1500"/>
              <a:buNone/>
              <a:defRPr sz="1500"/>
            </a:lvl7pPr>
            <a:lvl8pPr lvl="7">
              <a:lnSpc>
                <a:spcPct val="100000"/>
              </a:lnSpc>
              <a:spcBef>
                <a:spcPts val="0"/>
              </a:spcBef>
              <a:spcAft>
                <a:spcPts val="0"/>
              </a:spcAft>
              <a:buSzPts val="1500"/>
              <a:buNone/>
              <a:defRPr sz="1500"/>
            </a:lvl8pPr>
            <a:lvl9pPr lvl="8">
              <a:lnSpc>
                <a:spcPct val="100000"/>
              </a:lnSpc>
              <a:spcBef>
                <a:spcPts val="0"/>
              </a:spcBef>
              <a:spcAft>
                <a:spcPts val="0"/>
              </a:spcAft>
              <a:buSzPts val="1500"/>
              <a:buNone/>
              <a:defRPr sz="1500"/>
            </a:lvl9pPr>
          </a:lstStyle>
          <a:p/>
        </p:txBody>
      </p:sp>
      <p:sp>
        <p:nvSpPr>
          <p:cNvPr id="18" name="Shape 18"/>
          <p:cNvSpPr txBox="1"/>
          <p:nvPr>
            <p:ph idx="12" type="sldNum"/>
          </p:nvPr>
        </p:nvSpPr>
        <p:spPr>
          <a:xfrm>
            <a:off x="8472458" y="6217622"/>
            <a:ext cx="549000" cy="524700"/>
          </a:xfrm>
          <a:prstGeom prst="rect">
            <a:avLst/>
          </a:prstGeom>
        </p:spPr>
        <p:txBody>
          <a:bodyPr anchorCtr="0" anchor="ctr" bIns="105550" lIns="105550" spcFirstLastPara="1" rIns="105550" wrap="square" tIns="10555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6857763"/>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712900"/>
            <a:ext cx="4776000" cy="1734300"/>
          </a:xfrm>
          <a:prstGeom prst="rect">
            <a:avLst/>
          </a:prstGeom>
        </p:spPr>
        <p:txBody>
          <a:bodyPr anchorCtr="0" anchor="t" bIns="105550" lIns="105550" spcFirstLastPara="1" rIns="105550" wrap="square" tIns="105550"/>
          <a:lstStyle>
            <a:lvl1pPr lvl="0">
              <a:spcBef>
                <a:spcPts val="0"/>
              </a:spcBef>
              <a:spcAft>
                <a:spcPts val="0"/>
              </a:spcAft>
              <a:buSzPts val="9200"/>
              <a:buNone/>
              <a:defRPr sz="9200"/>
            </a:lvl1pPr>
            <a:lvl2pPr lvl="1">
              <a:spcBef>
                <a:spcPts val="0"/>
              </a:spcBef>
              <a:spcAft>
                <a:spcPts val="0"/>
              </a:spcAft>
              <a:buSzPts val="9200"/>
              <a:buNone/>
              <a:defRPr sz="9200"/>
            </a:lvl2pPr>
            <a:lvl3pPr lvl="2">
              <a:spcBef>
                <a:spcPts val="0"/>
              </a:spcBef>
              <a:spcAft>
                <a:spcPts val="0"/>
              </a:spcAft>
              <a:buSzPts val="9200"/>
              <a:buNone/>
              <a:defRPr sz="9200"/>
            </a:lvl3pPr>
            <a:lvl4pPr lvl="3">
              <a:spcBef>
                <a:spcPts val="0"/>
              </a:spcBef>
              <a:spcAft>
                <a:spcPts val="0"/>
              </a:spcAft>
              <a:buSzPts val="9200"/>
              <a:buNone/>
              <a:defRPr sz="9200"/>
            </a:lvl4pPr>
            <a:lvl5pPr lvl="4">
              <a:spcBef>
                <a:spcPts val="0"/>
              </a:spcBef>
              <a:spcAft>
                <a:spcPts val="0"/>
              </a:spcAft>
              <a:buSzPts val="9200"/>
              <a:buNone/>
              <a:defRPr sz="9200"/>
            </a:lvl5pPr>
            <a:lvl6pPr lvl="5">
              <a:spcBef>
                <a:spcPts val="0"/>
              </a:spcBef>
              <a:spcAft>
                <a:spcPts val="0"/>
              </a:spcAft>
              <a:buSzPts val="9200"/>
              <a:buNone/>
              <a:defRPr sz="9200"/>
            </a:lvl6pPr>
            <a:lvl7pPr lvl="6">
              <a:spcBef>
                <a:spcPts val="0"/>
              </a:spcBef>
              <a:spcAft>
                <a:spcPts val="0"/>
              </a:spcAft>
              <a:buSzPts val="9200"/>
              <a:buNone/>
              <a:defRPr sz="9200"/>
            </a:lvl7pPr>
            <a:lvl8pPr lvl="7">
              <a:spcBef>
                <a:spcPts val="0"/>
              </a:spcBef>
              <a:spcAft>
                <a:spcPts val="0"/>
              </a:spcAft>
              <a:buSzPts val="9200"/>
              <a:buNone/>
              <a:defRPr sz="9200"/>
            </a:lvl8pPr>
            <a:lvl9pPr lvl="8">
              <a:spcBef>
                <a:spcPts val="0"/>
              </a:spcBef>
              <a:spcAft>
                <a:spcPts val="0"/>
              </a:spcAft>
              <a:buSzPts val="9200"/>
              <a:buNone/>
              <a:defRPr sz="9200"/>
            </a:lvl9pPr>
          </a:lstStyle>
          <a:p/>
        </p:txBody>
      </p:sp>
      <p:sp>
        <p:nvSpPr>
          <p:cNvPr id="126" name="Shape 126"/>
          <p:cNvSpPr txBox="1"/>
          <p:nvPr>
            <p:ph idx="1" type="body"/>
          </p:nvPr>
        </p:nvSpPr>
        <p:spPr>
          <a:xfrm>
            <a:off x="823850" y="3524166"/>
            <a:ext cx="4776000" cy="1625400"/>
          </a:xfrm>
          <a:prstGeom prst="rect">
            <a:avLst/>
          </a:prstGeom>
        </p:spPr>
        <p:txBody>
          <a:bodyPr anchorCtr="0" anchor="t" bIns="105550" lIns="105550" spcFirstLastPara="1" rIns="105550" wrap="square" tIns="105550"/>
          <a:lstStyle>
            <a:lvl1pPr indent="-323850" lvl="0" marL="457200">
              <a:spcBef>
                <a:spcPts val="0"/>
              </a:spcBef>
              <a:spcAft>
                <a:spcPts val="0"/>
              </a:spcAft>
              <a:buSzPts val="1500"/>
              <a:buChar char="●"/>
              <a:defRPr/>
            </a:lvl1pPr>
            <a:lvl2pPr indent="-311150" lvl="1" marL="914400">
              <a:spcBef>
                <a:spcPts val="1800"/>
              </a:spcBef>
              <a:spcAft>
                <a:spcPts val="0"/>
              </a:spcAft>
              <a:buSzPts val="1300"/>
              <a:buChar char="○"/>
              <a:defRPr/>
            </a:lvl2pPr>
            <a:lvl3pPr indent="-311150" lvl="2" marL="1371600">
              <a:spcBef>
                <a:spcPts val="1800"/>
              </a:spcBef>
              <a:spcAft>
                <a:spcPts val="0"/>
              </a:spcAft>
              <a:buSzPts val="1300"/>
              <a:buChar char="■"/>
              <a:defRPr/>
            </a:lvl3pPr>
            <a:lvl4pPr indent="-311150" lvl="3" marL="1828800">
              <a:spcBef>
                <a:spcPts val="1800"/>
              </a:spcBef>
              <a:spcAft>
                <a:spcPts val="0"/>
              </a:spcAft>
              <a:buSzPts val="1300"/>
              <a:buChar char="●"/>
              <a:defRPr/>
            </a:lvl4pPr>
            <a:lvl5pPr indent="-311150" lvl="4" marL="2286000">
              <a:spcBef>
                <a:spcPts val="1800"/>
              </a:spcBef>
              <a:spcAft>
                <a:spcPts val="0"/>
              </a:spcAft>
              <a:buSzPts val="1300"/>
              <a:buChar char="○"/>
              <a:defRPr/>
            </a:lvl5pPr>
            <a:lvl6pPr indent="-311150" lvl="5" marL="2743200">
              <a:spcBef>
                <a:spcPts val="1800"/>
              </a:spcBef>
              <a:spcAft>
                <a:spcPts val="0"/>
              </a:spcAft>
              <a:buSzPts val="1300"/>
              <a:buChar char="■"/>
              <a:defRPr/>
            </a:lvl6pPr>
            <a:lvl7pPr indent="-311150" lvl="6" marL="3200400">
              <a:spcBef>
                <a:spcPts val="1800"/>
              </a:spcBef>
              <a:spcAft>
                <a:spcPts val="0"/>
              </a:spcAft>
              <a:buSzPts val="1300"/>
              <a:buChar char="●"/>
              <a:defRPr/>
            </a:lvl7pPr>
            <a:lvl8pPr indent="-311150" lvl="7" marL="3657600">
              <a:spcBef>
                <a:spcPts val="1800"/>
              </a:spcBef>
              <a:spcAft>
                <a:spcPts val="0"/>
              </a:spcAft>
              <a:buSzPts val="1300"/>
              <a:buChar char="○"/>
              <a:defRPr/>
            </a:lvl8pPr>
            <a:lvl9pPr indent="-311150" lvl="8" marL="4114800">
              <a:spcBef>
                <a:spcPts val="1800"/>
              </a:spcBef>
              <a:spcAft>
                <a:spcPts val="1800"/>
              </a:spcAft>
              <a:buSzPts val="1300"/>
              <a:buChar char="■"/>
              <a:defRPr/>
            </a:lvl9pPr>
          </a:lstStyle>
          <a:p/>
        </p:txBody>
      </p:sp>
      <p:sp>
        <p:nvSpPr>
          <p:cNvPr id="127" name="Shape 127"/>
          <p:cNvSpPr txBox="1"/>
          <p:nvPr>
            <p:ph idx="12" type="sldNum"/>
          </p:nvPr>
        </p:nvSpPr>
        <p:spPr>
          <a:xfrm>
            <a:off x="8472458" y="6217622"/>
            <a:ext cx="549000" cy="524700"/>
          </a:xfrm>
          <a:prstGeom prst="rect">
            <a:avLst/>
          </a:prstGeom>
        </p:spPr>
        <p:txBody>
          <a:bodyPr anchorCtr="0" anchor="ctr" bIns="105550" lIns="105550" spcFirstLastPara="1" rIns="105550" wrap="square" tIns="10555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6217622"/>
            <a:ext cx="549000" cy="524700"/>
          </a:xfrm>
          <a:prstGeom prst="rect">
            <a:avLst/>
          </a:prstGeom>
        </p:spPr>
        <p:txBody>
          <a:bodyPr anchorCtr="0" anchor="ctr" bIns="105550" lIns="105550" spcFirstLastPara="1" rIns="105550" wrap="square" tIns="10555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30" name="Shape 130"/>
        <p:cNvGrpSpPr/>
        <p:nvPr/>
      </p:nvGrpSpPr>
      <p:grpSpPr>
        <a:xfrm>
          <a:off x="0" y="0"/>
          <a:ext cx="0" cy="0"/>
          <a:chOff x="0" y="0"/>
          <a:chExt cx="0" cy="0"/>
        </a:xfrm>
      </p:grpSpPr>
      <p:sp>
        <p:nvSpPr>
          <p:cNvPr id="131" name="Shape 131"/>
          <p:cNvSpPr/>
          <p:nvPr/>
        </p:nvSpPr>
        <p:spPr>
          <a:xfrm>
            <a:off x="0" y="5457825"/>
            <a:ext cx="7239000" cy="1400100"/>
          </a:xfrm>
          <a:custGeom>
            <a:pathLst>
              <a:path extrusionOk="0" h="120000" w="120000">
                <a:moveTo>
                  <a:pt x="0" y="0"/>
                </a:moveTo>
                <a:lnTo>
                  <a:pt x="120000" y="74285"/>
                </a:lnTo>
                <a:lnTo>
                  <a:pt x="30315" y="120000"/>
                </a:lnTo>
                <a:lnTo>
                  <a:pt x="0" y="120000"/>
                </a:lnTo>
                <a:lnTo>
                  <a:pt x="0" y="0"/>
                </a:lnTo>
                <a:close/>
              </a:path>
            </a:pathLst>
          </a:custGeom>
          <a:gradFill>
            <a:gsLst>
              <a:gs pos="0">
                <a:schemeClr val="accent1"/>
              </a:gs>
              <a:gs pos="52000">
                <a:srgbClr val="CEEFA2"/>
              </a:gs>
              <a:gs pos="66000">
                <a:schemeClr val="accent1"/>
              </a:gs>
              <a:gs pos="100000">
                <a:schemeClr val="accent1"/>
              </a:gs>
            </a:gsLst>
            <a:lin ang="16620130" scaled="0"/>
          </a:gradFill>
          <a:ln>
            <a:noFill/>
          </a:ln>
        </p:spPr>
        <p:txBody>
          <a:bodyPr anchorCtr="0" anchor="ctr" bIns="52750" lIns="105550" spcFirstLastPara="1" rIns="105550" wrap="square" tIns="52750">
            <a:noAutofit/>
          </a:bodyPr>
          <a:lstStyle/>
          <a:p>
            <a:pPr indent="0" lvl="0" marL="0" marR="0" rtl="0" algn="ctr">
              <a:spcBef>
                <a:spcPts val="0"/>
              </a:spcBef>
              <a:spcAft>
                <a:spcPts val="0"/>
              </a:spcAft>
              <a:buNone/>
            </a:pPr>
            <a:r>
              <a:t/>
            </a:r>
            <a:endParaRPr b="0" i="0" sz="2000" u="none" cap="none" strike="noStrike">
              <a:solidFill>
                <a:schemeClr val="lt1"/>
              </a:solidFill>
              <a:latin typeface="Cabin"/>
              <a:ea typeface="Cabin"/>
              <a:cs typeface="Cabin"/>
              <a:sym typeface="Cabin"/>
            </a:endParaRPr>
          </a:p>
        </p:txBody>
      </p:sp>
      <p:sp>
        <p:nvSpPr>
          <p:cNvPr id="132" name="Shape 132"/>
          <p:cNvSpPr/>
          <p:nvPr/>
        </p:nvSpPr>
        <p:spPr>
          <a:xfrm>
            <a:off x="1807389" y="6148043"/>
            <a:ext cx="7338600" cy="711900"/>
          </a:xfrm>
          <a:custGeom>
            <a:pathLst>
              <a:path extrusionOk="0" h="120000" w="120000">
                <a:moveTo>
                  <a:pt x="0" y="119656"/>
                </a:moveTo>
                <a:lnTo>
                  <a:pt x="120000" y="0"/>
                </a:lnTo>
                <a:cubicBezTo>
                  <a:pt x="119974" y="39598"/>
                  <a:pt x="119987" y="80401"/>
                  <a:pt x="119961" y="120000"/>
                </a:cubicBezTo>
                <a:lnTo>
                  <a:pt x="0" y="119656"/>
                </a:lnTo>
                <a:close/>
              </a:path>
            </a:pathLst>
          </a:custGeom>
          <a:gradFill>
            <a:gsLst>
              <a:gs pos="0">
                <a:schemeClr val="accent3"/>
              </a:gs>
              <a:gs pos="28000">
                <a:schemeClr val="accent3"/>
              </a:gs>
              <a:gs pos="40000">
                <a:srgbClr val="FDE89E"/>
              </a:gs>
              <a:gs pos="48000">
                <a:schemeClr val="accent3"/>
              </a:gs>
              <a:gs pos="100000">
                <a:schemeClr val="accent3"/>
              </a:gs>
            </a:gsLst>
            <a:lin ang="15899923" scaled="0"/>
          </a:gradFill>
          <a:ln>
            <a:noFill/>
          </a:ln>
        </p:spPr>
        <p:txBody>
          <a:bodyPr anchorCtr="0" anchor="ctr" bIns="52750" lIns="105550" spcFirstLastPara="1" rIns="105550" wrap="square" tIns="52750">
            <a:noAutofit/>
          </a:bodyPr>
          <a:lstStyle/>
          <a:p>
            <a:pPr indent="0" lvl="0" marL="0" marR="0" rtl="0" algn="ctr">
              <a:spcBef>
                <a:spcPts val="0"/>
              </a:spcBef>
              <a:spcAft>
                <a:spcPts val="0"/>
              </a:spcAft>
              <a:buNone/>
            </a:pPr>
            <a:r>
              <a:t/>
            </a:r>
            <a:endParaRPr b="0" i="0" sz="2000" u="none" cap="none" strike="noStrike">
              <a:solidFill>
                <a:schemeClr val="lt1"/>
              </a:solidFill>
              <a:latin typeface="Cabin"/>
              <a:ea typeface="Cabin"/>
              <a:cs typeface="Cabin"/>
              <a:sym typeface="Cabin"/>
            </a:endParaRPr>
          </a:p>
        </p:txBody>
      </p:sp>
      <p:sp>
        <p:nvSpPr>
          <p:cNvPr id="133" name="Shape 133"/>
          <p:cNvSpPr txBox="1"/>
          <p:nvPr>
            <p:ph type="title"/>
          </p:nvPr>
        </p:nvSpPr>
        <p:spPr>
          <a:xfrm>
            <a:off x="685800" y="274638"/>
            <a:ext cx="7772400" cy="1143000"/>
          </a:xfrm>
          <a:prstGeom prst="rect">
            <a:avLst/>
          </a:prstGeom>
          <a:noFill/>
          <a:ln>
            <a:noFill/>
          </a:ln>
        </p:spPr>
        <p:txBody>
          <a:bodyPr anchorCtr="0" anchor="ctr" bIns="105550" lIns="105550" spcFirstLastPara="1" rIns="105550" wrap="square" tIns="105550"/>
          <a:lstStyle>
            <a:lvl1pPr lvl="0" marR="0" rtl="0" algn="l">
              <a:spcBef>
                <a:spcPts val="0"/>
              </a:spcBef>
              <a:spcAft>
                <a:spcPts val="0"/>
              </a:spcAft>
              <a:buClr>
                <a:schemeClr val="lt1"/>
              </a:buClr>
              <a:buSzPts val="4200"/>
              <a:buFont typeface="Cabin"/>
              <a:buNone/>
              <a:defRPr b="0" i="0" sz="4200" u="none" cap="none" strike="noStrike">
                <a:solidFill>
                  <a:schemeClr val="lt1"/>
                </a:solidFill>
                <a:latin typeface="Cabin"/>
                <a:ea typeface="Cabin"/>
                <a:cs typeface="Cabin"/>
                <a:sym typeface="Cabin"/>
              </a:defRPr>
            </a:lvl1pPr>
            <a:lvl2pPr lvl="1" marR="0" rtl="0" algn="l">
              <a:spcBef>
                <a:spcPts val="0"/>
              </a:spcBef>
              <a:spcAft>
                <a:spcPts val="0"/>
              </a:spcAft>
              <a:buSzPts val="3300"/>
              <a:buNone/>
              <a:defRPr b="0" i="0" sz="2000" u="none" cap="none" strike="noStrike">
                <a:solidFill>
                  <a:schemeClr val="lt2"/>
                </a:solidFill>
              </a:defRPr>
            </a:lvl2pPr>
            <a:lvl3pPr lvl="2" marR="0" rtl="0" algn="l">
              <a:spcBef>
                <a:spcPts val="0"/>
              </a:spcBef>
              <a:spcAft>
                <a:spcPts val="0"/>
              </a:spcAft>
              <a:buSzPts val="3300"/>
              <a:buNone/>
              <a:defRPr b="0" i="0" sz="2000" u="none" cap="none" strike="noStrike">
                <a:solidFill>
                  <a:schemeClr val="lt2"/>
                </a:solidFill>
              </a:defRPr>
            </a:lvl3pPr>
            <a:lvl4pPr lvl="3" marR="0" rtl="0" algn="l">
              <a:spcBef>
                <a:spcPts val="0"/>
              </a:spcBef>
              <a:spcAft>
                <a:spcPts val="0"/>
              </a:spcAft>
              <a:buSzPts val="3300"/>
              <a:buNone/>
              <a:defRPr b="0" i="0" sz="2000" u="none" cap="none" strike="noStrike">
                <a:solidFill>
                  <a:schemeClr val="lt2"/>
                </a:solidFill>
              </a:defRPr>
            </a:lvl4pPr>
            <a:lvl5pPr lvl="4" marR="0" rtl="0" algn="l">
              <a:spcBef>
                <a:spcPts val="0"/>
              </a:spcBef>
              <a:spcAft>
                <a:spcPts val="0"/>
              </a:spcAft>
              <a:buSzPts val="3300"/>
              <a:buNone/>
              <a:defRPr b="0" i="0" sz="2000" u="none" cap="none" strike="noStrike">
                <a:solidFill>
                  <a:schemeClr val="lt2"/>
                </a:solidFill>
              </a:defRPr>
            </a:lvl5pPr>
            <a:lvl6pPr lvl="5" marR="0" rtl="0" algn="l">
              <a:spcBef>
                <a:spcPts val="0"/>
              </a:spcBef>
              <a:spcAft>
                <a:spcPts val="0"/>
              </a:spcAft>
              <a:buSzPts val="3300"/>
              <a:buNone/>
              <a:defRPr b="0" i="0" sz="2000" u="none" cap="none" strike="noStrike">
                <a:solidFill>
                  <a:schemeClr val="lt2"/>
                </a:solidFill>
              </a:defRPr>
            </a:lvl6pPr>
            <a:lvl7pPr lvl="6" marR="0" rtl="0" algn="l">
              <a:spcBef>
                <a:spcPts val="0"/>
              </a:spcBef>
              <a:spcAft>
                <a:spcPts val="0"/>
              </a:spcAft>
              <a:buSzPts val="3300"/>
              <a:buNone/>
              <a:defRPr b="0" i="0" sz="2000" u="none" cap="none" strike="noStrike">
                <a:solidFill>
                  <a:schemeClr val="lt2"/>
                </a:solidFill>
              </a:defRPr>
            </a:lvl7pPr>
            <a:lvl8pPr lvl="7" marR="0" rtl="0" algn="l">
              <a:spcBef>
                <a:spcPts val="0"/>
              </a:spcBef>
              <a:spcAft>
                <a:spcPts val="0"/>
              </a:spcAft>
              <a:buSzPts val="3300"/>
              <a:buNone/>
              <a:defRPr b="0" i="0" sz="2000" u="none" cap="none" strike="noStrike">
                <a:solidFill>
                  <a:schemeClr val="lt2"/>
                </a:solidFill>
              </a:defRPr>
            </a:lvl8pPr>
            <a:lvl9pPr lvl="8" marR="0" rtl="0" algn="l">
              <a:spcBef>
                <a:spcPts val="0"/>
              </a:spcBef>
              <a:spcAft>
                <a:spcPts val="0"/>
              </a:spcAft>
              <a:buSzPts val="3300"/>
              <a:buNone/>
              <a:defRPr b="0" i="0" sz="2000" u="none" cap="none" strike="noStrike">
                <a:solidFill>
                  <a:schemeClr val="lt2"/>
                </a:solidFill>
              </a:defRPr>
            </a:lvl9pPr>
          </a:lstStyle>
          <a:p/>
        </p:txBody>
      </p:sp>
      <p:sp>
        <p:nvSpPr>
          <p:cNvPr id="134" name="Shape 134"/>
          <p:cNvSpPr txBox="1"/>
          <p:nvPr>
            <p:ph idx="1" type="body"/>
          </p:nvPr>
        </p:nvSpPr>
        <p:spPr>
          <a:xfrm>
            <a:off x="685800" y="1600201"/>
            <a:ext cx="7772400" cy="3733800"/>
          </a:xfrm>
          <a:prstGeom prst="rect">
            <a:avLst/>
          </a:prstGeom>
          <a:noFill/>
          <a:ln>
            <a:noFill/>
          </a:ln>
        </p:spPr>
        <p:txBody>
          <a:bodyPr anchorCtr="0" anchor="t" bIns="105550" lIns="105550" spcFirstLastPara="1" rIns="105550" wrap="square" tIns="105550"/>
          <a:lstStyle>
            <a:lvl1pPr indent="-355600" lvl="0" marL="457200" marR="0" rtl="0" algn="l">
              <a:lnSpc>
                <a:spcPct val="100000"/>
              </a:lnSpc>
              <a:spcBef>
                <a:spcPts val="700"/>
              </a:spcBef>
              <a:spcAft>
                <a:spcPts val="0"/>
              </a:spcAft>
              <a:buClr>
                <a:schemeClr val="accent1"/>
              </a:buClr>
              <a:buSzPts val="2000"/>
              <a:buFont typeface="Noto Sans Symbols"/>
              <a:buChar char="▶"/>
              <a:defRPr b="0" i="0" sz="2400" u="none" cap="none" strike="noStrike">
                <a:solidFill>
                  <a:schemeClr val="lt1"/>
                </a:solidFill>
                <a:latin typeface="Cabin"/>
                <a:ea typeface="Cabin"/>
                <a:cs typeface="Cabin"/>
                <a:sym typeface="Cabin"/>
              </a:defRPr>
            </a:lvl1pPr>
            <a:lvl2pPr indent="-336550" lvl="1" marL="914400" marR="0" rtl="0" algn="l">
              <a:lnSpc>
                <a:spcPct val="100000"/>
              </a:lnSpc>
              <a:spcBef>
                <a:spcPts val="1800"/>
              </a:spcBef>
              <a:spcAft>
                <a:spcPts val="0"/>
              </a:spcAft>
              <a:buClr>
                <a:schemeClr val="accent1"/>
              </a:buClr>
              <a:buSzPts val="1700"/>
              <a:buFont typeface="Noto Sans Symbols"/>
              <a:buChar char="▶"/>
              <a:defRPr b="0" i="0" sz="1800" u="none" cap="none" strike="noStrike">
                <a:solidFill>
                  <a:schemeClr val="lt1"/>
                </a:solidFill>
                <a:latin typeface="Cabin"/>
                <a:ea typeface="Cabin"/>
                <a:cs typeface="Cabin"/>
                <a:sym typeface="Cabin"/>
              </a:defRPr>
            </a:lvl2pPr>
            <a:lvl3pPr indent="-311150" lvl="2" marL="1371600" marR="0" rtl="0" algn="l">
              <a:lnSpc>
                <a:spcPct val="100000"/>
              </a:lnSpc>
              <a:spcBef>
                <a:spcPts val="1800"/>
              </a:spcBef>
              <a:spcAft>
                <a:spcPts val="0"/>
              </a:spcAft>
              <a:buClr>
                <a:schemeClr val="accent1"/>
              </a:buClr>
              <a:buSzPts val="1300"/>
              <a:buFont typeface="Noto Sans Symbols"/>
              <a:buChar char="▶"/>
              <a:defRPr b="0" i="0" sz="1700" u="none" cap="none" strike="noStrike">
                <a:solidFill>
                  <a:schemeClr val="lt1"/>
                </a:solidFill>
                <a:latin typeface="Cabin"/>
                <a:ea typeface="Cabin"/>
                <a:cs typeface="Cabin"/>
                <a:sym typeface="Cabin"/>
              </a:defRPr>
            </a:lvl3pPr>
            <a:lvl4pPr indent="-311150" lvl="3" marL="1828800" marR="0" rtl="0" algn="l">
              <a:lnSpc>
                <a:spcPct val="100000"/>
              </a:lnSpc>
              <a:spcBef>
                <a:spcPts val="1800"/>
              </a:spcBef>
              <a:spcAft>
                <a:spcPts val="0"/>
              </a:spcAft>
              <a:buClr>
                <a:schemeClr val="accent1"/>
              </a:buClr>
              <a:buSzPts val="1300"/>
              <a:buFont typeface="Noto Sans Symbols"/>
              <a:buChar char="▶"/>
              <a:defRPr b="0" i="0" sz="1700" u="none" cap="none" strike="noStrike">
                <a:solidFill>
                  <a:schemeClr val="lt1"/>
                </a:solidFill>
                <a:latin typeface="Cabin"/>
                <a:ea typeface="Cabin"/>
                <a:cs typeface="Cabin"/>
                <a:sym typeface="Cabin"/>
              </a:defRPr>
            </a:lvl4pPr>
            <a:lvl5pPr indent="-311150" lvl="4" marL="2286000" marR="0" rtl="0" algn="l">
              <a:lnSpc>
                <a:spcPct val="100000"/>
              </a:lnSpc>
              <a:spcBef>
                <a:spcPts val="1800"/>
              </a:spcBef>
              <a:spcAft>
                <a:spcPts val="0"/>
              </a:spcAft>
              <a:buClr>
                <a:schemeClr val="accent1"/>
              </a:buClr>
              <a:buSzPts val="1300"/>
              <a:buFont typeface="Noto Sans Symbols"/>
              <a:buChar char="▶"/>
              <a:defRPr b="0" i="0" sz="1700" u="none" cap="none" strike="noStrike">
                <a:solidFill>
                  <a:schemeClr val="lt1"/>
                </a:solidFill>
                <a:latin typeface="Cabin"/>
                <a:ea typeface="Cabin"/>
                <a:cs typeface="Cabin"/>
                <a:sym typeface="Cabin"/>
              </a:defRPr>
            </a:lvl5pPr>
            <a:lvl6pPr indent="-311150" lvl="5" marL="2743200" marR="0" rtl="0" algn="l">
              <a:lnSpc>
                <a:spcPct val="100000"/>
              </a:lnSpc>
              <a:spcBef>
                <a:spcPts val="1800"/>
              </a:spcBef>
              <a:spcAft>
                <a:spcPts val="0"/>
              </a:spcAft>
              <a:buClr>
                <a:schemeClr val="accent1"/>
              </a:buClr>
              <a:buSzPts val="1300"/>
              <a:buFont typeface="Noto Sans Symbols"/>
              <a:buChar char="▶"/>
              <a:defRPr b="0" i="0" sz="1700" u="none" cap="none" strike="noStrike">
                <a:solidFill>
                  <a:schemeClr val="lt1"/>
                </a:solidFill>
                <a:latin typeface="Cabin"/>
                <a:ea typeface="Cabin"/>
                <a:cs typeface="Cabin"/>
                <a:sym typeface="Cabin"/>
              </a:defRPr>
            </a:lvl6pPr>
            <a:lvl7pPr indent="-311150" lvl="6" marL="3200400" marR="0" rtl="0" algn="l">
              <a:lnSpc>
                <a:spcPct val="100000"/>
              </a:lnSpc>
              <a:spcBef>
                <a:spcPts val="1800"/>
              </a:spcBef>
              <a:spcAft>
                <a:spcPts val="0"/>
              </a:spcAft>
              <a:buClr>
                <a:schemeClr val="accent1"/>
              </a:buClr>
              <a:buSzPts val="1300"/>
              <a:buFont typeface="Noto Sans Symbols"/>
              <a:buChar char="▶"/>
              <a:defRPr b="0" i="0" sz="1700" u="none" cap="none" strike="noStrike">
                <a:solidFill>
                  <a:schemeClr val="lt1"/>
                </a:solidFill>
                <a:latin typeface="Cabin"/>
                <a:ea typeface="Cabin"/>
                <a:cs typeface="Cabin"/>
                <a:sym typeface="Cabin"/>
              </a:defRPr>
            </a:lvl7pPr>
            <a:lvl8pPr indent="-311150" lvl="7" marL="3657600" marR="0" rtl="0" algn="l">
              <a:lnSpc>
                <a:spcPct val="100000"/>
              </a:lnSpc>
              <a:spcBef>
                <a:spcPts val="1800"/>
              </a:spcBef>
              <a:spcAft>
                <a:spcPts val="0"/>
              </a:spcAft>
              <a:buClr>
                <a:schemeClr val="accent1"/>
              </a:buClr>
              <a:buSzPts val="1300"/>
              <a:buFont typeface="Noto Sans Symbols"/>
              <a:buChar char="▶"/>
              <a:defRPr b="0" i="0" sz="1700" u="none" cap="none" strike="noStrike">
                <a:solidFill>
                  <a:schemeClr val="lt1"/>
                </a:solidFill>
                <a:latin typeface="Cabin"/>
                <a:ea typeface="Cabin"/>
                <a:cs typeface="Cabin"/>
                <a:sym typeface="Cabin"/>
              </a:defRPr>
            </a:lvl8pPr>
            <a:lvl9pPr indent="-311150" lvl="8" marL="4114800" marR="0" rtl="0" algn="l">
              <a:lnSpc>
                <a:spcPct val="100000"/>
              </a:lnSpc>
              <a:spcBef>
                <a:spcPts val="1800"/>
              </a:spcBef>
              <a:spcAft>
                <a:spcPts val="1800"/>
              </a:spcAft>
              <a:buClr>
                <a:schemeClr val="accent1"/>
              </a:buClr>
              <a:buSzPts val="1300"/>
              <a:buFont typeface="Noto Sans Symbols"/>
              <a:buChar char="▶"/>
              <a:defRPr b="0" i="0" sz="1700" u="none" cap="none" strike="noStrike">
                <a:solidFill>
                  <a:schemeClr val="lt1"/>
                </a:solidFill>
                <a:latin typeface="Cabin"/>
                <a:ea typeface="Cabin"/>
                <a:cs typeface="Cabin"/>
                <a:sym typeface="Cabin"/>
              </a:defRPr>
            </a:lvl9pPr>
          </a:lstStyle>
          <a:p/>
        </p:txBody>
      </p:sp>
      <p:sp>
        <p:nvSpPr>
          <p:cNvPr id="135" name="Shape 135"/>
          <p:cNvSpPr/>
          <p:nvPr/>
        </p:nvSpPr>
        <p:spPr>
          <a:xfrm>
            <a:off x="-196" y="5412337"/>
            <a:ext cx="7605600" cy="927900"/>
          </a:xfrm>
          <a:custGeom>
            <a:pathLst>
              <a:path extrusionOk="0" h="120000" w="120000">
                <a:moveTo>
                  <a:pt x="0" y="0"/>
                </a:moveTo>
                <a:cubicBezTo>
                  <a:pt x="0" y="3261"/>
                  <a:pt x="0" y="6523"/>
                  <a:pt x="0" y="9785"/>
                </a:cubicBezTo>
                <a:lnTo>
                  <a:pt x="114001" y="120000"/>
                </a:lnTo>
                <a:lnTo>
                  <a:pt x="120000" y="116097"/>
                </a:lnTo>
                <a:lnTo>
                  <a:pt x="0" y="0"/>
                </a:lnTo>
                <a:close/>
              </a:path>
            </a:pathLst>
          </a:custGeom>
          <a:solidFill>
            <a:srgbClr val="FFFFFF"/>
          </a:solidFill>
          <a:ln>
            <a:noFill/>
          </a:ln>
        </p:spPr>
        <p:txBody>
          <a:bodyPr anchorCtr="0" anchor="ctr" bIns="52750" lIns="105550" spcFirstLastPara="1" rIns="105550" wrap="square" tIns="52750">
            <a:noAutofit/>
          </a:bodyPr>
          <a:lstStyle/>
          <a:p>
            <a:pPr indent="0" lvl="0" marL="0" marR="0" rtl="0" algn="ctr">
              <a:spcBef>
                <a:spcPts val="0"/>
              </a:spcBef>
              <a:spcAft>
                <a:spcPts val="0"/>
              </a:spcAft>
              <a:buNone/>
            </a:pPr>
            <a:r>
              <a:t/>
            </a:r>
            <a:endParaRPr b="0" i="0" sz="2000" u="none" cap="none" strike="noStrike">
              <a:solidFill>
                <a:schemeClr val="lt1"/>
              </a:solidFill>
              <a:latin typeface="Cabin"/>
              <a:ea typeface="Cabin"/>
              <a:cs typeface="Cabin"/>
              <a:sym typeface="Cabin"/>
            </a:endParaRPr>
          </a:p>
        </p:txBody>
      </p:sp>
      <p:sp>
        <p:nvSpPr>
          <p:cNvPr id="136" name="Shape 136"/>
          <p:cNvSpPr/>
          <p:nvPr/>
        </p:nvSpPr>
        <p:spPr>
          <a:xfrm>
            <a:off x="1680725" y="6116507"/>
            <a:ext cx="7465800" cy="741600"/>
          </a:xfrm>
          <a:custGeom>
            <a:pathLst>
              <a:path extrusionOk="0" h="120000" w="120000">
                <a:moveTo>
                  <a:pt x="120000" y="0"/>
                </a:moveTo>
                <a:lnTo>
                  <a:pt x="0" y="120000"/>
                </a:lnTo>
                <a:lnTo>
                  <a:pt x="12141" y="119999"/>
                </a:lnTo>
                <a:lnTo>
                  <a:pt x="120000" y="12080"/>
                </a:lnTo>
                <a:lnTo>
                  <a:pt x="120000" y="0"/>
                </a:lnTo>
                <a:close/>
              </a:path>
            </a:pathLst>
          </a:custGeom>
          <a:solidFill>
            <a:srgbClr val="FFFFFF"/>
          </a:solidFill>
          <a:ln>
            <a:noFill/>
          </a:ln>
        </p:spPr>
        <p:txBody>
          <a:bodyPr anchorCtr="0" anchor="ctr" bIns="52750" lIns="105550" spcFirstLastPara="1" rIns="105550" wrap="square" tIns="52750">
            <a:noAutofit/>
          </a:bodyPr>
          <a:lstStyle/>
          <a:p>
            <a:pPr indent="0" lvl="0" marL="0" marR="0" rtl="0" algn="ctr">
              <a:spcBef>
                <a:spcPts val="0"/>
              </a:spcBef>
              <a:spcAft>
                <a:spcPts val="0"/>
              </a:spcAft>
              <a:buNone/>
            </a:pPr>
            <a:r>
              <a:t/>
            </a:r>
            <a:endParaRPr b="0" i="0" sz="2000" u="none" cap="none" strike="noStrike">
              <a:solidFill>
                <a:schemeClr val="lt1"/>
              </a:solidFill>
              <a:latin typeface="Cabin"/>
              <a:ea typeface="Cabin"/>
              <a:cs typeface="Cabin"/>
              <a:sym typeface="Cabin"/>
            </a:endParaRPr>
          </a:p>
        </p:txBody>
      </p:sp>
      <p:sp>
        <p:nvSpPr>
          <p:cNvPr id="137" name="Shape 137"/>
          <p:cNvSpPr txBox="1"/>
          <p:nvPr>
            <p:ph idx="10" type="dt"/>
          </p:nvPr>
        </p:nvSpPr>
        <p:spPr>
          <a:xfrm>
            <a:off x="6400800" y="6416675"/>
            <a:ext cx="1981200" cy="365400"/>
          </a:xfrm>
          <a:prstGeom prst="rect">
            <a:avLst/>
          </a:prstGeom>
          <a:noFill/>
          <a:ln>
            <a:noFill/>
          </a:ln>
        </p:spPr>
        <p:txBody>
          <a:bodyPr anchorCtr="0" anchor="b" bIns="105550" lIns="105550" spcFirstLastPara="1" rIns="105550" wrap="square" tIns="105550"/>
          <a:lstStyle>
            <a:lvl1pPr lvl="0" marR="0" rtl="0" algn="r">
              <a:spcBef>
                <a:spcPts val="0"/>
              </a:spcBef>
              <a:spcAft>
                <a:spcPts val="0"/>
              </a:spcAft>
              <a:buSzPts val="1700"/>
              <a:buNone/>
              <a:defRPr b="0" i="0" sz="1100" u="none" cap="none" strike="noStrike">
                <a:solidFill>
                  <a:srgbClr val="4D4D4D"/>
                </a:solidFill>
                <a:latin typeface="Cabin"/>
                <a:ea typeface="Cabin"/>
                <a:cs typeface="Cabin"/>
                <a:sym typeface="Cabin"/>
              </a:defRPr>
            </a:lvl1pPr>
            <a:lvl2pPr lvl="1" marR="0" rtl="0" algn="l">
              <a:spcBef>
                <a:spcPts val="0"/>
              </a:spcBef>
              <a:spcAft>
                <a:spcPts val="0"/>
              </a:spcAft>
              <a:buSzPts val="1700"/>
              <a:buNone/>
              <a:defRPr b="0" i="0" sz="2000" u="none" cap="none" strike="noStrike">
                <a:solidFill>
                  <a:schemeClr val="lt1"/>
                </a:solidFill>
                <a:latin typeface="Cabin"/>
                <a:ea typeface="Cabin"/>
                <a:cs typeface="Cabin"/>
                <a:sym typeface="Cabin"/>
              </a:defRPr>
            </a:lvl2pPr>
            <a:lvl3pPr lvl="2" marR="0" rtl="0" algn="l">
              <a:spcBef>
                <a:spcPts val="0"/>
              </a:spcBef>
              <a:spcAft>
                <a:spcPts val="0"/>
              </a:spcAft>
              <a:buSzPts val="1700"/>
              <a:buNone/>
              <a:defRPr b="0" i="0" sz="2000" u="none" cap="none" strike="noStrike">
                <a:solidFill>
                  <a:schemeClr val="lt1"/>
                </a:solidFill>
                <a:latin typeface="Cabin"/>
                <a:ea typeface="Cabin"/>
                <a:cs typeface="Cabin"/>
                <a:sym typeface="Cabin"/>
              </a:defRPr>
            </a:lvl3pPr>
            <a:lvl4pPr lvl="3" marR="0" rtl="0" algn="l">
              <a:spcBef>
                <a:spcPts val="0"/>
              </a:spcBef>
              <a:spcAft>
                <a:spcPts val="0"/>
              </a:spcAft>
              <a:buSzPts val="1700"/>
              <a:buNone/>
              <a:defRPr b="0" i="0" sz="2000" u="none" cap="none" strike="noStrike">
                <a:solidFill>
                  <a:schemeClr val="lt1"/>
                </a:solidFill>
                <a:latin typeface="Cabin"/>
                <a:ea typeface="Cabin"/>
                <a:cs typeface="Cabin"/>
                <a:sym typeface="Cabin"/>
              </a:defRPr>
            </a:lvl4pPr>
            <a:lvl5pPr lvl="4" marR="0" rtl="0" algn="l">
              <a:spcBef>
                <a:spcPts val="0"/>
              </a:spcBef>
              <a:spcAft>
                <a:spcPts val="0"/>
              </a:spcAft>
              <a:buSzPts val="1700"/>
              <a:buNone/>
              <a:defRPr b="0" i="0" sz="2000" u="none" cap="none" strike="noStrike">
                <a:solidFill>
                  <a:schemeClr val="lt1"/>
                </a:solidFill>
                <a:latin typeface="Cabin"/>
                <a:ea typeface="Cabin"/>
                <a:cs typeface="Cabin"/>
                <a:sym typeface="Cabin"/>
              </a:defRPr>
            </a:lvl5pPr>
            <a:lvl6pPr lvl="5" marR="0" rtl="0" algn="l">
              <a:spcBef>
                <a:spcPts val="0"/>
              </a:spcBef>
              <a:spcAft>
                <a:spcPts val="0"/>
              </a:spcAft>
              <a:buSzPts val="1700"/>
              <a:buNone/>
              <a:defRPr b="0" i="0" sz="2000" u="none" cap="none" strike="noStrike">
                <a:solidFill>
                  <a:schemeClr val="lt1"/>
                </a:solidFill>
                <a:latin typeface="Cabin"/>
                <a:ea typeface="Cabin"/>
                <a:cs typeface="Cabin"/>
                <a:sym typeface="Cabin"/>
              </a:defRPr>
            </a:lvl6pPr>
            <a:lvl7pPr lvl="6" marR="0" rtl="0" algn="l">
              <a:spcBef>
                <a:spcPts val="0"/>
              </a:spcBef>
              <a:spcAft>
                <a:spcPts val="0"/>
              </a:spcAft>
              <a:buSzPts val="1700"/>
              <a:buNone/>
              <a:defRPr b="0" i="0" sz="2000" u="none" cap="none" strike="noStrike">
                <a:solidFill>
                  <a:schemeClr val="lt1"/>
                </a:solidFill>
                <a:latin typeface="Cabin"/>
                <a:ea typeface="Cabin"/>
                <a:cs typeface="Cabin"/>
                <a:sym typeface="Cabin"/>
              </a:defRPr>
            </a:lvl7pPr>
            <a:lvl8pPr lvl="7" marR="0" rtl="0" algn="l">
              <a:spcBef>
                <a:spcPts val="0"/>
              </a:spcBef>
              <a:spcAft>
                <a:spcPts val="0"/>
              </a:spcAft>
              <a:buSzPts val="1700"/>
              <a:buNone/>
              <a:defRPr b="0" i="0" sz="2000" u="none" cap="none" strike="noStrike">
                <a:solidFill>
                  <a:schemeClr val="lt1"/>
                </a:solidFill>
                <a:latin typeface="Cabin"/>
                <a:ea typeface="Cabin"/>
                <a:cs typeface="Cabin"/>
                <a:sym typeface="Cabin"/>
              </a:defRPr>
            </a:lvl8pPr>
            <a:lvl9pPr lvl="8" marR="0" rtl="0" algn="l">
              <a:spcBef>
                <a:spcPts val="0"/>
              </a:spcBef>
              <a:spcAft>
                <a:spcPts val="0"/>
              </a:spcAft>
              <a:buSzPts val="1700"/>
              <a:buNone/>
              <a:defRPr b="0" i="0" sz="2000" u="none" cap="none" strike="noStrike">
                <a:solidFill>
                  <a:schemeClr val="lt1"/>
                </a:solidFill>
                <a:latin typeface="Cabin"/>
                <a:ea typeface="Cabin"/>
                <a:cs typeface="Cabin"/>
                <a:sym typeface="Cabin"/>
              </a:defRPr>
            </a:lvl9pPr>
          </a:lstStyle>
          <a:p/>
        </p:txBody>
      </p:sp>
      <p:sp>
        <p:nvSpPr>
          <p:cNvPr id="138" name="Shape 138"/>
          <p:cNvSpPr txBox="1"/>
          <p:nvPr>
            <p:ph idx="11" type="ftr"/>
          </p:nvPr>
        </p:nvSpPr>
        <p:spPr>
          <a:xfrm>
            <a:off x="228600" y="6416675"/>
            <a:ext cx="2895600" cy="365400"/>
          </a:xfrm>
          <a:prstGeom prst="rect">
            <a:avLst/>
          </a:prstGeom>
          <a:noFill/>
          <a:ln>
            <a:noFill/>
          </a:ln>
        </p:spPr>
        <p:txBody>
          <a:bodyPr anchorCtr="0" anchor="b" bIns="105550" lIns="105550" spcFirstLastPara="1" rIns="105550" wrap="square" tIns="105550"/>
          <a:lstStyle>
            <a:lvl1pPr lvl="0" marR="0" rtl="0" algn="l">
              <a:spcBef>
                <a:spcPts val="0"/>
              </a:spcBef>
              <a:spcAft>
                <a:spcPts val="0"/>
              </a:spcAft>
              <a:buSzPts val="1700"/>
              <a:buNone/>
              <a:defRPr b="0" i="0" sz="1100" u="none" cap="none" strike="noStrike">
                <a:solidFill>
                  <a:srgbClr val="4D4D4D"/>
                </a:solidFill>
                <a:latin typeface="Cabin"/>
                <a:ea typeface="Cabin"/>
                <a:cs typeface="Cabin"/>
                <a:sym typeface="Cabin"/>
              </a:defRPr>
            </a:lvl1pPr>
            <a:lvl2pPr lvl="1" marR="0" rtl="0" algn="l">
              <a:spcBef>
                <a:spcPts val="0"/>
              </a:spcBef>
              <a:spcAft>
                <a:spcPts val="0"/>
              </a:spcAft>
              <a:buSzPts val="1700"/>
              <a:buNone/>
              <a:defRPr b="0" i="0" sz="2000" u="none" cap="none" strike="noStrike">
                <a:solidFill>
                  <a:schemeClr val="lt1"/>
                </a:solidFill>
                <a:latin typeface="Cabin"/>
                <a:ea typeface="Cabin"/>
                <a:cs typeface="Cabin"/>
                <a:sym typeface="Cabin"/>
              </a:defRPr>
            </a:lvl2pPr>
            <a:lvl3pPr lvl="2" marR="0" rtl="0" algn="l">
              <a:spcBef>
                <a:spcPts val="0"/>
              </a:spcBef>
              <a:spcAft>
                <a:spcPts val="0"/>
              </a:spcAft>
              <a:buSzPts val="1700"/>
              <a:buNone/>
              <a:defRPr b="0" i="0" sz="2000" u="none" cap="none" strike="noStrike">
                <a:solidFill>
                  <a:schemeClr val="lt1"/>
                </a:solidFill>
                <a:latin typeface="Cabin"/>
                <a:ea typeface="Cabin"/>
                <a:cs typeface="Cabin"/>
                <a:sym typeface="Cabin"/>
              </a:defRPr>
            </a:lvl3pPr>
            <a:lvl4pPr lvl="3" marR="0" rtl="0" algn="l">
              <a:spcBef>
                <a:spcPts val="0"/>
              </a:spcBef>
              <a:spcAft>
                <a:spcPts val="0"/>
              </a:spcAft>
              <a:buSzPts val="1700"/>
              <a:buNone/>
              <a:defRPr b="0" i="0" sz="2000" u="none" cap="none" strike="noStrike">
                <a:solidFill>
                  <a:schemeClr val="lt1"/>
                </a:solidFill>
                <a:latin typeface="Cabin"/>
                <a:ea typeface="Cabin"/>
                <a:cs typeface="Cabin"/>
                <a:sym typeface="Cabin"/>
              </a:defRPr>
            </a:lvl4pPr>
            <a:lvl5pPr lvl="4" marR="0" rtl="0" algn="l">
              <a:spcBef>
                <a:spcPts val="0"/>
              </a:spcBef>
              <a:spcAft>
                <a:spcPts val="0"/>
              </a:spcAft>
              <a:buSzPts val="1700"/>
              <a:buNone/>
              <a:defRPr b="0" i="0" sz="2000" u="none" cap="none" strike="noStrike">
                <a:solidFill>
                  <a:schemeClr val="lt1"/>
                </a:solidFill>
                <a:latin typeface="Cabin"/>
                <a:ea typeface="Cabin"/>
                <a:cs typeface="Cabin"/>
                <a:sym typeface="Cabin"/>
              </a:defRPr>
            </a:lvl5pPr>
            <a:lvl6pPr lvl="5" marR="0" rtl="0" algn="l">
              <a:spcBef>
                <a:spcPts val="0"/>
              </a:spcBef>
              <a:spcAft>
                <a:spcPts val="0"/>
              </a:spcAft>
              <a:buSzPts val="1700"/>
              <a:buNone/>
              <a:defRPr b="0" i="0" sz="2000" u="none" cap="none" strike="noStrike">
                <a:solidFill>
                  <a:schemeClr val="lt1"/>
                </a:solidFill>
                <a:latin typeface="Cabin"/>
                <a:ea typeface="Cabin"/>
                <a:cs typeface="Cabin"/>
                <a:sym typeface="Cabin"/>
              </a:defRPr>
            </a:lvl6pPr>
            <a:lvl7pPr lvl="6" marR="0" rtl="0" algn="l">
              <a:spcBef>
                <a:spcPts val="0"/>
              </a:spcBef>
              <a:spcAft>
                <a:spcPts val="0"/>
              </a:spcAft>
              <a:buSzPts val="1700"/>
              <a:buNone/>
              <a:defRPr b="0" i="0" sz="2000" u="none" cap="none" strike="noStrike">
                <a:solidFill>
                  <a:schemeClr val="lt1"/>
                </a:solidFill>
                <a:latin typeface="Cabin"/>
                <a:ea typeface="Cabin"/>
                <a:cs typeface="Cabin"/>
                <a:sym typeface="Cabin"/>
              </a:defRPr>
            </a:lvl7pPr>
            <a:lvl8pPr lvl="7" marR="0" rtl="0" algn="l">
              <a:spcBef>
                <a:spcPts val="0"/>
              </a:spcBef>
              <a:spcAft>
                <a:spcPts val="0"/>
              </a:spcAft>
              <a:buSzPts val="1700"/>
              <a:buNone/>
              <a:defRPr b="0" i="0" sz="2000" u="none" cap="none" strike="noStrike">
                <a:solidFill>
                  <a:schemeClr val="lt1"/>
                </a:solidFill>
                <a:latin typeface="Cabin"/>
                <a:ea typeface="Cabin"/>
                <a:cs typeface="Cabin"/>
                <a:sym typeface="Cabin"/>
              </a:defRPr>
            </a:lvl8pPr>
            <a:lvl9pPr lvl="8" marR="0" rtl="0" algn="l">
              <a:spcBef>
                <a:spcPts val="0"/>
              </a:spcBef>
              <a:spcAft>
                <a:spcPts val="0"/>
              </a:spcAft>
              <a:buSzPts val="1700"/>
              <a:buNone/>
              <a:defRPr b="0" i="0" sz="2000" u="none" cap="none" strike="noStrike">
                <a:solidFill>
                  <a:schemeClr val="lt1"/>
                </a:solidFill>
                <a:latin typeface="Cabin"/>
                <a:ea typeface="Cabin"/>
                <a:cs typeface="Cabin"/>
                <a:sym typeface="Cabin"/>
              </a:defRPr>
            </a:lvl9pPr>
          </a:lstStyle>
          <a:p/>
        </p:txBody>
      </p:sp>
      <p:sp>
        <p:nvSpPr>
          <p:cNvPr id="139" name="Shape 139"/>
          <p:cNvSpPr txBox="1"/>
          <p:nvPr>
            <p:ph idx="12" type="sldNum"/>
          </p:nvPr>
        </p:nvSpPr>
        <p:spPr>
          <a:xfrm>
            <a:off x="8458200" y="6416675"/>
            <a:ext cx="457200" cy="365400"/>
          </a:xfrm>
          <a:prstGeom prst="rect">
            <a:avLst/>
          </a:prstGeom>
          <a:noFill/>
          <a:ln>
            <a:noFill/>
          </a:ln>
        </p:spPr>
        <p:txBody>
          <a:bodyPr anchorCtr="0" anchor="b" bIns="0" lIns="0" spcFirstLastPara="1" rIns="0" wrap="square" tIns="52750">
            <a:noAutofit/>
          </a:bodyPr>
          <a:lstStyle>
            <a:lvl1pPr indent="0" lvl="0" marL="0" marR="0" rtl="0" algn="r">
              <a:spcBef>
                <a:spcPts val="0"/>
              </a:spcBef>
              <a:buNone/>
              <a:defRPr b="1" i="0" sz="1300" u="none" cap="none" strike="noStrike">
                <a:solidFill>
                  <a:srgbClr val="4D4D4D"/>
                </a:solidFill>
                <a:latin typeface="Cabin"/>
                <a:ea typeface="Cabin"/>
                <a:cs typeface="Cabin"/>
                <a:sym typeface="Cabin"/>
              </a:defRPr>
            </a:lvl1pPr>
            <a:lvl2pPr indent="0" lvl="1" marL="0" marR="0" rtl="0" algn="r">
              <a:spcBef>
                <a:spcPts val="0"/>
              </a:spcBef>
              <a:buNone/>
              <a:defRPr b="1" i="0" sz="1300" u="none" cap="none" strike="noStrike">
                <a:solidFill>
                  <a:srgbClr val="4D4D4D"/>
                </a:solidFill>
                <a:latin typeface="Cabin"/>
                <a:ea typeface="Cabin"/>
                <a:cs typeface="Cabin"/>
                <a:sym typeface="Cabin"/>
              </a:defRPr>
            </a:lvl2pPr>
            <a:lvl3pPr indent="0" lvl="2" marL="0" marR="0" rtl="0" algn="r">
              <a:spcBef>
                <a:spcPts val="0"/>
              </a:spcBef>
              <a:buNone/>
              <a:defRPr b="1" i="0" sz="1300" u="none" cap="none" strike="noStrike">
                <a:solidFill>
                  <a:srgbClr val="4D4D4D"/>
                </a:solidFill>
                <a:latin typeface="Cabin"/>
                <a:ea typeface="Cabin"/>
                <a:cs typeface="Cabin"/>
                <a:sym typeface="Cabin"/>
              </a:defRPr>
            </a:lvl3pPr>
            <a:lvl4pPr indent="0" lvl="3" marL="0" marR="0" rtl="0" algn="r">
              <a:spcBef>
                <a:spcPts val="0"/>
              </a:spcBef>
              <a:buNone/>
              <a:defRPr b="1" i="0" sz="1300" u="none" cap="none" strike="noStrike">
                <a:solidFill>
                  <a:srgbClr val="4D4D4D"/>
                </a:solidFill>
                <a:latin typeface="Cabin"/>
                <a:ea typeface="Cabin"/>
                <a:cs typeface="Cabin"/>
                <a:sym typeface="Cabin"/>
              </a:defRPr>
            </a:lvl4pPr>
            <a:lvl5pPr indent="0" lvl="4" marL="0" marR="0" rtl="0" algn="r">
              <a:spcBef>
                <a:spcPts val="0"/>
              </a:spcBef>
              <a:buNone/>
              <a:defRPr b="1" i="0" sz="1300" u="none" cap="none" strike="noStrike">
                <a:solidFill>
                  <a:srgbClr val="4D4D4D"/>
                </a:solidFill>
                <a:latin typeface="Cabin"/>
                <a:ea typeface="Cabin"/>
                <a:cs typeface="Cabin"/>
                <a:sym typeface="Cabin"/>
              </a:defRPr>
            </a:lvl5pPr>
            <a:lvl6pPr indent="0" lvl="5" marL="0" marR="0" rtl="0" algn="r">
              <a:spcBef>
                <a:spcPts val="0"/>
              </a:spcBef>
              <a:buNone/>
              <a:defRPr b="1" i="0" sz="1300" u="none" cap="none" strike="noStrike">
                <a:solidFill>
                  <a:srgbClr val="4D4D4D"/>
                </a:solidFill>
                <a:latin typeface="Cabin"/>
                <a:ea typeface="Cabin"/>
                <a:cs typeface="Cabin"/>
                <a:sym typeface="Cabin"/>
              </a:defRPr>
            </a:lvl6pPr>
            <a:lvl7pPr indent="0" lvl="6" marL="0" marR="0" rtl="0" algn="r">
              <a:spcBef>
                <a:spcPts val="0"/>
              </a:spcBef>
              <a:buNone/>
              <a:defRPr b="1" i="0" sz="1300" u="none" cap="none" strike="noStrike">
                <a:solidFill>
                  <a:srgbClr val="4D4D4D"/>
                </a:solidFill>
                <a:latin typeface="Cabin"/>
                <a:ea typeface="Cabin"/>
                <a:cs typeface="Cabin"/>
                <a:sym typeface="Cabin"/>
              </a:defRPr>
            </a:lvl7pPr>
            <a:lvl8pPr indent="0" lvl="7" marL="0" marR="0" rtl="0" algn="r">
              <a:spcBef>
                <a:spcPts val="0"/>
              </a:spcBef>
              <a:buNone/>
              <a:defRPr b="1" i="0" sz="1300" u="none" cap="none" strike="noStrike">
                <a:solidFill>
                  <a:srgbClr val="4D4D4D"/>
                </a:solidFill>
                <a:latin typeface="Cabin"/>
                <a:ea typeface="Cabin"/>
                <a:cs typeface="Cabin"/>
                <a:sym typeface="Cabin"/>
              </a:defRPr>
            </a:lvl8pPr>
            <a:lvl9pPr indent="0" lvl="8" marL="0" marR="0" rtl="0" algn="r">
              <a:spcBef>
                <a:spcPts val="0"/>
              </a:spcBef>
              <a:buNone/>
              <a:defRPr b="1" i="0" sz="1300" u="none" cap="none" strike="noStrike">
                <a:solidFill>
                  <a:srgbClr val="4D4D4D"/>
                </a:solidFill>
                <a:latin typeface="Cabin"/>
                <a:ea typeface="Cabin"/>
                <a:cs typeface="Cabin"/>
                <a:sym typeface="Cabi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6857763"/>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737333"/>
            <a:ext cx="4587000" cy="1531800"/>
          </a:xfrm>
          <a:prstGeom prst="rect">
            <a:avLst/>
          </a:prstGeom>
        </p:spPr>
        <p:txBody>
          <a:bodyPr anchorCtr="0" anchor="ctr" bIns="105550" lIns="105550" spcFirstLastPara="1" rIns="105550" wrap="square" tIns="105550"/>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40" name="Shape 40"/>
          <p:cNvSpPr txBox="1"/>
          <p:nvPr>
            <p:ph idx="12" type="sldNum"/>
          </p:nvPr>
        </p:nvSpPr>
        <p:spPr>
          <a:xfrm>
            <a:off x="8472458" y="6217622"/>
            <a:ext cx="549000" cy="524700"/>
          </a:xfrm>
          <a:prstGeom prst="rect">
            <a:avLst/>
          </a:prstGeom>
        </p:spPr>
        <p:txBody>
          <a:bodyPr anchorCtr="0" anchor="ctr" bIns="105550" lIns="105550" spcFirstLastPara="1" rIns="105550" wrap="square" tIns="10555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508027"/>
            <a:ext cx="1037850" cy="135511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525000"/>
            <a:ext cx="7038600" cy="1218600"/>
          </a:xfrm>
          <a:prstGeom prst="rect">
            <a:avLst/>
          </a:prstGeom>
        </p:spPr>
        <p:txBody>
          <a:bodyPr anchorCtr="0" anchor="t" bIns="105550" lIns="105550" spcFirstLastPara="1" rIns="105550" wrap="square" tIns="105550"/>
          <a:lstStyle>
            <a:lvl1pPr lvl="0">
              <a:spcBef>
                <a:spcPts val="0"/>
              </a:spcBef>
              <a:spcAft>
                <a:spcPts val="0"/>
              </a:spcAft>
              <a:buSzPts val="2800"/>
              <a:buNone/>
              <a:defRPr sz="2800"/>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46" name="Shape 46"/>
          <p:cNvSpPr txBox="1"/>
          <p:nvPr>
            <p:ph idx="1" type="body"/>
          </p:nvPr>
        </p:nvSpPr>
        <p:spPr>
          <a:xfrm>
            <a:off x="1297500" y="2090067"/>
            <a:ext cx="7038600" cy="3881700"/>
          </a:xfrm>
          <a:prstGeom prst="rect">
            <a:avLst/>
          </a:prstGeom>
        </p:spPr>
        <p:txBody>
          <a:bodyPr anchorCtr="0" anchor="t" bIns="105550" lIns="105550" spcFirstLastPara="1" rIns="105550" wrap="square" tIns="105550"/>
          <a:lstStyle>
            <a:lvl1pPr indent="-323850" lvl="0" marL="457200">
              <a:spcBef>
                <a:spcPts val="0"/>
              </a:spcBef>
              <a:spcAft>
                <a:spcPts val="0"/>
              </a:spcAft>
              <a:buSzPts val="1500"/>
              <a:buChar char="●"/>
              <a:defRPr/>
            </a:lvl1pPr>
            <a:lvl2pPr indent="-311150" lvl="1" marL="914400">
              <a:spcBef>
                <a:spcPts val="1800"/>
              </a:spcBef>
              <a:spcAft>
                <a:spcPts val="0"/>
              </a:spcAft>
              <a:buSzPts val="1300"/>
              <a:buChar char="○"/>
              <a:defRPr/>
            </a:lvl2pPr>
            <a:lvl3pPr indent="-311150" lvl="2" marL="1371600">
              <a:spcBef>
                <a:spcPts val="1800"/>
              </a:spcBef>
              <a:spcAft>
                <a:spcPts val="0"/>
              </a:spcAft>
              <a:buSzPts val="1300"/>
              <a:buChar char="■"/>
              <a:defRPr/>
            </a:lvl3pPr>
            <a:lvl4pPr indent="-311150" lvl="3" marL="1828800">
              <a:spcBef>
                <a:spcPts val="1800"/>
              </a:spcBef>
              <a:spcAft>
                <a:spcPts val="0"/>
              </a:spcAft>
              <a:buSzPts val="1300"/>
              <a:buChar char="●"/>
              <a:defRPr/>
            </a:lvl4pPr>
            <a:lvl5pPr indent="-311150" lvl="4" marL="2286000">
              <a:spcBef>
                <a:spcPts val="1800"/>
              </a:spcBef>
              <a:spcAft>
                <a:spcPts val="0"/>
              </a:spcAft>
              <a:buSzPts val="1300"/>
              <a:buChar char="○"/>
              <a:defRPr/>
            </a:lvl5pPr>
            <a:lvl6pPr indent="-311150" lvl="5" marL="2743200">
              <a:spcBef>
                <a:spcPts val="1800"/>
              </a:spcBef>
              <a:spcAft>
                <a:spcPts val="0"/>
              </a:spcAft>
              <a:buSzPts val="1300"/>
              <a:buChar char="■"/>
              <a:defRPr/>
            </a:lvl6pPr>
            <a:lvl7pPr indent="-311150" lvl="6" marL="3200400">
              <a:spcBef>
                <a:spcPts val="1800"/>
              </a:spcBef>
              <a:spcAft>
                <a:spcPts val="0"/>
              </a:spcAft>
              <a:buSzPts val="1300"/>
              <a:buChar char="●"/>
              <a:defRPr/>
            </a:lvl7pPr>
            <a:lvl8pPr indent="-311150" lvl="7" marL="3657600">
              <a:spcBef>
                <a:spcPts val="1800"/>
              </a:spcBef>
              <a:spcAft>
                <a:spcPts val="0"/>
              </a:spcAft>
              <a:buSzPts val="1300"/>
              <a:buChar char="○"/>
              <a:defRPr/>
            </a:lvl8pPr>
            <a:lvl9pPr indent="-311150" lvl="8" marL="4114800">
              <a:spcBef>
                <a:spcPts val="1800"/>
              </a:spcBef>
              <a:spcAft>
                <a:spcPts val="1800"/>
              </a:spcAft>
              <a:buSzPts val="1300"/>
              <a:buChar char="■"/>
              <a:defRPr/>
            </a:lvl9pPr>
          </a:lstStyle>
          <a:p/>
        </p:txBody>
      </p:sp>
      <p:sp>
        <p:nvSpPr>
          <p:cNvPr id="47" name="Shape 47"/>
          <p:cNvSpPr txBox="1"/>
          <p:nvPr>
            <p:ph idx="12" type="sldNum"/>
          </p:nvPr>
        </p:nvSpPr>
        <p:spPr>
          <a:xfrm>
            <a:off x="8472458" y="6217622"/>
            <a:ext cx="549000" cy="524700"/>
          </a:xfrm>
          <a:prstGeom prst="rect">
            <a:avLst/>
          </a:prstGeom>
        </p:spPr>
        <p:txBody>
          <a:bodyPr anchorCtr="0" anchor="ctr" bIns="105550" lIns="105550" spcFirstLastPara="1" rIns="105550" wrap="square" tIns="10555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508027"/>
            <a:ext cx="1037850" cy="135511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525000"/>
            <a:ext cx="7038600" cy="1218600"/>
          </a:xfrm>
          <a:prstGeom prst="rect">
            <a:avLst/>
          </a:prstGeom>
        </p:spPr>
        <p:txBody>
          <a:bodyPr anchorCtr="0" anchor="t" bIns="105550" lIns="105550" spcFirstLastPara="1" rIns="105550" wrap="square" tIns="105550"/>
          <a:lstStyle>
            <a:lvl1pPr lvl="0">
              <a:spcBef>
                <a:spcPts val="0"/>
              </a:spcBef>
              <a:spcAft>
                <a:spcPts val="0"/>
              </a:spcAft>
              <a:buSzPts val="2800"/>
              <a:buNone/>
              <a:defRPr sz="2800"/>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53" name="Shape 53"/>
          <p:cNvSpPr txBox="1"/>
          <p:nvPr>
            <p:ph idx="1" type="body"/>
          </p:nvPr>
        </p:nvSpPr>
        <p:spPr>
          <a:xfrm>
            <a:off x="1297500" y="2090067"/>
            <a:ext cx="3403200" cy="3881700"/>
          </a:xfrm>
          <a:prstGeom prst="rect">
            <a:avLst/>
          </a:prstGeom>
        </p:spPr>
        <p:txBody>
          <a:bodyPr anchorCtr="0" anchor="t" bIns="105550" lIns="105550" spcFirstLastPara="1" rIns="105550" wrap="square" tIns="105550"/>
          <a:lstStyle>
            <a:lvl1pPr indent="-323850" lvl="0" marL="457200">
              <a:spcBef>
                <a:spcPts val="0"/>
              </a:spcBef>
              <a:spcAft>
                <a:spcPts val="0"/>
              </a:spcAft>
              <a:buSzPts val="1500"/>
              <a:buChar char="●"/>
              <a:defRPr/>
            </a:lvl1pPr>
            <a:lvl2pPr indent="-311150" lvl="1" marL="914400">
              <a:spcBef>
                <a:spcPts val="1800"/>
              </a:spcBef>
              <a:spcAft>
                <a:spcPts val="0"/>
              </a:spcAft>
              <a:buSzPts val="1300"/>
              <a:buChar char="○"/>
              <a:defRPr/>
            </a:lvl2pPr>
            <a:lvl3pPr indent="-311150" lvl="2" marL="1371600">
              <a:spcBef>
                <a:spcPts val="1800"/>
              </a:spcBef>
              <a:spcAft>
                <a:spcPts val="0"/>
              </a:spcAft>
              <a:buSzPts val="1300"/>
              <a:buChar char="■"/>
              <a:defRPr/>
            </a:lvl3pPr>
            <a:lvl4pPr indent="-311150" lvl="3" marL="1828800">
              <a:spcBef>
                <a:spcPts val="1800"/>
              </a:spcBef>
              <a:spcAft>
                <a:spcPts val="0"/>
              </a:spcAft>
              <a:buSzPts val="1300"/>
              <a:buChar char="●"/>
              <a:defRPr/>
            </a:lvl4pPr>
            <a:lvl5pPr indent="-311150" lvl="4" marL="2286000">
              <a:spcBef>
                <a:spcPts val="1800"/>
              </a:spcBef>
              <a:spcAft>
                <a:spcPts val="0"/>
              </a:spcAft>
              <a:buSzPts val="1300"/>
              <a:buChar char="○"/>
              <a:defRPr/>
            </a:lvl5pPr>
            <a:lvl6pPr indent="-311150" lvl="5" marL="2743200">
              <a:spcBef>
                <a:spcPts val="1800"/>
              </a:spcBef>
              <a:spcAft>
                <a:spcPts val="0"/>
              </a:spcAft>
              <a:buSzPts val="1300"/>
              <a:buChar char="■"/>
              <a:defRPr/>
            </a:lvl6pPr>
            <a:lvl7pPr indent="-311150" lvl="6" marL="3200400">
              <a:spcBef>
                <a:spcPts val="1800"/>
              </a:spcBef>
              <a:spcAft>
                <a:spcPts val="0"/>
              </a:spcAft>
              <a:buSzPts val="1300"/>
              <a:buChar char="●"/>
              <a:defRPr/>
            </a:lvl7pPr>
            <a:lvl8pPr indent="-311150" lvl="7" marL="3657600">
              <a:spcBef>
                <a:spcPts val="1800"/>
              </a:spcBef>
              <a:spcAft>
                <a:spcPts val="0"/>
              </a:spcAft>
              <a:buSzPts val="1300"/>
              <a:buChar char="○"/>
              <a:defRPr/>
            </a:lvl8pPr>
            <a:lvl9pPr indent="-311150" lvl="8" marL="4114800">
              <a:spcBef>
                <a:spcPts val="1800"/>
              </a:spcBef>
              <a:spcAft>
                <a:spcPts val="1800"/>
              </a:spcAft>
              <a:buSzPts val="1300"/>
              <a:buChar char="■"/>
              <a:defRPr/>
            </a:lvl9pPr>
          </a:lstStyle>
          <a:p/>
        </p:txBody>
      </p:sp>
      <p:sp>
        <p:nvSpPr>
          <p:cNvPr id="54" name="Shape 54"/>
          <p:cNvSpPr txBox="1"/>
          <p:nvPr>
            <p:ph idx="2" type="body"/>
          </p:nvPr>
        </p:nvSpPr>
        <p:spPr>
          <a:xfrm>
            <a:off x="4933221" y="2090067"/>
            <a:ext cx="3403200" cy="3881700"/>
          </a:xfrm>
          <a:prstGeom prst="rect">
            <a:avLst/>
          </a:prstGeom>
        </p:spPr>
        <p:txBody>
          <a:bodyPr anchorCtr="0" anchor="t" bIns="105550" lIns="105550" spcFirstLastPara="1" rIns="105550" wrap="square" tIns="105550"/>
          <a:lstStyle>
            <a:lvl1pPr indent="-323850" lvl="0" marL="457200">
              <a:spcBef>
                <a:spcPts val="0"/>
              </a:spcBef>
              <a:spcAft>
                <a:spcPts val="0"/>
              </a:spcAft>
              <a:buSzPts val="1500"/>
              <a:buChar char="●"/>
              <a:defRPr/>
            </a:lvl1pPr>
            <a:lvl2pPr indent="-311150" lvl="1" marL="914400">
              <a:spcBef>
                <a:spcPts val="1800"/>
              </a:spcBef>
              <a:spcAft>
                <a:spcPts val="0"/>
              </a:spcAft>
              <a:buSzPts val="1300"/>
              <a:buChar char="○"/>
              <a:defRPr/>
            </a:lvl2pPr>
            <a:lvl3pPr indent="-311150" lvl="2" marL="1371600">
              <a:spcBef>
                <a:spcPts val="1800"/>
              </a:spcBef>
              <a:spcAft>
                <a:spcPts val="0"/>
              </a:spcAft>
              <a:buSzPts val="1300"/>
              <a:buChar char="■"/>
              <a:defRPr/>
            </a:lvl3pPr>
            <a:lvl4pPr indent="-311150" lvl="3" marL="1828800">
              <a:spcBef>
                <a:spcPts val="1800"/>
              </a:spcBef>
              <a:spcAft>
                <a:spcPts val="0"/>
              </a:spcAft>
              <a:buSzPts val="1300"/>
              <a:buChar char="●"/>
              <a:defRPr/>
            </a:lvl4pPr>
            <a:lvl5pPr indent="-311150" lvl="4" marL="2286000">
              <a:spcBef>
                <a:spcPts val="1800"/>
              </a:spcBef>
              <a:spcAft>
                <a:spcPts val="0"/>
              </a:spcAft>
              <a:buSzPts val="1300"/>
              <a:buChar char="○"/>
              <a:defRPr/>
            </a:lvl5pPr>
            <a:lvl6pPr indent="-311150" lvl="5" marL="2743200">
              <a:spcBef>
                <a:spcPts val="1800"/>
              </a:spcBef>
              <a:spcAft>
                <a:spcPts val="0"/>
              </a:spcAft>
              <a:buSzPts val="1300"/>
              <a:buChar char="■"/>
              <a:defRPr/>
            </a:lvl6pPr>
            <a:lvl7pPr indent="-311150" lvl="6" marL="3200400">
              <a:spcBef>
                <a:spcPts val="1800"/>
              </a:spcBef>
              <a:spcAft>
                <a:spcPts val="0"/>
              </a:spcAft>
              <a:buSzPts val="1300"/>
              <a:buChar char="●"/>
              <a:defRPr/>
            </a:lvl7pPr>
            <a:lvl8pPr indent="-311150" lvl="7" marL="3657600">
              <a:spcBef>
                <a:spcPts val="1800"/>
              </a:spcBef>
              <a:spcAft>
                <a:spcPts val="0"/>
              </a:spcAft>
              <a:buSzPts val="1300"/>
              <a:buChar char="○"/>
              <a:defRPr/>
            </a:lvl8pPr>
            <a:lvl9pPr indent="-311150" lvl="8" marL="4114800">
              <a:spcBef>
                <a:spcPts val="1800"/>
              </a:spcBef>
              <a:spcAft>
                <a:spcPts val="1800"/>
              </a:spcAft>
              <a:buSzPts val="1300"/>
              <a:buChar char="■"/>
              <a:defRPr/>
            </a:lvl9pPr>
          </a:lstStyle>
          <a:p/>
        </p:txBody>
      </p:sp>
      <p:sp>
        <p:nvSpPr>
          <p:cNvPr id="55" name="Shape 55"/>
          <p:cNvSpPr txBox="1"/>
          <p:nvPr>
            <p:ph idx="12" type="sldNum"/>
          </p:nvPr>
        </p:nvSpPr>
        <p:spPr>
          <a:xfrm>
            <a:off x="8472458" y="6217622"/>
            <a:ext cx="549000" cy="524700"/>
          </a:xfrm>
          <a:prstGeom prst="rect">
            <a:avLst/>
          </a:prstGeom>
        </p:spPr>
        <p:txBody>
          <a:bodyPr anchorCtr="0" anchor="ctr" bIns="105550" lIns="105550" spcFirstLastPara="1" rIns="105550" wrap="square" tIns="10555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508027"/>
            <a:ext cx="1037850" cy="135511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525000"/>
            <a:ext cx="7038600" cy="1218600"/>
          </a:xfrm>
          <a:prstGeom prst="rect">
            <a:avLst/>
          </a:prstGeom>
        </p:spPr>
        <p:txBody>
          <a:bodyPr anchorCtr="0" anchor="t" bIns="105550" lIns="105550" spcFirstLastPara="1" rIns="105550" wrap="square" tIns="105550"/>
          <a:lstStyle>
            <a:lvl1pPr lvl="0">
              <a:spcBef>
                <a:spcPts val="0"/>
              </a:spcBef>
              <a:spcAft>
                <a:spcPts val="0"/>
              </a:spcAft>
              <a:buSzPts val="2800"/>
              <a:buNone/>
              <a:defRPr sz="2800"/>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61" name="Shape 61"/>
          <p:cNvSpPr txBox="1"/>
          <p:nvPr>
            <p:ph idx="12" type="sldNum"/>
          </p:nvPr>
        </p:nvSpPr>
        <p:spPr>
          <a:xfrm>
            <a:off x="8472458" y="6217622"/>
            <a:ext cx="549000" cy="524700"/>
          </a:xfrm>
          <a:prstGeom prst="rect">
            <a:avLst/>
          </a:prstGeom>
        </p:spPr>
        <p:txBody>
          <a:bodyPr anchorCtr="0" anchor="ctr" bIns="105550" lIns="105550" spcFirstLastPara="1" rIns="105550" wrap="square" tIns="10555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508027"/>
            <a:ext cx="1037850" cy="135511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525000"/>
            <a:ext cx="3798600" cy="1990800"/>
          </a:xfrm>
          <a:prstGeom prst="rect">
            <a:avLst/>
          </a:prstGeom>
        </p:spPr>
        <p:txBody>
          <a:bodyPr anchorCtr="0" anchor="t" bIns="105550" lIns="105550" spcFirstLastPara="1" rIns="105550" wrap="square" tIns="105550"/>
          <a:lstStyle>
            <a:lvl1pPr lvl="0">
              <a:spcBef>
                <a:spcPts val="0"/>
              </a:spcBef>
              <a:spcAft>
                <a:spcPts val="0"/>
              </a:spcAft>
              <a:buSzPts val="2800"/>
              <a:buNone/>
              <a:defRPr sz="2800"/>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67" name="Shape 67"/>
          <p:cNvSpPr txBox="1"/>
          <p:nvPr>
            <p:ph idx="1" type="body"/>
          </p:nvPr>
        </p:nvSpPr>
        <p:spPr>
          <a:xfrm>
            <a:off x="1297500" y="2630067"/>
            <a:ext cx="3798600" cy="3221100"/>
          </a:xfrm>
          <a:prstGeom prst="rect">
            <a:avLst/>
          </a:prstGeom>
        </p:spPr>
        <p:txBody>
          <a:bodyPr anchorCtr="0" anchor="t" bIns="105550" lIns="105550" spcFirstLastPara="1" rIns="105550" wrap="square" tIns="105550"/>
          <a:lstStyle>
            <a:lvl1pPr indent="-323850" lvl="0" marL="457200">
              <a:spcBef>
                <a:spcPts val="0"/>
              </a:spcBef>
              <a:spcAft>
                <a:spcPts val="0"/>
              </a:spcAft>
              <a:buSzPts val="1500"/>
              <a:buChar char="●"/>
              <a:defRPr/>
            </a:lvl1pPr>
            <a:lvl2pPr indent="-311150" lvl="1" marL="914400">
              <a:spcBef>
                <a:spcPts val="1800"/>
              </a:spcBef>
              <a:spcAft>
                <a:spcPts val="0"/>
              </a:spcAft>
              <a:buSzPts val="1300"/>
              <a:buChar char="○"/>
              <a:defRPr/>
            </a:lvl2pPr>
            <a:lvl3pPr indent="-311150" lvl="2" marL="1371600">
              <a:spcBef>
                <a:spcPts val="1800"/>
              </a:spcBef>
              <a:spcAft>
                <a:spcPts val="0"/>
              </a:spcAft>
              <a:buSzPts val="1300"/>
              <a:buChar char="■"/>
              <a:defRPr/>
            </a:lvl3pPr>
            <a:lvl4pPr indent="-311150" lvl="3" marL="1828800">
              <a:spcBef>
                <a:spcPts val="1800"/>
              </a:spcBef>
              <a:spcAft>
                <a:spcPts val="0"/>
              </a:spcAft>
              <a:buSzPts val="1300"/>
              <a:buChar char="●"/>
              <a:defRPr/>
            </a:lvl4pPr>
            <a:lvl5pPr indent="-311150" lvl="4" marL="2286000">
              <a:spcBef>
                <a:spcPts val="1800"/>
              </a:spcBef>
              <a:spcAft>
                <a:spcPts val="0"/>
              </a:spcAft>
              <a:buSzPts val="1300"/>
              <a:buChar char="○"/>
              <a:defRPr/>
            </a:lvl5pPr>
            <a:lvl6pPr indent="-311150" lvl="5" marL="2743200">
              <a:spcBef>
                <a:spcPts val="1800"/>
              </a:spcBef>
              <a:spcAft>
                <a:spcPts val="0"/>
              </a:spcAft>
              <a:buSzPts val="1300"/>
              <a:buChar char="■"/>
              <a:defRPr/>
            </a:lvl6pPr>
            <a:lvl7pPr indent="-311150" lvl="6" marL="3200400">
              <a:spcBef>
                <a:spcPts val="1800"/>
              </a:spcBef>
              <a:spcAft>
                <a:spcPts val="0"/>
              </a:spcAft>
              <a:buSzPts val="1300"/>
              <a:buChar char="●"/>
              <a:defRPr/>
            </a:lvl7pPr>
            <a:lvl8pPr indent="-311150" lvl="7" marL="3657600">
              <a:spcBef>
                <a:spcPts val="1800"/>
              </a:spcBef>
              <a:spcAft>
                <a:spcPts val="0"/>
              </a:spcAft>
              <a:buSzPts val="1300"/>
              <a:buChar char="○"/>
              <a:defRPr/>
            </a:lvl8pPr>
            <a:lvl9pPr indent="-311150" lvl="8" marL="4114800">
              <a:spcBef>
                <a:spcPts val="1800"/>
              </a:spcBef>
              <a:spcAft>
                <a:spcPts val="1800"/>
              </a:spcAft>
              <a:buSzPts val="1300"/>
              <a:buChar char="■"/>
              <a:defRPr/>
            </a:lvl9pPr>
          </a:lstStyle>
          <a:p/>
        </p:txBody>
      </p:sp>
      <p:sp>
        <p:nvSpPr>
          <p:cNvPr id="68" name="Shape 68"/>
          <p:cNvSpPr txBox="1"/>
          <p:nvPr>
            <p:ph idx="12" type="sldNum"/>
          </p:nvPr>
        </p:nvSpPr>
        <p:spPr>
          <a:xfrm>
            <a:off x="8472458" y="6217622"/>
            <a:ext cx="549000" cy="524700"/>
          </a:xfrm>
          <a:prstGeom prst="rect">
            <a:avLst/>
          </a:prstGeom>
        </p:spPr>
        <p:txBody>
          <a:bodyPr anchorCtr="0" anchor="ctr" bIns="105550" lIns="105550" spcFirstLastPara="1" rIns="105550" wrap="square" tIns="10555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6858343"/>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1155700"/>
            <a:ext cx="4587000" cy="4694700"/>
          </a:xfrm>
          <a:prstGeom prst="rect">
            <a:avLst/>
          </a:prstGeom>
        </p:spPr>
        <p:txBody>
          <a:bodyPr anchorCtr="0" anchor="ctr" bIns="105550" lIns="105550" spcFirstLastPara="1" rIns="105550" wrap="square" tIns="105550"/>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90" name="Shape 90"/>
          <p:cNvSpPr txBox="1"/>
          <p:nvPr>
            <p:ph idx="12" type="sldNum"/>
          </p:nvPr>
        </p:nvSpPr>
        <p:spPr>
          <a:xfrm>
            <a:off x="8472458" y="6217622"/>
            <a:ext cx="549000" cy="524700"/>
          </a:xfrm>
          <a:prstGeom prst="rect">
            <a:avLst/>
          </a:prstGeom>
        </p:spPr>
        <p:txBody>
          <a:bodyPr anchorCtr="0" anchor="ctr" bIns="105550" lIns="105550" spcFirstLastPara="1" rIns="105550" wrap="square" tIns="10555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508027"/>
            <a:ext cx="1037850" cy="135511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2211100"/>
            <a:ext cx="3036000" cy="2335500"/>
          </a:xfrm>
          <a:prstGeom prst="rect">
            <a:avLst/>
          </a:prstGeom>
        </p:spPr>
        <p:txBody>
          <a:bodyPr anchorCtr="0" anchor="t" bIns="105550" lIns="105550" spcFirstLastPara="1" rIns="105550" wrap="square" tIns="105550"/>
          <a:lstStyle>
            <a:lvl1pPr lvl="0">
              <a:spcBef>
                <a:spcPts val="0"/>
              </a:spcBef>
              <a:spcAft>
                <a:spcPts val="0"/>
              </a:spcAft>
              <a:buSzPts val="2800"/>
              <a:buNone/>
              <a:defRPr sz="2800"/>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96" name="Shape 96"/>
          <p:cNvSpPr txBox="1"/>
          <p:nvPr>
            <p:ph idx="1" type="subTitle"/>
          </p:nvPr>
        </p:nvSpPr>
        <p:spPr>
          <a:xfrm>
            <a:off x="1297500" y="4717333"/>
            <a:ext cx="3036000" cy="675000"/>
          </a:xfrm>
          <a:prstGeom prst="rect">
            <a:avLst/>
          </a:prstGeom>
        </p:spPr>
        <p:txBody>
          <a:bodyPr anchorCtr="0" anchor="t" bIns="105550" lIns="105550" spcFirstLastPara="1" rIns="105550" wrap="square" tIns="105550"/>
          <a:lstStyle>
            <a:lvl1pPr lvl="0">
              <a:lnSpc>
                <a:spcPct val="100000"/>
              </a:lnSpc>
              <a:spcBef>
                <a:spcPts val="0"/>
              </a:spcBef>
              <a:spcAft>
                <a:spcPts val="0"/>
              </a:spcAft>
              <a:buSzPts val="1500"/>
              <a:buNone/>
              <a:defRPr/>
            </a:lvl1pPr>
            <a:lvl2pPr lvl="1">
              <a:lnSpc>
                <a:spcPct val="100000"/>
              </a:lnSpc>
              <a:spcBef>
                <a:spcPts val="0"/>
              </a:spcBef>
              <a:spcAft>
                <a:spcPts val="0"/>
              </a:spcAft>
              <a:buSzPts val="1500"/>
              <a:buNone/>
              <a:defRPr sz="1500"/>
            </a:lvl2pPr>
            <a:lvl3pPr lvl="2">
              <a:lnSpc>
                <a:spcPct val="100000"/>
              </a:lnSpc>
              <a:spcBef>
                <a:spcPts val="0"/>
              </a:spcBef>
              <a:spcAft>
                <a:spcPts val="0"/>
              </a:spcAft>
              <a:buSzPts val="1500"/>
              <a:buNone/>
              <a:defRPr sz="1500"/>
            </a:lvl3pPr>
            <a:lvl4pPr lvl="3">
              <a:lnSpc>
                <a:spcPct val="100000"/>
              </a:lnSpc>
              <a:spcBef>
                <a:spcPts val="0"/>
              </a:spcBef>
              <a:spcAft>
                <a:spcPts val="0"/>
              </a:spcAft>
              <a:buSzPts val="1500"/>
              <a:buNone/>
              <a:defRPr sz="1500"/>
            </a:lvl4pPr>
            <a:lvl5pPr lvl="4">
              <a:lnSpc>
                <a:spcPct val="100000"/>
              </a:lnSpc>
              <a:spcBef>
                <a:spcPts val="0"/>
              </a:spcBef>
              <a:spcAft>
                <a:spcPts val="0"/>
              </a:spcAft>
              <a:buSzPts val="1500"/>
              <a:buNone/>
              <a:defRPr sz="1500"/>
            </a:lvl5pPr>
            <a:lvl6pPr lvl="5">
              <a:lnSpc>
                <a:spcPct val="100000"/>
              </a:lnSpc>
              <a:spcBef>
                <a:spcPts val="0"/>
              </a:spcBef>
              <a:spcAft>
                <a:spcPts val="0"/>
              </a:spcAft>
              <a:buSzPts val="1500"/>
              <a:buNone/>
              <a:defRPr sz="1500"/>
            </a:lvl6pPr>
            <a:lvl7pPr lvl="6">
              <a:lnSpc>
                <a:spcPct val="100000"/>
              </a:lnSpc>
              <a:spcBef>
                <a:spcPts val="0"/>
              </a:spcBef>
              <a:spcAft>
                <a:spcPts val="0"/>
              </a:spcAft>
              <a:buSzPts val="1500"/>
              <a:buNone/>
              <a:defRPr sz="1500"/>
            </a:lvl7pPr>
            <a:lvl8pPr lvl="7">
              <a:lnSpc>
                <a:spcPct val="100000"/>
              </a:lnSpc>
              <a:spcBef>
                <a:spcPts val="0"/>
              </a:spcBef>
              <a:spcAft>
                <a:spcPts val="0"/>
              </a:spcAft>
              <a:buSzPts val="1500"/>
              <a:buNone/>
              <a:defRPr sz="1500"/>
            </a:lvl8pPr>
            <a:lvl9pPr lvl="8">
              <a:lnSpc>
                <a:spcPct val="100000"/>
              </a:lnSpc>
              <a:spcBef>
                <a:spcPts val="0"/>
              </a:spcBef>
              <a:spcAft>
                <a:spcPts val="0"/>
              </a:spcAft>
              <a:buSzPts val="1500"/>
              <a:buNone/>
              <a:defRPr sz="1500"/>
            </a:lvl9pPr>
          </a:lstStyle>
          <a:p/>
        </p:txBody>
      </p:sp>
      <p:sp>
        <p:nvSpPr>
          <p:cNvPr id="97" name="Shape 97"/>
          <p:cNvSpPr txBox="1"/>
          <p:nvPr>
            <p:ph idx="2" type="body"/>
          </p:nvPr>
        </p:nvSpPr>
        <p:spPr>
          <a:xfrm>
            <a:off x="4648200" y="2262133"/>
            <a:ext cx="3676800" cy="3130200"/>
          </a:xfrm>
          <a:prstGeom prst="rect">
            <a:avLst/>
          </a:prstGeom>
        </p:spPr>
        <p:txBody>
          <a:bodyPr anchorCtr="0" anchor="t" bIns="105550" lIns="105550" spcFirstLastPara="1" rIns="105550" wrap="square" tIns="105550"/>
          <a:lstStyle>
            <a:lvl1pPr indent="-323850" lvl="0" marL="457200">
              <a:spcBef>
                <a:spcPts val="0"/>
              </a:spcBef>
              <a:spcAft>
                <a:spcPts val="0"/>
              </a:spcAft>
              <a:buSzPts val="1500"/>
              <a:buChar char="●"/>
              <a:defRPr/>
            </a:lvl1pPr>
            <a:lvl2pPr indent="-311150" lvl="1" marL="914400">
              <a:spcBef>
                <a:spcPts val="1800"/>
              </a:spcBef>
              <a:spcAft>
                <a:spcPts val="0"/>
              </a:spcAft>
              <a:buSzPts val="1300"/>
              <a:buChar char="○"/>
              <a:defRPr/>
            </a:lvl2pPr>
            <a:lvl3pPr indent="-311150" lvl="2" marL="1371600">
              <a:spcBef>
                <a:spcPts val="1800"/>
              </a:spcBef>
              <a:spcAft>
                <a:spcPts val="0"/>
              </a:spcAft>
              <a:buSzPts val="1300"/>
              <a:buChar char="■"/>
              <a:defRPr/>
            </a:lvl3pPr>
            <a:lvl4pPr indent="-311150" lvl="3" marL="1828800">
              <a:spcBef>
                <a:spcPts val="1800"/>
              </a:spcBef>
              <a:spcAft>
                <a:spcPts val="0"/>
              </a:spcAft>
              <a:buSzPts val="1300"/>
              <a:buChar char="●"/>
              <a:defRPr/>
            </a:lvl4pPr>
            <a:lvl5pPr indent="-311150" lvl="4" marL="2286000">
              <a:spcBef>
                <a:spcPts val="1800"/>
              </a:spcBef>
              <a:spcAft>
                <a:spcPts val="0"/>
              </a:spcAft>
              <a:buSzPts val="1300"/>
              <a:buChar char="○"/>
              <a:defRPr/>
            </a:lvl5pPr>
            <a:lvl6pPr indent="-311150" lvl="5" marL="2743200">
              <a:spcBef>
                <a:spcPts val="1800"/>
              </a:spcBef>
              <a:spcAft>
                <a:spcPts val="0"/>
              </a:spcAft>
              <a:buSzPts val="1300"/>
              <a:buChar char="■"/>
              <a:defRPr/>
            </a:lvl6pPr>
            <a:lvl7pPr indent="-311150" lvl="6" marL="3200400">
              <a:spcBef>
                <a:spcPts val="1800"/>
              </a:spcBef>
              <a:spcAft>
                <a:spcPts val="0"/>
              </a:spcAft>
              <a:buSzPts val="1300"/>
              <a:buChar char="●"/>
              <a:defRPr/>
            </a:lvl7pPr>
            <a:lvl8pPr indent="-311150" lvl="7" marL="3657600">
              <a:spcBef>
                <a:spcPts val="1800"/>
              </a:spcBef>
              <a:spcAft>
                <a:spcPts val="0"/>
              </a:spcAft>
              <a:buSzPts val="1300"/>
              <a:buChar char="○"/>
              <a:defRPr/>
            </a:lvl8pPr>
            <a:lvl9pPr indent="-311150" lvl="8" marL="4114800">
              <a:spcBef>
                <a:spcPts val="1800"/>
              </a:spcBef>
              <a:spcAft>
                <a:spcPts val="1800"/>
              </a:spcAft>
              <a:buSzPts val="1300"/>
              <a:buChar char="■"/>
              <a:defRPr/>
            </a:lvl9pPr>
          </a:lstStyle>
          <a:p/>
        </p:txBody>
      </p:sp>
      <p:sp>
        <p:nvSpPr>
          <p:cNvPr id="98" name="Shape 98"/>
          <p:cNvSpPr txBox="1"/>
          <p:nvPr>
            <p:ph idx="12" type="sldNum"/>
          </p:nvPr>
        </p:nvSpPr>
        <p:spPr>
          <a:xfrm>
            <a:off x="8472458" y="6217622"/>
            <a:ext cx="549000" cy="524700"/>
          </a:xfrm>
          <a:prstGeom prst="rect">
            <a:avLst/>
          </a:prstGeom>
        </p:spPr>
        <p:txBody>
          <a:bodyPr anchorCtr="0" anchor="ctr" bIns="105550" lIns="105550" spcFirstLastPara="1" rIns="105550" wrap="square" tIns="10555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5505015"/>
            <a:ext cx="698925" cy="912922"/>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5740500"/>
            <a:ext cx="6936000" cy="698400"/>
          </a:xfrm>
          <a:prstGeom prst="rect">
            <a:avLst/>
          </a:prstGeom>
        </p:spPr>
        <p:txBody>
          <a:bodyPr anchorCtr="0" anchor="ctr" bIns="105550" lIns="105550" spcFirstLastPara="1" rIns="105550" wrap="square" tIns="105550"/>
          <a:lstStyle>
            <a:lvl1pPr indent="-228600" lvl="0" marL="457200">
              <a:lnSpc>
                <a:spcPct val="100000"/>
              </a:lnSpc>
              <a:spcBef>
                <a:spcPts val="0"/>
              </a:spcBef>
              <a:spcAft>
                <a:spcPts val="0"/>
              </a:spcAft>
              <a:buSzPts val="1500"/>
              <a:buNone/>
              <a:defRPr/>
            </a:lvl1pPr>
          </a:lstStyle>
          <a:p/>
        </p:txBody>
      </p:sp>
      <p:sp>
        <p:nvSpPr>
          <p:cNvPr id="104" name="Shape 104"/>
          <p:cNvSpPr txBox="1"/>
          <p:nvPr>
            <p:ph idx="12" type="sldNum"/>
          </p:nvPr>
        </p:nvSpPr>
        <p:spPr>
          <a:xfrm>
            <a:off x="8472458" y="6217622"/>
            <a:ext cx="549000" cy="524700"/>
          </a:xfrm>
          <a:prstGeom prst="rect">
            <a:avLst/>
          </a:prstGeom>
        </p:spPr>
        <p:txBody>
          <a:bodyPr anchorCtr="0" anchor="ctr" bIns="105550" lIns="105550" spcFirstLastPara="1" rIns="105550" wrap="square" tIns="10555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93367"/>
            <a:ext cx="8520600" cy="763500"/>
          </a:xfrm>
          <a:prstGeom prst="rect">
            <a:avLst/>
          </a:prstGeom>
          <a:noFill/>
          <a:ln>
            <a:noFill/>
          </a:ln>
        </p:spPr>
        <p:txBody>
          <a:bodyPr anchorCtr="0" anchor="t" bIns="105550" lIns="105550" spcFirstLastPara="1" rIns="105550" wrap="square" tIns="105550"/>
          <a:lstStyle>
            <a:lvl1pPr lvl="0">
              <a:spcBef>
                <a:spcPts val="0"/>
              </a:spcBef>
              <a:spcAft>
                <a:spcPts val="0"/>
              </a:spcAft>
              <a:buClr>
                <a:schemeClr val="lt1"/>
              </a:buClr>
              <a:buSzPts val="3300"/>
              <a:buFont typeface="Montserrat"/>
              <a:buNone/>
              <a:defRPr sz="3300">
                <a:solidFill>
                  <a:schemeClr val="lt1"/>
                </a:solidFill>
                <a:latin typeface="Montserrat"/>
                <a:ea typeface="Montserrat"/>
                <a:cs typeface="Montserrat"/>
                <a:sym typeface="Montserrat"/>
              </a:defRPr>
            </a:lvl1pPr>
            <a:lvl2pPr lvl="1">
              <a:spcBef>
                <a:spcPts val="0"/>
              </a:spcBef>
              <a:spcAft>
                <a:spcPts val="0"/>
              </a:spcAft>
              <a:buClr>
                <a:schemeClr val="lt1"/>
              </a:buClr>
              <a:buSzPts val="3300"/>
              <a:buFont typeface="Montserrat"/>
              <a:buNone/>
              <a:defRPr sz="3300">
                <a:solidFill>
                  <a:schemeClr val="lt1"/>
                </a:solidFill>
                <a:latin typeface="Montserrat"/>
                <a:ea typeface="Montserrat"/>
                <a:cs typeface="Montserrat"/>
                <a:sym typeface="Montserrat"/>
              </a:defRPr>
            </a:lvl2pPr>
            <a:lvl3pPr lvl="2">
              <a:spcBef>
                <a:spcPts val="0"/>
              </a:spcBef>
              <a:spcAft>
                <a:spcPts val="0"/>
              </a:spcAft>
              <a:buClr>
                <a:schemeClr val="lt1"/>
              </a:buClr>
              <a:buSzPts val="3300"/>
              <a:buFont typeface="Montserrat"/>
              <a:buNone/>
              <a:defRPr sz="3300">
                <a:solidFill>
                  <a:schemeClr val="lt1"/>
                </a:solidFill>
                <a:latin typeface="Montserrat"/>
                <a:ea typeface="Montserrat"/>
                <a:cs typeface="Montserrat"/>
                <a:sym typeface="Montserrat"/>
              </a:defRPr>
            </a:lvl3pPr>
            <a:lvl4pPr lvl="3">
              <a:spcBef>
                <a:spcPts val="0"/>
              </a:spcBef>
              <a:spcAft>
                <a:spcPts val="0"/>
              </a:spcAft>
              <a:buClr>
                <a:schemeClr val="lt1"/>
              </a:buClr>
              <a:buSzPts val="3300"/>
              <a:buFont typeface="Montserrat"/>
              <a:buNone/>
              <a:defRPr sz="3300">
                <a:solidFill>
                  <a:schemeClr val="lt1"/>
                </a:solidFill>
                <a:latin typeface="Montserrat"/>
                <a:ea typeface="Montserrat"/>
                <a:cs typeface="Montserrat"/>
                <a:sym typeface="Montserrat"/>
              </a:defRPr>
            </a:lvl4pPr>
            <a:lvl5pPr lvl="4">
              <a:spcBef>
                <a:spcPts val="0"/>
              </a:spcBef>
              <a:spcAft>
                <a:spcPts val="0"/>
              </a:spcAft>
              <a:buClr>
                <a:schemeClr val="lt1"/>
              </a:buClr>
              <a:buSzPts val="3300"/>
              <a:buFont typeface="Montserrat"/>
              <a:buNone/>
              <a:defRPr sz="3300">
                <a:solidFill>
                  <a:schemeClr val="lt1"/>
                </a:solidFill>
                <a:latin typeface="Montserrat"/>
                <a:ea typeface="Montserrat"/>
                <a:cs typeface="Montserrat"/>
                <a:sym typeface="Montserrat"/>
              </a:defRPr>
            </a:lvl5pPr>
            <a:lvl6pPr lvl="5">
              <a:spcBef>
                <a:spcPts val="0"/>
              </a:spcBef>
              <a:spcAft>
                <a:spcPts val="0"/>
              </a:spcAft>
              <a:buClr>
                <a:schemeClr val="lt1"/>
              </a:buClr>
              <a:buSzPts val="3300"/>
              <a:buFont typeface="Montserrat"/>
              <a:buNone/>
              <a:defRPr sz="3300">
                <a:solidFill>
                  <a:schemeClr val="lt1"/>
                </a:solidFill>
                <a:latin typeface="Montserrat"/>
                <a:ea typeface="Montserrat"/>
                <a:cs typeface="Montserrat"/>
                <a:sym typeface="Montserrat"/>
              </a:defRPr>
            </a:lvl6pPr>
            <a:lvl7pPr lvl="6">
              <a:spcBef>
                <a:spcPts val="0"/>
              </a:spcBef>
              <a:spcAft>
                <a:spcPts val="0"/>
              </a:spcAft>
              <a:buClr>
                <a:schemeClr val="lt1"/>
              </a:buClr>
              <a:buSzPts val="3300"/>
              <a:buFont typeface="Montserrat"/>
              <a:buNone/>
              <a:defRPr sz="3300">
                <a:solidFill>
                  <a:schemeClr val="lt1"/>
                </a:solidFill>
                <a:latin typeface="Montserrat"/>
                <a:ea typeface="Montserrat"/>
                <a:cs typeface="Montserrat"/>
                <a:sym typeface="Montserrat"/>
              </a:defRPr>
            </a:lvl7pPr>
            <a:lvl8pPr lvl="7">
              <a:spcBef>
                <a:spcPts val="0"/>
              </a:spcBef>
              <a:spcAft>
                <a:spcPts val="0"/>
              </a:spcAft>
              <a:buClr>
                <a:schemeClr val="lt1"/>
              </a:buClr>
              <a:buSzPts val="3300"/>
              <a:buFont typeface="Montserrat"/>
              <a:buNone/>
              <a:defRPr sz="3300">
                <a:solidFill>
                  <a:schemeClr val="lt1"/>
                </a:solidFill>
                <a:latin typeface="Montserrat"/>
                <a:ea typeface="Montserrat"/>
                <a:cs typeface="Montserrat"/>
                <a:sym typeface="Montserrat"/>
              </a:defRPr>
            </a:lvl8pPr>
            <a:lvl9pPr lvl="8">
              <a:spcBef>
                <a:spcPts val="0"/>
              </a:spcBef>
              <a:spcAft>
                <a:spcPts val="0"/>
              </a:spcAft>
              <a:buClr>
                <a:schemeClr val="lt1"/>
              </a:buClr>
              <a:buSzPts val="3300"/>
              <a:buFont typeface="Montserrat"/>
              <a:buNone/>
              <a:defRPr sz="33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536633"/>
            <a:ext cx="8520600" cy="4555500"/>
          </a:xfrm>
          <a:prstGeom prst="rect">
            <a:avLst/>
          </a:prstGeom>
          <a:noFill/>
          <a:ln>
            <a:noFill/>
          </a:ln>
        </p:spPr>
        <p:txBody>
          <a:bodyPr anchorCtr="0" anchor="t" bIns="105550" lIns="105550" spcFirstLastPara="1" rIns="105550" wrap="square" tIns="105550"/>
          <a:lstStyle>
            <a:lvl1pPr indent="-323850" lvl="0" marL="4572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1pPr>
            <a:lvl2pPr indent="-311150" lvl="1" marL="914400">
              <a:lnSpc>
                <a:spcPct val="115000"/>
              </a:lnSpc>
              <a:spcBef>
                <a:spcPts val="1800"/>
              </a:spcBef>
              <a:spcAft>
                <a:spcPts val="0"/>
              </a:spcAft>
              <a:buClr>
                <a:schemeClr val="lt1"/>
              </a:buClr>
              <a:buSzPts val="1300"/>
              <a:buFont typeface="Lato"/>
              <a:buChar char="○"/>
              <a:defRPr sz="1300">
                <a:solidFill>
                  <a:schemeClr val="lt1"/>
                </a:solidFill>
                <a:latin typeface="Lato"/>
                <a:ea typeface="Lato"/>
                <a:cs typeface="Lato"/>
                <a:sym typeface="Lato"/>
              </a:defRPr>
            </a:lvl2pPr>
            <a:lvl3pPr indent="-311150" lvl="2" marL="1371600">
              <a:lnSpc>
                <a:spcPct val="115000"/>
              </a:lnSpc>
              <a:spcBef>
                <a:spcPts val="1800"/>
              </a:spcBef>
              <a:spcAft>
                <a:spcPts val="0"/>
              </a:spcAft>
              <a:buClr>
                <a:schemeClr val="lt1"/>
              </a:buClr>
              <a:buSzPts val="1300"/>
              <a:buFont typeface="Lato"/>
              <a:buChar char="■"/>
              <a:defRPr sz="1300">
                <a:solidFill>
                  <a:schemeClr val="lt1"/>
                </a:solidFill>
                <a:latin typeface="Lato"/>
                <a:ea typeface="Lato"/>
                <a:cs typeface="Lato"/>
                <a:sym typeface="Lato"/>
              </a:defRPr>
            </a:lvl3pPr>
            <a:lvl4pPr indent="-311150" lvl="3" marL="1828800">
              <a:lnSpc>
                <a:spcPct val="115000"/>
              </a:lnSpc>
              <a:spcBef>
                <a:spcPts val="1800"/>
              </a:spcBef>
              <a:spcAft>
                <a:spcPts val="0"/>
              </a:spcAft>
              <a:buClr>
                <a:schemeClr val="lt1"/>
              </a:buClr>
              <a:buSzPts val="1300"/>
              <a:buFont typeface="Lato"/>
              <a:buChar char="●"/>
              <a:defRPr sz="1300">
                <a:solidFill>
                  <a:schemeClr val="lt1"/>
                </a:solidFill>
                <a:latin typeface="Lato"/>
                <a:ea typeface="Lato"/>
                <a:cs typeface="Lato"/>
                <a:sym typeface="Lato"/>
              </a:defRPr>
            </a:lvl4pPr>
            <a:lvl5pPr indent="-311150" lvl="4" marL="2286000">
              <a:lnSpc>
                <a:spcPct val="115000"/>
              </a:lnSpc>
              <a:spcBef>
                <a:spcPts val="1800"/>
              </a:spcBef>
              <a:spcAft>
                <a:spcPts val="0"/>
              </a:spcAft>
              <a:buClr>
                <a:schemeClr val="lt1"/>
              </a:buClr>
              <a:buSzPts val="1300"/>
              <a:buFont typeface="Lato"/>
              <a:buChar char="○"/>
              <a:defRPr sz="1300">
                <a:solidFill>
                  <a:schemeClr val="lt1"/>
                </a:solidFill>
                <a:latin typeface="Lato"/>
                <a:ea typeface="Lato"/>
                <a:cs typeface="Lato"/>
                <a:sym typeface="Lato"/>
              </a:defRPr>
            </a:lvl5pPr>
            <a:lvl6pPr indent="-311150" lvl="5" marL="2743200">
              <a:lnSpc>
                <a:spcPct val="115000"/>
              </a:lnSpc>
              <a:spcBef>
                <a:spcPts val="1800"/>
              </a:spcBef>
              <a:spcAft>
                <a:spcPts val="0"/>
              </a:spcAft>
              <a:buClr>
                <a:schemeClr val="lt1"/>
              </a:buClr>
              <a:buSzPts val="1300"/>
              <a:buFont typeface="Lato"/>
              <a:buChar char="■"/>
              <a:defRPr sz="1300">
                <a:solidFill>
                  <a:schemeClr val="lt1"/>
                </a:solidFill>
                <a:latin typeface="Lato"/>
                <a:ea typeface="Lato"/>
                <a:cs typeface="Lato"/>
                <a:sym typeface="Lato"/>
              </a:defRPr>
            </a:lvl6pPr>
            <a:lvl7pPr indent="-311150" lvl="6" marL="3200400">
              <a:lnSpc>
                <a:spcPct val="115000"/>
              </a:lnSpc>
              <a:spcBef>
                <a:spcPts val="1800"/>
              </a:spcBef>
              <a:spcAft>
                <a:spcPts val="0"/>
              </a:spcAft>
              <a:buClr>
                <a:schemeClr val="lt1"/>
              </a:buClr>
              <a:buSzPts val="1300"/>
              <a:buFont typeface="Lato"/>
              <a:buChar char="●"/>
              <a:defRPr sz="1300">
                <a:solidFill>
                  <a:schemeClr val="lt1"/>
                </a:solidFill>
                <a:latin typeface="Lato"/>
                <a:ea typeface="Lato"/>
                <a:cs typeface="Lato"/>
                <a:sym typeface="Lato"/>
              </a:defRPr>
            </a:lvl7pPr>
            <a:lvl8pPr indent="-311150" lvl="7" marL="3657600">
              <a:lnSpc>
                <a:spcPct val="115000"/>
              </a:lnSpc>
              <a:spcBef>
                <a:spcPts val="1800"/>
              </a:spcBef>
              <a:spcAft>
                <a:spcPts val="0"/>
              </a:spcAft>
              <a:buClr>
                <a:schemeClr val="lt1"/>
              </a:buClr>
              <a:buSzPts val="1300"/>
              <a:buFont typeface="Lato"/>
              <a:buChar char="○"/>
              <a:defRPr sz="1300">
                <a:solidFill>
                  <a:schemeClr val="lt1"/>
                </a:solidFill>
                <a:latin typeface="Lato"/>
                <a:ea typeface="Lato"/>
                <a:cs typeface="Lato"/>
                <a:sym typeface="Lato"/>
              </a:defRPr>
            </a:lvl8pPr>
            <a:lvl9pPr indent="-311150" lvl="8" marL="4114800">
              <a:lnSpc>
                <a:spcPct val="115000"/>
              </a:lnSpc>
              <a:spcBef>
                <a:spcPts val="1800"/>
              </a:spcBef>
              <a:spcAft>
                <a:spcPts val="1800"/>
              </a:spcAft>
              <a:buClr>
                <a:schemeClr val="lt1"/>
              </a:buClr>
              <a:buSzPts val="1300"/>
              <a:buFont typeface="Lato"/>
              <a:buChar char="■"/>
              <a:defRPr sz="1300">
                <a:solidFill>
                  <a:schemeClr val="lt1"/>
                </a:solidFill>
                <a:latin typeface="Lato"/>
                <a:ea typeface="Lato"/>
                <a:cs typeface="Lato"/>
                <a:sym typeface="Lato"/>
              </a:defRPr>
            </a:lvl9pPr>
          </a:lstStyle>
          <a:p/>
        </p:txBody>
      </p:sp>
      <p:sp>
        <p:nvSpPr>
          <p:cNvPr id="8" name="Shape 8"/>
          <p:cNvSpPr txBox="1"/>
          <p:nvPr>
            <p:ph idx="12" type="sldNum"/>
          </p:nvPr>
        </p:nvSpPr>
        <p:spPr>
          <a:xfrm>
            <a:off x="8472458" y="6217622"/>
            <a:ext cx="549000" cy="524700"/>
          </a:xfrm>
          <a:prstGeom prst="rect">
            <a:avLst/>
          </a:prstGeom>
          <a:noFill/>
          <a:ln>
            <a:noFill/>
          </a:ln>
        </p:spPr>
        <p:txBody>
          <a:bodyPr anchorCtr="0" anchor="ctr" bIns="105550" lIns="105550" spcFirstLastPara="1" rIns="105550" wrap="square" tIns="105550">
            <a:noAutofit/>
          </a:bodyPr>
          <a:lstStyle>
            <a:lvl1pPr lvl="0" algn="r">
              <a:spcBef>
                <a:spcPts val="0"/>
              </a:spcBef>
              <a:buNone/>
              <a:defRPr sz="1100">
                <a:solidFill>
                  <a:schemeClr val="lt1"/>
                </a:solidFill>
                <a:latin typeface="Lato"/>
                <a:ea typeface="Lato"/>
                <a:cs typeface="Lato"/>
                <a:sym typeface="Lato"/>
              </a:defRPr>
            </a:lvl1pPr>
            <a:lvl2pPr lvl="1" algn="r">
              <a:spcBef>
                <a:spcPts val="0"/>
              </a:spcBef>
              <a:buNone/>
              <a:defRPr sz="1100">
                <a:solidFill>
                  <a:schemeClr val="lt1"/>
                </a:solidFill>
                <a:latin typeface="Lato"/>
                <a:ea typeface="Lato"/>
                <a:cs typeface="Lato"/>
                <a:sym typeface="Lato"/>
              </a:defRPr>
            </a:lvl2pPr>
            <a:lvl3pPr lvl="2" algn="r">
              <a:spcBef>
                <a:spcPts val="0"/>
              </a:spcBef>
              <a:buNone/>
              <a:defRPr sz="1100">
                <a:solidFill>
                  <a:schemeClr val="lt1"/>
                </a:solidFill>
                <a:latin typeface="Lato"/>
                <a:ea typeface="Lato"/>
                <a:cs typeface="Lato"/>
                <a:sym typeface="Lato"/>
              </a:defRPr>
            </a:lvl3pPr>
            <a:lvl4pPr lvl="3" algn="r">
              <a:spcBef>
                <a:spcPts val="0"/>
              </a:spcBef>
              <a:buNone/>
              <a:defRPr sz="1100">
                <a:solidFill>
                  <a:schemeClr val="lt1"/>
                </a:solidFill>
                <a:latin typeface="Lato"/>
                <a:ea typeface="Lato"/>
                <a:cs typeface="Lato"/>
                <a:sym typeface="Lato"/>
              </a:defRPr>
            </a:lvl4pPr>
            <a:lvl5pPr lvl="4" algn="r">
              <a:spcBef>
                <a:spcPts val="0"/>
              </a:spcBef>
              <a:buNone/>
              <a:defRPr sz="1100">
                <a:solidFill>
                  <a:schemeClr val="lt1"/>
                </a:solidFill>
                <a:latin typeface="Lato"/>
                <a:ea typeface="Lato"/>
                <a:cs typeface="Lato"/>
                <a:sym typeface="Lato"/>
              </a:defRPr>
            </a:lvl5pPr>
            <a:lvl6pPr lvl="5" algn="r">
              <a:spcBef>
                <a:spcPts val="0"/>
              </a:spcBef>
              <a:buNone/>
              <a:defRPr sz="1100">
                <a:solidFill>
                  <a:schemeClr val="lt1"/>
                </a:solidFill>
                <a:latin typeface="Lato"/>
                <a:ea typeface="Lato"/>
                <a:cs typeface="Lato"/>
                <a:sym typeface="Lato"/>
              </a:defRPr>
            </a:lvl6pPr>
            <a:lvl7pPr lvl="6" algn="r">
              <a:spcBef>
                <a:spcPts val="0"/>
              </a:spcBef>
              <a:buNone/>
              <a:defRPr sz="1100">
                <a:solidFill>
                  <a:schemeClr val="lt1"/>
                </a:solidFill>
                <a:latin typeface="Lato"/>
                <a:ea typeface="Lato"/>
                <a:cs typeface="Lato"/>
                <a:sym typeface="Lato"/>
              </a:defRPr>
            </a:lvl7pPr>
            <a:lvl8pPr lvl="7" algn="r">
              <a:spcBef>
                <a:spcPts val="0"/>
              </a:spcBef>
              <a:buNone/>
              <a:defRPr sz="1100">
                <a:solidFill>
                  <a:schemeClr val="lt1"/>
                </a:solidFill>
                <a:latin typeface="Lato"/>
                <a:ea typeface="Lato"/>
                <a:cs typeface="Lato"/>
                <a:sym typeface="Lato"/>
              </a:defRPr>
            </a:lvl8pPr>
            <a:lvl9pPr lvl="8" algn="r">
              <a:spcBef>
                <a:spcPts val="0"/>
              </a:spcBef>
              <a:buNone/>
              <a:defRPr sz="11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image" Target="../media/image3.jpg"/><Relationship Id="rId5"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10.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ctrTitle"/>
          </p:nvPr>
        </p:nvSpPr>
        <p:spPr>
          <a:xfrm>
            <a:off x="1101492" y="2441574"/>
            <a:ext cx="7356600" cy="1524300"/>
          </a:xfrm>
          <a:prstGeom prst="rect">
            <a:avLst/>
          </a:prstGeom>
          <a:noFill/>
          <a:ln>
            <a:noFill/>
          </a:ln>
        </p:spPr>
        <p:txBody>
          <a:bodyPr anchorCtr="0" anchor="b" bIns="52750" lIns="0" spcFirstLastPara="1" rIns="0" wrap="square" tIns="52750">
            <a:noAutofit/>
          </a:bodyPr>
          <a:lstStyle/>
          <a:p>
            <a:pPr indent="0" lvl="0" marL="0" marR="0" rtl="0" algn="l">
              <a:spcBef>
                <a:spcPts val="0"/>
              </a:spcBef>
              <a:spcAft>
                <a:spcPts val="0"/>
              </a:spcAft>
              <a:buClr>
                <a:schemeClr val="lt1"/>
              </a:buClr>
              <a:buSzPts val="4200"/>
              <a:buFont typeface="Gill Sans"/>
              <a:buNone/>
            </a:pPr>
            <a:r>
              <a:rPr b="0" i="0" lang="en-US" sz="4200" u="none" cap="none" strike="noStrike">
                <a:solidFill>
                  <a:schemeClr val="lt1"/>
                </a:solidFill>
                <a:latin typeface="Gill Sans"/>
                <a:ea typeface="Gill Sans"/>
                <a:cs typeface="Gill Sans"/>
                <a:sym typeface="Gill Sans"/>
              </a:rPr>
              <a:t>IOT SYSTEM TO INCREASE</a:t>
            </a:r>
            <a:br>
              <a:rPr b="0" i="0" lang="en-US" sz="4200" u="none" cap="none" strike="noStrike">
                <a:solidFill>
                  <a:schemeClr val="lt1"/>
                </a:solidFill>
                <a:latin typeface="Gill Sans"/>
                <a:ea typeface="Gill Sans"/>
                <a:cs typeface="Gill Sans"/>
                <a:sym typeface="Gill Sans"/>
              </a:rPr>
            </a:br>
            <a:r>
              <a:rPr b="0" i="0" lang="en-US" sz="4200" u="none" cap="none" strike="noStrike">
                <a:solidFill>
                  <a:schemeClr val="lt1"/>
                </a:solidFill>
                <a:latin typeface="Gill Sans"/>
                <a:ea typeface="Gill Sans"/>
                <a:cs typeface="Gill Sans"/>
                <a:sym typeface="Gill Sans"/>
              </a:rPr>
              <a:t> THE AGRICULTURAL YIELD</a:t>
            </a:r>
            <a:endParaRPr b="0" i="0" sz="4200" u="none" cap="none" strike="noStrike">
              <a:solidFill>
                <a:schemeClr val="lt1"/>
              </a:solidFill>
              <a:latin typeface="Gill Sans"/>
              <a:ea typeface="Gill Sans"/>
              <a:cs typeface="Gill Sans"/>
              <a:sym typeface="Gill Sans"/>
            </a:endParaRPr>
          </a:p>
        </p:txBody>
      </p:sp>
      <p:sp>
        <p:nvSpPr>
          <p:cNvPr id="145" name="Shape 145"/>
          <p:cNvSpPr txBox="1"/>
          <p:nvPr>
            <p:ph idx="1" type="subTitle"/>
          </p:nvPr>
        </p:nvSpPr>
        <p:spPr>
          <a:xfrm>
            <a:off x="5257800" y="3835994"/>
            <a:ext cx="3886200" cy="1825800"/>
          </a:xfrm>
          <a:prstGeom prst="rect">
            <a:avLst/>
          </a:prstGeom>
          <a:noFill/>
          <a:ln>
            <a:noFill/>
          </a:ln>
        </p:spPr>
        <p:txBody>
          <a:bodyPr anchorCtr="0" anchor="t" bIns="52750" lIns="0" spcFirstLastPara="1" rIns="0" wrap="square" tIns="52750">
            <a:noAutofit/>
          </a:bodyPr>
          <a:lstStyle/>
          <a:p>
            <a:pPr indent="0" lvl="0" marL="0" marR="0" rtl="0" algn="l">
              <a:lnSpc>
                <a:spcPct val="100000"/>
              </a:lnSpc>
              <a:spcBef>
                <a:spcPts val="0"/>
              </a:spcBef>
              <a:spcAft>
                <a:spcPts val="0"/>
              </a:spcAft>
              <a:buClr>
                <a:schemeClr val="accent1"/>
              </a:buClr>
              <a:buSzPts val="2000"/>
              <a:buFont typeface="Noto Sans Symbols"/>
              <a:buNone/>
            </a:pPr>
            <a:r>
              <a:rPr b="0" i="0" lang="en-US" sz="2400" u="none" cap="none" strike="noStrike">
                <a:solidFill>
                  <a:schemeClr val="lt2"/>
                </a:solidFill>
                <a:latin typeface="Cabin"/>
                <a:ea typeface="Cabin"/>
                <a:cs typeface="Cabin"/>
                <a:sym typeface="Cabin"/>
              </a:rPr>
              <a:t>Using LoRa</a:t>
            </a:r>
            <a:endParaRPr b="0" i="0" sz="2400" u="none" cap="none" strike="noStrike">
              <a:solidFill>
                <a:schemeClr val="lt2"/>
              </a:solidFill>
              <a:latin typeface="Cabin"/>
              <a:ea typeface="Cabin"/>
              <a:cs typeface="Cabin"/>
              <a:sym typeface="Cabin"/>
            </a:endParaRPr>
          </a:p>
        </p:txBody>
      </p:sp>
      <p:sp>
        <p:nvSpPr>
          <p:cNvPr id="146" name="Shape 146"/>
          <p:cNvSpPr txBox="1"/>
          <p:nvPr>
            <p:ph idx="12" type="sldNum"/>
          </p:nvPr>
        </p:nvSpPr>
        <p:spPr>
          <a:xfrm>
            <a:off x="8472458" y="6217622"/>
            <a:ext cx="549000" cy="524700"/>
          </a:xfrm>
          <a:prstGeom prst="rect">
            <a:avLst/>
          </a:prstGeom>
        </p:spPr>
        <p:txBody>
          <a:bodyPr anchorCtr="0" anchor="ctr" bIns="105550" lIns="105550" spcFirstLastPara="1" rIns="105550" wrap="square" tIns="105550">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685800" y="274638"/>
            <a:ext cx="7772400" cy="1143000"/>
          </a:xfrm>
          <a:prstGeom prst="rect">
            <a:avLst/>
          </a:prstGeom>
          <a:noFill/>
          <a:ln>
            <a:noFill/>
          </a:ln>
        </p:spPr>
        <p:txBody>
          <a:bodyPr anchorCtr="0" anchor="ctr" bIns="52750" lIns="0" spcFirstLastPara="1" rIns="0" wrap="square" tIns="52750">
            <a:noAutofit/>
          </a:bodyPr>
          <a:lstStyle/>
          <a:p>
            <a:pPr indent="0" lvl="0" marL="0" marR="0" rtl="0" algn="l">
              <a:spcBef>
                <a:spcPts val="0"/>
              </a:spcBef>
              <a:spcAft>
                <a:spcPts val="0"/>
              </a:spcAft>
              <a:buClr>
                <a:schemeClr val="lt1"/>
              </a:buClr>
              <a:buSzPts val="4200"/>
              <a:buFont typeface="Cabin"/>
              <a:buNone/>
            </a:pPr>
            <a:r>
              <a:rPr b="0" i="0" lang="en-US" sz="4200" u="none" cap="none" strike="noStrike">
                <a:solidFill>
                  <a:schemeClr val="lt1"/>
                </a:solidFill>
                <a:latin typeface="Cabin"/>
                <a:ea typeface="Cabin"/>
                <a:cs typeface="Cabin"/>
                <a:sym typeface="Cabin"/>
              </a:rPr>
              <a:t>BLOCK DIAGRAM OF GATEWAY</a:t>
            </a:r>
            <a:endParaRPr b="0" i="0" sz="4200" u="none" cap="none" strike="noStrike">
              <a:solidFill>
                <a:schemeClr val="lt1"/>
              </a:solidFill>
              <a:latin typeface="Cabin"/>
              <a:ea typeface="Cabin"/>
              <a:cs typeface="Cabin"/>
              <a:sym typeface="Cabin"/>
            </a:endParaRPr>
          </a:p>
        </p:txBody>
      </p:sp>
      <p:grpSp>
        <p:nvGrpSpPr>
          <p:cNvPr id="236" name="Shape 236"/>
          <p:cNvGrpSpPr/>
          <p:nvPr/>
        </p:nvGrpSpPr>
        <p:grpSpPr>
          <a:xfrm>
            <a:off x="220309" y="1362820"/>
            <a:ext cx="8923690" cy="1474399"/>
            <a:chOff x="220309" y="151357"/>
            <a:chExt cx="8923690" cy="1474399"/>
          </a:xfrm>
        </p:grpSpPr>
        <p:sp>
          <p:nvSpPr>
            <p:cNvPr id="237" name="Shape 237"/>
            <p:cNvSpPr/>
            <p:nvPr/>
          </p:nvSpPr>
          <p:spPr>
            <a:xfrm>
              <a:off x="220309" y="184505"/>
              <a:ext cx="2402085" cy="1441251"/>
            </a:xfrm>
            <a:prstGeom prst="roundRect">
              <a:avLst>
                <a:gd fmla="val 10000" name="adj"/>
              </a:avLst>
            </a:prstGeom>
            <a:solidFill>
              <a:srgbClr val="85CE21"/>
            </a:solidFill>
            <a:ln>
              <a:noFill/>
            </a:ln>
            <a:effectLst>
              <a:outerShdw blurRad="50800" rotWithShape="0" dir="5400000" dist="41909">
                <a:srgbClr val="000000">
                  <a:alpha val="40000"/>
                </a:srgbClr>
              </a:outerShdw>
            </a:effectLst>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238" name="Shape 238"/>
            <p:cNvSpPr txBox="1"/>
            <p:nvPr/>
          </p:nvSpPr>
          <p:spPr>
            <a:xfrm>
              <a:off x="262522" y="226718"/>
              <a:ext cx="2317659" cy="1356825"/>
            </a:xfrm>
            <a:prstGeom prst="rect">
              <a:avLst/>
            </a:prstGeom>
            <a:noFill/>
            <a:ln>
              <a:noFill/>
            </a:ln>
          </p:spPr>
          <p:txBody>
            <a:bodyPr anchorCtr="0" anchor="ctr" bIns="92350" lIns="92350" spcFirstLastPara="1" rIns="92350" wrap="square" tIns="92350">
              <a:noAutofit/>
            </a:bodyPr>
            <a:lstStyle/>
            <a:p>
              <a:pPr indent="0" lvl="0" marL="0" marR="0" rtl="0" algn="ctr">
                <a:lnSpc>
                  <a:spcPct val="90000"/>
                </a:lnSpc>
                <a:spcBef>
                  <a:spcPts val="0"/>
                </a:spcBef>
                <a:spcAft>
                  <a:spcPts val="0"/>
                </a:spcAft>
                <a:buNone/>
              </a:pPr>
              <a:r>
                <a:rPr lang="en-US" sz="2100">
                  <a:solidFill>
                    <a:schemeClr val="lt1"/>
                  </a:solidFill>
                  <a:latin typeface="Cabin"/>
                  <a:ea typeface="Cabin"/>
                  <a:cs typeface="Cabin"/>
                  <a:sym typeface="Cabin"/>
                </a:rPr>
                <a:t>Recieving Data Continuously from local nodes</a:t>
              </a:r>
              <a:endParaRPr sz="2100">
                <a:solidFill>
                  <a:schemeClr val="lt1"/>
                </a:solidFill>
                <a:latin typeface="Cabin"/>
                <a:ea typeface="Cabin"/>
                <a:cs typeface="Cabin"/>
                <a:sym typeface="Cabin"/>
              </a:endParaRPr>
            </a:p>
          </p:txBody>
        </p:sp>
        <p:sp>
          <p:nvSpPr>
            <p:cNvPr id="239" name="Shape 239"/>
            <p:cNvSpPr/>
            <p:nvPr/>
          </p:nvSpPr>
          <p:spPr>
            <a:xfrm rot="-17471">
              <a:off x="2811432" y="599051"/>
              <a:ext cx="455421" cy="595717"/>
            </a:xfrm>
            <a:prstGeom prst="rightArrow">
              <a:avLst>
                <a:gd fmla="val 60000" name="adj1"/>
                <a:gd fmla="val 50000" name="adj2"/>
              </a:avLst>
            </a:prstGeom>
            <a:solidFill>
              <a:srgbClr val="C2E3AA"/>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240" name="Shape 240"/>
            <p:cNvSpPr txBox="1"/>
            <p:nvPr/>
          </p:nvSpPr>
          <p:spPr>
            <a:xfrm rot="-17471">
              <a:off x="2811433" y="718541"/>
              <a:ext cx="318795" cy="35743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2000">
                <a:solidFill>
                  <a:schemeClr val="lt1"/>
                </a:solidFill>
                <a:latin typeface="Cabin"/>
                <a:ea typeface="Cabin"/>
                <a:cs typeface="Cabin"/>
                <a:sym typeface="Cabin"/>
              </a:endParaRPr>
            </a:p>
          </p:txBody>
        </p:sp>
        <p:sp>
          <p:nvSpPr>
            <p:cNvPr id="241" name="Shape 241"/>
            <p:cNvSpPr/>
            <p:nvPr/>
          </p:nvSpPr>
          <p:spPr>
            <a:xfrm>
              <a:off x="3481669" y="167931"/>
              <a:ext cx="2402085" cy="1441251"/>
            </a:xfrm>
            <a:prstGeom prst="roundRect">
              <a:avLst>
                <a:gd fmla="val 10000" name="adj"/>
              </a:avLst>
            </a:prstGeom>
            <a:solidFill>
              <a:srgbClr val="85CE21"/>
            </a:solidFill>
            <a:ln>
              <a:noFill/>
            </a:ln>
            <a:effectLst>
              <a:outerShdw blurRad="50800" rotWithShape="0" dir="5400000" dist="41909">
                <a:srgbClr val="000000">
                  <a:alpha val="40000"/>
                </a:srgbClr>
              </a:outerShdw>
            </a:effectLst>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242" name="Shape 242"/>
            <p:cNvSpPr txBox="1"/>
            <p:nvPr/>
          </p:nvSpPr>
          <p:spPr>
            <a:xfrm>
              <a:off x="3523882" y="210144"/>
              <a:ext cx="2317659" cy="1356825"/>
            </a:xfrm>
            <a:prstGeom prst="rect">
              <a:avLst/>
            </a:prstGeom>
            <a:noFill/>
            <a:ln>
              <a:noFill/>
            </a:ln>
          </p:spPr>
          <p:txBody>
            <a:bodyPr anchorCtr="0" anchor="ctr" bIns="92350" lIns="92350" spcFirstLastPara="1" rIns="92350" wrap="square" tIns="92350">
              <a:noAutofit/>
            </a:bodyPr>
            <a:lstStyle/>
            <a:p>
              <a:pPr indent="0" lvl="0" marL="0" marR="0" rtl="0" algn="ctr">
                <a:lnSpc>
                  <a:spcPct val="90000"/>
                </a:lnSpc>
                <a:spcBef>
                  <a:spcPts val="0"/>
                </a:spcBef>
                <a:spcAft>
                  <a:spcPts val="0"/>
                </a:spcAft>
                <a:buNone/>
              </a:pPr>
              <a:r>
                <a:rPr lang="en-US" sz="2100">
                  <a:solidFill>
                    <a:schemeClr val="lt1"/>
                  </a:solidFill>
                  <a:latin typeface="Cabin"/>
                  <a:ea typeface="Cabin"/>
                  <a:cs typeface="Cabin"/>
                  <a:sym typeface="Cabin"/>
                </a:rPr>
                <a:t>Performing computation to determine the irregular patterns</a:t>
              </a:r>
              <a:endParaRPr sz="2100">
                <a:solidFill>
                  <a:schemeClr val="lt1"/>
                </a:solidFill>
                <a:latin typeface="Cabin"/>
                <a:ea typeface="Cabin"/>
                <a:cs typeface="Cabin"/>
                <a:sym typeface="Cabin"/>
              </a:endParaRPr>
            </a:p>
          </p:txBody>
        </p:sp>
        <p:sp>
          <p:nvSpPr>
            <p:cNvPr id="243" name="Shape 243"/>
            <p:cNvSpPr/>
            <p:nvPr/>
          </p:nvSpPr>
          <p:spPr>
            <a:xfrm rot="-17477">
              <a:off x="6072547" y="582476"/>
              <a:ext cx="454830" cy="595717"/>
            </a:xfrm>
            <a:prstGeom prst="rightArrow">
              <a:avLst>
                <a:gd fmla="val 60000" name="adj1"/>
                <a:gd fmla="val 50000" name="adj2"/>
              </a:avLst>
            </a:prstGeom>
            <a:solidFill>
              <a:srgbClr val="C2E3AA"/>
            </a:solidFill>
            <a:ln>
              <a:noFill/>
            </a:ln>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244" name="Shape 244"/>
            <p:cNvSpPr txBox="1"/>
            <p:nvPr/>
          </p:nvSpPr>
          <p:spPr>
            <a:xfrm rot="-17477">
              <a:off x="6072548" y="701966"/>
              <a:ext cx="318381" cy="35743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2000">
                <a:solidFill>
                  <a:schemeClr val="lt1"/>
                </a:solidFill>
                <a:latin typeface="Cabin"/>
                <a:ea typeface="Cabin"/>
                <a:cs typeface="Cabin"/>
                <a:sym typeface="Cabin"/>
              </a:endParaRPr>
            </a:p>
          </p:txBody>
        </p:sp>
        <p:sp>
          <p:nvSpPr>
            <p:cNvPr id="245" name="Shape 245"/>
            <p:cNvSpPr/>
            <p:nvPr/>
          </p:nvSpPr>
          <p:spPr>
            <a:xfrm>
              <a:off x="6741914" y="151357"/>
              <a:ext cx="2402085" cy="1441251"/>
            </a:xfrm>
            <a:prstGeom prst="roundRect">
              <a:avLst>
                <a:gd fmla="val 10000" name="adj"/>
              </a:avLst>
            </a:prstGeom>
            <a:solidFill>
              <a:srgbClr val="85CE21"/>
            </a:solidFill>
            <a:ln>
              <a:noFill/>
            </a:ln>
            <a:effectLst>
              <a:outerShdw blurRad="50800" rotWithShape="0" dir="5400000" dist="41909">
                <a:srgbClr val="000000">
                  <a:alpha val="40000"/>
                </a:srgbClr>
              </a:outerShdw>
            </a:effectLst>
          </p:spPr>
          <p:txBody>
            <a:bodyPr anchorCtr="0" anchor="ctr" bIns="105550" lIns="105550" spcFirstLastPara="1" rIns="105550" wrap="square" tIns="105550">
              <a:noAutofit/>
            </a:bodyPr>
            <a:lstStyle/>
            <a:p>
              <a:pPr indent="0" lvl="0" marL="0">
                <a:spcBef>
                  <a:spcPts val="0"/>
                </a:spcBef>
                <a:spcAft>
                  <a:spcPts val="0"/>
                </a:spcAft>
                <a:buNone/>
              </a:pPr>
              <a:r>
                <a:t/>
              </a:r>
              <a:endParaRPr/>
            </a:p>
          </p:txBody>
        </p:sp>
        <p:sp>
          <p:nvSpPr>
            <p:cNvPr id="246" name="Shape 246"/>
            <p:cNvSpPr txBox="1"/>
            <p:nvPr/>
          </p:nvSpPr>
          <p:spPr>
            <a:xfrm>
              <a:off x="6784127" y="193570"/>
              <a:ext cx="2317659" cy="1356825"/>
            </a:xfrm>
            <a:prstGeom prst="rect">
              <a:avLst/>
            </a:prstGeom>
            <a:noFill/>
            <a:ln>
              <a:noFill/>
            </a:ln>
          </p:spPr>
          <p:txBody>
            <a:bodyPr anchorCtr="0" anchor="ctr" bIns="92350" lIns="92350" spcFirstLastPara="1" rIns="92350" wrap="square" tIns="92350">
              <a:noAutofit/>
            </a:bodyPr>
            <a:lstStyle/>
            <a:p>
              <a:pPr indent="0" lvl="0" marL="0" marR="0" rtl="0" algn="ctr">
                <a:lnSpc>
                  <a:spcPct val="90000"/>
                </a:lnSpc>
                <a:spcBef>
                  <a:spcPts val="0"/>
                </a:spcBef>
                <a:spcAft>
                  <a:spcPts val="0"/>
                </a:spcAft>
                <a:buNone/>
              </a:pPr>
              <a:r>
                <a:rPr lang="en-US" sz="2100">
                  <a:solidFill>
                    <a:schemeClr val="lt1"/>
                  </a:solidFill>
                  <a:latin typeface="Cabin"/>
                  <a:ea typeface="Cabin"/>
                  <a:cs typeface="Cabin"/>
                  <a:sym typeface="Cabin"/>
                </a:rPr>
                <a:t>Sending back the correction commands to the local nodes</a:t>
              </a:r>
              <a:endParaRPr sz="2100">
                <a:solidFill>
                  <a:schemeClr val="lt1"/>
                </a:solidFill>
                <a:latin typeface="Cabin"/>
                <a:ea typeface="Cabin"/>
                <a:cs typeface="Cabin"/>
                <a:sym typeface="Cabin"/>
              </a:endParaRPr>
            </a:p>
          </p:txBody>
        </p:sp>
      </p:grpSp>
      <p:pic>
        <p:nvPicPr>
          <p:cNvPr descr="centralnode.png" id="247" name="Shape 247"/>
          <p:cNvPicPr preferRelativeResize="0"/>
          <p:nvPr/>
        </p:nvPicPr>
        <p:blipFill rotWithShape="1">
          <a:blip r:embed="rId3">
            <a:alphaModFix/>
          </a:blip>
          <a:srcRect b="0" l="0" r="0" t="0"/>
          <a:stretch/>
        </p:blipFill>
        <p:spPr>
          <a:xfrm>
            <a:off x="925575" y="3442774"/>
            <a:ext cx="6584800" cy="1818025"/>
          </a:xfrm>
          <a:prstGeom prst="rect">
            <a:avLst/>
          </a:prstGeom>
          <a:noFill/>
          <a:ln>
            <a:noFill/>
          </a:ln>
        </p:spPr>
      </p:pic>
      <p:sp>
        <p:nvSpPr>
          <p:cNvPr id="248" name="Shape 248"/>
          <p:cNvSpPr txBox="1"/>
          <p:nvPr>
            <p:ph idx="12" type="sldNum"/>
          </p:nvPr>
        </p:nvSpPr>
        <p:spPr>
          <a:xfrm>
            <a:off x="8458200" y="6416675"/>
            <a:ext cx="457200" cy="365400"/>
          </a:xfrm>
          <a:prstGeom prst="rect">
            <a:avLst/>
          </a:prstGeom>
        </p:spPr>
        <p:txBody>
          <a:bodyPr anchorCtr="0" anchor="b" bIns="0" lIns="0" spcFirstLastPara="1" rIns="0" wrap="square" tIns="5275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685800" y="274638"/>
            <a:ext cx="7772400" cy="1143000"/>
          </a:xfrm>
          <a:prstGeom prst="rect">
            <a:avLst/>
          </a:prstGeom>
          <a:noFill/>
          <a:ln>
            <a:noFill/>
          </a:ln>
        </p:spPr>
        <p:txBody>
          <a:bodyPr anchorCtr="0" anchor="ctr" bIns="52750" lIns="0" spcFirstLastPara="1" rIns="0" wrap="square" tIns="52750">
            <a:noAutofit/>
          </a:bodyPr>
          <a:lstStyle/>
          <a:p>
            <a:pPr indent="0" lvl="0" marL="0" marR="0" rtl="0" algn="l">
              <a:spcBef>
                <a:spcPts val="0"/>
              </a:spcBef>
              <a:spcAft>
                <a:spcPts val="0"/>
              </a:spcAft>
              <a:buClr>
                <a:schemeClr val="lt1"/>
              </a:buClr>
              <a:buSzPts val="4200"/>
              <a:buFont typeface="Cabin"/>
              <a:buNone/>
            </a:pPr>
            <a:r>
              <a:rPr b="0" i="0" lang="en-US" sz="4200" u="none" cap="none" strike="noStrike">
                <a:solidFill>
                  <a:schemeClr val="lt1"/>
                </a:solidFill>
                <a:latin typeface="Cabin"/>
                <a:ea typeface="Cabin"/>
                <a:cs typeface="Cabin"/>
                <a:sym typeface="Cabin"/>
              </a:rPr>
              <a:t>SENSORS AT LOCAL NODE</a:t>
            </a:r>
            <a:endParaRPr b="0" i="0" sz="4200" u="none" cap="none" strike="noStrike">
              <a:solidFill>
                <a:schemeClr val="lt1"/>
              </a:solidFill>
              <a:latin typeface="Cabin"/>
              <a:ea typeface="Cabin"/>
              <a:cs typeface="Cabin"/>
              <a:sym typeface="Cabin"/>
            </a:endParaRPr>
          </a:p>
        </p:txBody>
      </p:sp>
      <p:graphicFrame>
        <p:nvGraphicFramePr>
          <p:cNvPr id="254" name="Shape 254"/>
          <p:cNvGraphicFramePr/>
          <p:nvPr/>
        </p:nvGraphicFramePr>
        <p:xfrm>
          <a:off x="0" y="1253851"/>
          <a:ext cx="3000000" cy="3000000"/>
        </p:xfrm>
        <a:graphic>
          <a:graphicData uri="http://schemas.openxmlformats.org/drawingml/2006/table">
            <a:tbl>
              <a:tblPr bandRow="1" firstRow="1">
                <a:noFill/>
                <a:tableStyleId>{5EFE1036-E214-46B1-80E3-06CCE79E1E77}</a:tableStyleId>
              </a:tblPr>
              <a:tblGrid>
                <a:gridCol w="2010750"/>
                <a:gridCol w="4844050"/>
                <a:gridCol w="2289250"/>
              </a:tblGrid>
              <a:tr h="490725">
                <a:tc>
                  <a:txBody>
                    <a:bodyPr>
                      <a:noAutofit/>
                    </a:bodyPr>
                    <a:lstStyle/>
                    <a:p>
                      <a:pPr indent="0" lvl="0" marL="0" marR="0" rtl="0" algn="ctr">
                        <a:spcBef>
                          <a:spcPts val="0"/>
                        </a:spcBef>
                        <a:spcAft>
                          <a:spcPts val="0"/>
                        </a:spcAft>
                        <a:buNone/>
                      </a:pPr>
                      <a:r>
                        <a:rPr lang="en-US" sz="1800" u="none" cap="none" strike="noStrike"/>
                        <a:t>Sensor</a:t>
                      </a:r>
                      <a:endParaRPr sz="1800" u="none" cap="none" strike="noStrike"/>
                    </a:p>
                  </a:txBody>
                  <a:tcPr marT="45750" marB="45750" marR="91450" marL="91450"/>
                </a:tc>
                <a:tc>
                  <a:txBody>
                    <a:bodyPr>
                      <a:noAutofit/>
                    </a:bodyPr>
                    <a:lstStyle/>
                    <a:p>
                      <a:pPr indent="0" lvl="0" marL="0" marR="0" rtl="0" algn="ctr">
                        <a:spcBef>
                          <a:spcPts val="0"/>
                        </a:spcBef>
                        <a:spcAft>
                          <a:spcPts val="0"/>
                        </a:spcAft>
                        <a:buNone/>
                      </a:pPr>
                      <a:r>
                        <a:rPr lang="en-US" sz="1800" u="none" cap="none" strike="noStrike"/>
                        <a:t>Description</a:t>
                      </a:r>
                      <a:endParaRPr sz="1800" u="none" cap="none" strike="noStrike"/>
                    </a:p>
                  </a:txBody>
                  <a:tcPr marT="45750" marB="45750" marR="91450" marL="91450"/>
                </a:tc>
                <a:tc>
                  <a:txBody>
                    <a:bodyPr>
                      <a:noAutofit/>
                    </a:bodyPr>
                    <a:lstStyle/>
                    <a:p>
                      <a:pPr indent="0" lvl="0" marL="0" marR="0" rtl="0" algn="ctr">
                        <a:spcBef>
                          <a:spcPts val="0"/>
                        </a:spcBef>
                        <a:spcAft>
                          <a:spcPts val="0"/>
                        </a:spcAft>
                        <a:buNone/>
                      </a:pPr>
                      <a:r>
                        <a:rPr lang="en-US" sz="1800" u="none" cap="none" strike="noStrike"/>
                        <a:t>Image</a:t>
                      </a:r>
                      <a:endParaRPr sz="1800" u="none" cap="none" strike="noStrike"/>
                    </a:p>
                  </a:txBody>
                  <a:tcPr marT="45750" marB="45750" marR="91450" marL="91450"/>
                </a:tc>
              </a:tr>
              <a:tr h="1438350">
                <a:tc>
                  <a:txBody>
                    <a:bodyPr>
                      <a:noAutofit/>
                    </a:bodyPr>
                    <a:lstStyle/>
                    <a:p>
                      <a:pPr indent="0" lvl="0" marL="0" marR="0" rtl="0" algn="ctr">
                        <a:spcBef>
                          <a:spcPts val="0"/>
                        </a:spcBef>
                        <a:spcAft>
                          <a:spcPts val="0"/>
                        </a:spcAft>
                        <a:buNone/>
                      </a:pPr>
                      <a:r>
                        <a:rPr lang="en-US" sz="1800" u="none" cap="none" strike="noStrike"/>
                        <a:t>1.Soil moisture sensor or</a:t>
                      </a:r>
                      <a:endParaRPr sz="1500"/>
                    </a:p>
                    <a:p>
                      <a:pPr indent="0" lvl="0" marL="0" marR="0" rtl="0" algn="ctr">
                        <a:spcBef>
                          <a:spcPts val="0"/>
                        </a:spcBef>
                        <a:spcAft>
                          <a:spcPts val="0"/>
                        </a:spcAft>
                        <a:buNone/>
                      </a:pPr>
                      <a:r>
                        <a:rPr lang="en-US" sz="1800" u="none" cap="none" strike="noStrike"/>
                        <a:t>Soil water content Sensor</a:t>
                      </a:r>
                      <a:endParaRPr sz="1800" u="none" cap="none" strike="noStrike"/>
                    </a:p>
                  </a:txBody>
                  <a:tcPr marT="45750" marB="45750" marR="91450" marL="91450"/>
                </a:tc>
                <a:tc>
                  <a:txBody>
                    <a:bodyPr>
                      <a:noAutofit/>
                    </a:bodyPr>
                    <a:lstStyle/>
                    <a:p>
                      <a:pPr indent="0" lvl="0" marL="0" marR="0" rtl="0" algn="l">
                        <a:spcBef>
                          <a:spcPts val="0"/>
                        </a:spcBef>
                        <a:spcAft>
                          <a:spcPts val="0"/>
                        </a:spcAft>
                        <a:buNone/>
                      </a:pPr>
                      <a:r>
                        <a:rPr lang="en-US" sz="1800" u="none" cap="none" strike="noStrike"/>
                        <a:t>It Calculates the amount of water or moisture present in the soil by mapping it to the resistance between the two probes by passing a constant current from the R=V/I equation. Vop=3.5-5.0V</a:t>
                      </a:r>
                      <a:endParaRPr sz="1500"/>
                    </a:p>
                    <a:p>
                      <a:pPr indent="0" lvl="0" marL="0" marR="0" rtl="0" algn="l">
                        <a:spcBef>
                          <a:spcPts val="0"/>
                        </a:spcBef>
                        <a:spcAft>
                          <a:spcPts val="0"/>
                        </a:spcAft>
                        <a:buNone/>
                      </a:pPr>
                      <a:r>
                        <a:rPr lang="en-US" sz="1800"/>
                        <a:t>Data=&gt; Vout=2.0V-&gt;100% water</a:t>
                      </a:r>
                      <a:endParaRPr sz="1500"/>
                    </a:p>
                    <a:p>
                      <a:pPr indent="0" lvl="0" marL="0" marR="0" rtl="0" algn="l">
                        <a:spcBef>
                          <a:spcPts val="0"/>
                        </a:spcBef>
                        <a:spcAft>
                          <a:spcPts val="0"/>
                        </a:spcAft>
                        <a:buNone/>
                      </a:pPr>
                      <a:r>
                        <a:rPr lang="en-US" sz="1800"/>
                        <a:t>                   =4.9V-&gt; 0% water</a:t>
                      </a:r>
                      <a:endParaRPr sz="1500"/>
                    </a:p>
                  </a:txBody>
                  <a:tcPr marT="45750" marB="45750" marR="91450" marL="91450"/>
                </a:tc>
                <a:tc>
                  <a:txBody>
                    <a:bodyPr>
                      <a:noAutofit/>
                    </a:bodyPr>
                    <a:lstStyle/>
                    <a:p>
                      <a:pPr indent="0" lvl="0" marL="0" marR="0" rtl="0" algn="l">
                        <a:spcBef>
                          <a:spcPts val="0"/>
                        </a:spcBef>
                        <a:spcAft>
                          <a:spcPts val="0"/>
                        </a:spcAft>
                        <a:buNone/>
                      </a:pPr>
                      <a:r>
                        <a:t/>
                      </a:r>
                      <a:endParaRPr sz="1800"/>
                    </a:p>
                  </a:txBody>
                  <a:tcPr marT="45750" marB="45750" marR="91450" marL="91450"/>
                </a:tc>
              </a:tr>
              <a:tr h="1489950">
                <a:tc>
                  <a:txBody>
                    <a:bodyPr>
                      <a:noAutofit/>
                    </a:bodyPr>
                    <a:lstStyle/>
                    <a:p>
                      <a:pPr indent="0" lvl="0" marL="0" marR="0" rtl="0" algn="l">
                        <a:spcBef>
                          <a:spcPts val="0"/>
                        </a:spcBef>
                        <a:spcAft>
                          <a:spcPts val="0"/>
                        </a:spcAft>
                        <a:buNone/>
                      </a:pPr>
                      <a:r>
                        <a:rPr lang="en-US" sz="1800"/>
                        <a:t>2. Soil Temperature</a:t>
                      </a:r>
                      <a:r>
                        <a:rPr lang="en-US" sz="1800"/>
                        <a:t> Sensor</a:t>
                      </a:r>
                      <a:endParaRPr sz="1800"/>
                    </a:p>
                  </a:txBody>
                  <a:tcPr marT="45750" marB="45750" marR="91450" marL="91450"/>
                </a:tc>
                <a:tc>
                  <a:txBody>
                    <a:bodyPr>
                      <a:noAutofit/>
                    </a:bodyPr>
                    <a:lstStyle/>
                    <a:p>
                      <a:pPr indent="0" lvl="0" marL="0" marR="0" rtl="0" algn="l">
                        <a:spcBef>
                          <a:spcPts val="0"/>
                        </a:spcBef>
                        <a:spcAft>
                          <a:spcPts val="0"/>
                        </a:spcAft>
                        <a:buNone/>
                      </a:pPr>
                      <a:r>
                        <a:rPr lang="en-US" sz="1800"/>
                        <a:t>It calculates the soil temperature by mapping</a:t>
                      </a:r>
                      <a:r>
                        <a:rPr lang="en-US" sz="1800"/>
                        <a:t> the change in voltage in the Vout. 10mV/1degree. Standard is 30degrees.</a:t>
                      </a:r>
                      <a:endParaRPr sz="1500"/>
                    </a:p>
                    <a:p>
                      <a:pPr indent="0" lvl="0" marL="0" marR="0" rtl="0" algn="l">
                        <a:spcBef>
                          <a:spcPts val="0"/>
                        </a:spcBef>
                        <a:spcAft>
                          <a:spcPts val="0"/>
                        </a:spcAft>
                        <a:buNone/>
                      </a:pPr>
                      <a:r>
                        <a:t/>
                      </a:r>
                      <a:endParaRPr sz="1800"/>
                    </a:p>
                  </a:txBody>
                  <a:tcPr marT="45750" marB="45750" marR="91450" marL="91450"/>
                </a:tc>
                <a:tc>
                  <a:txBody>
                    <a:bodyPr>
                      <a:noAutofit/>
                    </a:bodyPr>
                    <a:lstStyle/>
                    <a:p>
                      <a:pPr indent="0" lvl="0" marL="0" marR="0" rtl="0" algn="l">
                        <a:spcBef>
                          <a:spcPts val="0"/>
                        </a:spcBef>
                        <a:spcAft>
                          <a:spcPts val="0"/>
                        </a:spcAft>
                        <a:buNone/>
                      </a:pPr>
                      <a:r>
                        <a:t/>
                      </a:r>
                      <a:endParaRPr sz="1800"/>
                    </a:p>
                  </a:txBody>
                  <a:tcPr marT="45750" marB="45750" marR="91450" marL="91450"/>
                </a:tc>
              </a:tr>
              <a:tr h="1513650">
                <a:tc>
                  <a:txBody>
                    <a:bodyPr>
                      <a:noAutofit/>
                    </a:bodyPr>
                    <a:lstStyle/>
                    <a:p>
                      <a:pPr indent="0" lvl="0" marL="0" marR="0" rtl="0" algn="l">
                        <a:spcBef>
                          <a:spcPts val="0"/>
                        </a:spcBef>
                        <a:spcAft>
                          <a:spcPts val="0"/>
                        </a:spcAft>
                        <a:buNone/>
                      </a:pPr>
                      <a:r>
                        <a:rPr lang="en-US" sz="1800"/>
                        <a:t>3.Turbidity Sensor</a:t>
                      </a:r>
                      <a:endParaRPr sz="1800"/>
                    </a:p>
                  </a:txBody>
                  <a:tcPr marT="45750" marB="45750" marR="91450" marL="91450"/>
                </a:tc>
                <a:tc>
                  <a:txBody>
                    <a:bodyPr>
                      <a:noAutofit/>
                    </a:bodyPr>
                    <a:lstStyle/>
                    <a:p>
                      <a:pPr indent="0" lvl="0" marL="0" marR="0" rtl="0" algn="l">
                        <a:spcBef>
                          <a:spcPts val="0"/>
                        </a:spcBef>
                        <a:spcAft>
                          <a:spcPts val="0"/>
                        </a:spcAft>
                        <a:buNone/>
                      </a:pPr>
                      <a:r>
                        <a:rPr lang="en-US" sz="1800"/>
                        <a:t>It calculates the the amount of turbidity present in the water by passing</a:t>
                      </a:r>
                      <a:r>
                        <a:rPr lang="en-US" sz="1800"/>
                        <a:t> a light beam through probes and calculating the amount of light reached to the other probe.</a:t>
                      </a:r>
                      <a:endParaRPr sz="1500"/>
                    </a:p>
                    <a:p>
                      <a:pPr indent="0" lvl="0" marL="0" marR="0" rtl="0" algn="l">
                        <a:spcBef>
                          <a:spcPts val="0"/>
                        </a:spcBef>
                        <a:spcAft>
                          <a:spcPts val="0"/>
                        </a:spcAft>
                        <a:buNone/>
                      </a:pPr>
                      <a:r>
                        <a:rPr lang="en-US" sz="1800"/>
                        <a:t>Data=&gt; Vout=5.0V-&gt; 100% Clear</a:t>
                      </a:r>
                      <a:endParaRPr sz="1500"/>
                    </a:p>
                    <a:p>
                      <a:pPr indent="0" lvl="0" marL="0" marR="0" rtl="0" algn="l">
                        <a:spcBef>
                          <a:spcPts val="0"/>
                        </a:spcBef>
                        <a:spcAft>
                          <a:spcPts val="0"/>
                        </a:spcAft>
                        <a:buNone/>
                      </a:pPr>
                      <a:r>
                        <a:rPr lang="en-US" sz="1800"/>
                        <a:t>                   =0.V-&gt;</a:t>
                      </a:r>
                      <a:r>
                        <a:rPr lang="en-US" sz="1800"/>
                        <a:t> 0% Clear</a:t>
                      </a:r>
                      <a:endParaRPr sz="1800"/>
                    </a:p>
                  </a:txBody>
                  <a:tcPr marT="45750" marB="45750" marR="91450" marL="91450"/>
                </a:tc>
                <a:tc>
                  <a:txBody>
                    <a:bodyPr>
                      <a:noAutofit/>
                    </a:bodyPr>
                    <a:lstStyle/>
                    <a:p>
                      <a:pPr indent="0" lvl="0" marL="0" marR="0" rtl="0" algn="l">
                        <a:spcBef>
                          <a:spcPts val="0"/>
                        </a:spcBef>
                        <a:spcAft>
                          <a:spcPts val="0"/>
                        </a:spcAft>
                        <a:buNone/>
                      </a:pPr>
                      <a:r>
                        <a:t/>
                      </a:r>
                      <a:endParaRPr sz="1800"/>
                    </a:p>
                  </a:txBody>
                  <a:tcPr marT="45750" marB="45750" marR="91450" marL="91450"/>
                </a:tc>
              </a:tr>
            </a:tbl>
          </a:graphicData>
        </a:graphic>
      </p:graphicFrame>
      <p:pic>
        <p:nvPicPr>
          <p:cNvPr descr="51YJV7u7mYL._SL1000_.jpg" id="255" name="Shape 255"/>
          <p:cNvPicPr preferRelativeResize="0"/>
          <p:nvPr/>
        </p:nvPicPr>
        <p:blipFill rotWithShape="1">
          <a:blip r:embed="rId3">
            <a:alphaModFix/>
          </a:blip>
          <a:srcRect b="0" l="0" r="0" t="0"/>
          <a:stretch/>
        </p:blipFill>
        <p:spPr>
          <a:xfrm>
            <a:off x="6813498" y="1936980"/>
            <a:ext cx="1696395" cy="1693252"/>
          </a:xfrm>
          <a:prstGeom prst="rect">
            <a:avLst/>
          </a:prstGeom>
          <a:noFill/>
          <a:ln>
            <a:noFill/>
          </a:ln>
        </p:spPr>
      </p:pic>
      <p:pic>
        <p:nvPicPr>
          <p:cNvPr descr="Soil-Temperature-Sensor.jpg" id="256" name="Shape 256"/>
          <p:cNvPicPr preferRelativeResize="0"/>
          <p:nvPr/>
        </p:nvPicPr>
        <p:blipFill rotWithShape="1">
          <a:blip r:embed="rId4">
            <a:alphaModFix/>
          </a:blip>
          <a:srcRect b="0" l="0" r="0" t="0"/>
          <a:stretch/>
        </p:blipFill>
        <p:spPr>
          <a:xfrm>
            <a:off x="6813497" y="3630234"/>
            <a:ext cx="2261860" cy="1533404"/>
          </a:xfrm>
          <a:prstGeom prst="rect">
            <a:avLst/>
          </a:prstGeom>
          <a:noFill/>
          <a:ln>
            <a:noFill/>
          </a:ln>
        </p:spPr>
      </p:pic>
      <p:pic>
        <p:nvPicPr>
          <p:cNvPr descr="sensor1.jpg" id="257" name="Shape 257"/>
          <p:cNvPicPr preferRelativeResize="0"/>
          <p:nvPr/>
        </p:nvPicPr>
        <p:blipFill rotWithShape="1">
          <a:blip r:embed="rId5">
            <a:alphaModFix/>
          </a:blip>
          <a:srcRect b="0" l="0" r="0" t="28222"/>
          <a:stretch/>
        </p:blipFill>
        <p:spPr>
          <a:xfrm>
            <a:off x="6813497" y="5163638"/>
            <a:ext cx="2261865" cy="1545570"/>
          </a:xfrm>
          <a:prstGeom prst="rect">
            <a:avLst/>
          </a:prstGeom>
          <a:noFill/>
          <a:ln>
            <a:noFill/>
          </a:ln>
        </p:spPr>
      </p:pic>
      <p:sp>
        <p:nvSpPr>
          <p:cNvPr id="258" name="Shape 258"/>
          <p:cNvSpPr txBox="1"/>
          <p:nvPr>
            <p:ph idx="12" type="sldNum"/>
          </p:nvPr>
        </p:nvSpPr>
        <p:spPr>
          <a:xfrm>
            <a:off x="8458200" y="6416675"/>
            <a:ext cx="457200" cy="365400"/>
          </a:xfrm>
          <a:prstGeom prst="rect">
            <a:avLst/>
          </a:prstGeom>
        </p:spPr>
        <p:txBody>
          <a:bodyPr anchorCtr="0" anchor="b" bIns="0" lIns="0" spcFirstLastPara="1" rIns="0" wrap="square" tIns="5275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167675" y="110850"/>
            <a:ext cx="8976300" cy="1143000"/>
          </a:xfrm>
          <a:prstGeom prst="rect">
            <a:avLst/>
          </a:prstGeom>
          <a:noFill/>
          <a:ln>
            <a:noFill/>
          </a:ln>
        </p:spPr>
        <p:txBody>
          <a:bodyPr anchorCtr="0" anchor="ctr" bIns="52750" lIns="0" spcFirstLastPara="1" rIns="0" wrap="square" tIns="52750">
            <a:noAutofit/>
          </a:bodyPr>
          <a:lstStyle/>
          <a:p>
            <a:pPr indent="0" lvl="0" marL="0" marR="0" rtl="0" algn="l">
              <a:spcBef>
                <a:spcPts val="0"/>
              </a:spcBef>
              <a:spcAft>
                <a:spcPts val="0"/>
              </a:spcAft>
              <a:buClr>
                <a:schemeClr val="lt1"/>
              </a:buClr>
              <a:buSzPts val="3700"/>
              <a:buFont typeface="Cabin"/>
              <a:buNone/>
            </a:pPr>
            <a:r>
              <a:rPr b="0" i="0" lang="en-US" sz="3700" u="none" cap="none" strike="noStrike">
                <a:solidFill>
                  <a:schemeClr val="lt1"/>
                </a:solidFill>
                <a:latin typeface="Cabin"/>
                <a:ea typeface="Cabin"/>
                <a:cs typeface="Cabin"/>
                <a:sym typeface="Cabin"/>
              </a:rPr>
              <a:t>ELECTROMECHANICAL CONTROLLERS</a:t>
            </a:r>
            <a:endParaRPr b="0" i="0" sz="3700" u="none" cap="none" strike="noStrike">
              <a:solidFill>
                <a:schemeClr val="lt1"/>
              </a:solidFill>
              <a:latin typeface="Cabin"/>
              <a:ea typeface="Cabin"/>
              <a:cs typeface="Cabin"/>
              <a:sym typeface="Cabin"/>
            </a:endParaRPr>
          </a:p>
        </p:txBody>
      </p:sp>
      <p:graphicFrame>
        <p:nvGraphicFramePr>
          <p:cNvPr id="264" name="Shape 264"/>
          <p:cNvGraphicFramePr/>
          <p:nvPr/>
        </p:nvGraphicFramePr>
        <p:xfrm>
          <a:off x="0" y="1253851"/>
          <a:ext cx="3000000" cy="3000000"/>
        </p:xfrm>
        <a:graphic>
          <a:graphicData uri="http://schemas.openxmlformats.org/drawingml/2006/table">
            <a:tbl>
              <a:tblPr bandRow="1" firstRow="1">
                <a:noFill/>
                <a:tableStyleId>{5EFE1036-E214-46B1-80E3-06CCE79E1E77}</a:tableStyleId>
              </a:tblPr>
              <a:tblGrid>
                <a:gridCol w="2010750"/>
                <a:gridCol w="4844050"/>
                <a:gridCol w="2289250"/>
              </a:tblGrid>
              <a:tr h="586175">
                <a:tc>
                  <a:txBody>
                    <a:bodyPr>
                      <a:noAutofit/>
                    </a:bodyPr>
                    <a:lstStyle/>
                    <a:p>
                      <a:pPr indent="0" lvl="0" marL="0" marR="0" rtl="0" algn="ctr">
                        <a:spcBef>
                          <a:spcPts val="0"/>
                        </a:spcBef>
                        <a:spcAft>
                          <a:spcPts val="0"/>
                        </a:spcAft>
                        <a:buNone/>
                      </a:pPr>
                      <a:r>
                        <a:rPr lang="en-US" sz="1800"/>
                        <a:t>Device</a:t>
                      </a:r>
                      <a:endParaRPr sz="1800"/>
                    </a:p>
                  </a:txBody>
                  <a:tcPr marT="45750" marB="45750" marR="91450" marL="91450"/>
                </a:tc>
                <a:tc>
                  <a:txBody>
                    <a:bodyPr>
                      <a:noAutofit/>
                    </a:bodyPr>
                    <a:lstStyle/>
                    <a:p>
                      <a:pPr indent="0" lvl="0" marL="0" marR="0" rtl="0" algn="ctr">
                        <a:spcBef>
                          <a:spcPts val="0"/>
                        </a:spcBef>
                        <a:spcAft>
                          <a:spcPts val="0"/>
                        </a:spcAft>
                        <a:buNone/>
                      </a:pPr>
                      <a:r>
                        <a:rPr lang="en-US" sz="1800"/>
                        <a:t>Description</a:t>
                      </a:r>
                      <a:endParaRPr sz="1800"/>
                    </a:p>
                  </a:txBody>
                  <a:tcPr marT="45750" marB="45750" marR="91450" marL="91450"/>
                </a:tc>
                <a:tc>
                  <a:txBody>
                    <a:bodyPr>
                      <a:noAutofit/>
                    </a:bodyPr>
                    <a:lstStyle/>
                    <a:p>
                      <a:pPr indent="0" lvl="0" marL="0" marR="0" rtl="0" algn="ctr">
                        <a:spcBef>
                          <a:spcPts val="0"/>
                        </a:spcBef>
                        <a:spcAft>
                          <a:spcPts val="0"/>
                        </a:spcAft>
                        <a:buNone/>
                      </a:pPr>
                      <a:r>
                        <a:rPr lang="en-US" sz="1800"/>
                        <a:t>Image</a:t>
                      </a:r>
                      <a:endParaRPr sz="1800"/>
                    </a:p>
                  </a:txBody>
                  <a:tcPr marT="45750" marB="45750" marR="91450" marL="91450"/>
                </a:tc>
              </a:tr>
              <a:tr h="2075250">
                <a:tc>
                  <a:txBody>
                    <a:bodyPr>
                      <a:noAutofit/>
                    </a:bodyPr>
                    <a:lstStyle/>
                    <a:p>
                      <a:pPr indent="0" lvl="0" marL="0" marR="0" rtl="0" algn="ctr">
                        <a:spcBef>
                          <a:spcPts val="0"/>
                        </a:spcBef>
                        <a:spcAft>
                          <a:spcPts val="0"/>
                        </a:spcAft>
                        <a:buNone/>
                      </a:pPr>
                      <a:r>
                        <a:rPr lang="en-US" sz="1800"/>
                        <a:t>1.Solenoid</a:t>
                      </a:r>
                      <a:r>
                        <a:rPr lang="en-US" sz="1800"/>
                        <a:t> Valve </a:t>
                      </a:r>
                      <a:endParaRPr sz="1800"/>
                    </a:p>
                  </a:txBody>
                  <a:tcPr marT="45750" marB="45750" marR="91450" marL="91450"/>
                </a:tc>
                <a:tc>
                  <a:txBody>
                    <a:bodyPr>
                      <a:noAutofit/>
                    </a:bodyPr>
                    <a:lstStyle/>
                    <a:p>
                      <a:pPr indent="0" lvl="0" marL="0" marR="0" rtl="0" algn="l">
                        <a:spcBef>
                          <a:spcPts val="0"/>
                        </a:spcBef>
                        <a:spcAft>
                          <a:spcPts val="0"/>
                        </a:spcAft>
                        <a:buNone/>
                      </a:pPr>
                      <a:r>
                        <a:rPr lang="en-US" sz="1800"/>
                        <a:t>It controls the flow of water to crops based on the solenoid swith it has. It works under the principle of electromagnetism. If the circuit is complete the switch will be opened and water flows, If the circuit is not complete then the switch will be closed and water flow is stopped.  </a:t>
                      </a:r>
                      <a:endParaRPr sz="1500"/>
                    </a:p>
                  </a:txBody>
                  <a:tcPr marT="45750" marB="45750" marR="91450" marL="91450"/>
                </a:tc>
                <a:tc>
                  <a:txBody>
                    <a:bodyPr>
                      <a:noAutofit/>
                    </a:bodyPr>
                    <a:lstStyle/>
                    <a:p>
                      <a:pPr indent="0" lvl="0" marL="0" marR="0" rtl="0" algn="l">
                        <a:spcBef>
                          <a:spcPts val="0"/>
                        </a:spcBef>
                        <a:spcAft>
                          <a:spcPts val="0"/>
                        </a:spcAft>
                        <a:buNone/>
                      </a:pPr>
                      <a:r>
                        <a:t/>
                      </a:r>
                      <a:endParaRPr sz="1800"/>
                    </a:p>
                  </a:txBody>
                  <a:tcPr marT="45750" marB="45750" marR="91450" marL="91450"/>
                </a:tc>
              </a:tr>
              <a:tr h="2075250">
                <a:tc>
                  <a:txBody>
                    <a:bodyPr>
                      <a:noAutofit/>
                    </a:bodyPr>
                    <a:lstStyle/>
                    <a:p>
                      <a:pPr indent="0" lvl="0" marL="0" marR="0" rtl="0" algn="l">
                        <a:spcBef>
                          <a:spcPts val="0"/>
                        </a:spcBef>
                        <a:spcAft>
                          <a:spcPts val="0"/>
                        </a:spcAft>
                        <a:buNone/>
                      </a:pPr>
                      <a:r>
                        <a:rPr lang="en-US" sz="1800"/>
                        <a:t>2. Relay</a:t>
                      </a:r>
                      <a:r>
                        <a:rPr lang="en-US" sz="1800"/>
                        <a:t> Switch</a:t>
                      </a:r>
                      <a:endParaRPr sz="1800"/>
                    </a:p>
                  </a:txBody>
                  <a:tcPr marT="45750" marB="45750" marR="91450" marL="91450"/>
                </a:tc>
                <a:tc>
                  <a:txBody>
                    <a:bodyPr>
                      <a:noAutofit/>
                    </a:bodyPr>
                    <a:lstStyle/>
                    <a:p>
                      <a:pPr indent="0" lvl="0" marL="0" marR="0" rtl="0" algn="l">
                        <a:spcBef>
                          <a:spcPts val="0"/>
                        </a:spcBef>
                        <a:spcAft>
                          <a:spcPts val="0"/>
                        </a:spcAft>
                        <a:buNone/>
                      </a:pPr>
                      <a:r>
                        <a:rPr lang="en-US" sz="1800"/>
                        <a:t>This is required to control the solenoid valve because the solenoid valve activates with 12V but Microcontroller can only give 5V at Max.</a:t>
                      </a:r>
                      <a:endParaRPr sz="1500"/>
                    </a:p>
                    <a:p>
                      <a:pPr indent="0" lvl="0" marL="0" marR="0" rtl="0" algn="l">
                        <a:spcBef>
                          <a:spcPts val="0"/>
                        </a:spcBef>
                        <a:spcAft>
                          <a:spcPts val="0"/>
                        </a:spcAft>
                        <a:buNone/>
                      </a:pPr>
                      <a:r>
                        <a:rPr lang="en-US" sz="1800"/>
                        <a:t>So, A relay is introduced in the middle to interface the both. The same solenoid principle applies here</a:t>
                      </a:r>
                      <a:endParaRPr sz="1500"/>
                    </a:p>
                    <a:p>
                      <a:pPr indent="0" lvl="0" marL="0" marR="0" rtl="0" algn="l">
                        <a:spcBef>
                          <a:spcPts val="0"/>
                        </a:spcBef>
                        <a:spcAft>
                          <a:spcPts val="0"/>
                        </a:spcAft>
                        <a:buNone/>
                      </a:pPr>
                      <a:r>
                        <a:rPr lang="en-US" sz="1800"/>
                        <a:t>But with a small coil. </a:t>
                      </a:r>
                      <a:endParaRPr sz="1500"/>
                    </a:p>
                  </a:txBody>
                  <a:tcPr marT="45750" marB="45750" marR="91450" marL="91450"/>
                </a:tc>
                <a:tc>
                  <a:txBody>
                    <a:bodyPr>
                      <a:noAutofit/>
                    </a:bodyPr>
                    <a:lstStyle/>
                    <a:p>
                      <a:pPr indent="0" lvl="0" marL="0" marR="0" rtl="0" algn="l">
                        <a:spcBef>
                          <a:spcPts val="0"/>
                        </a:spcBef>
                        <a:spcAft>
                          <a:spcPts val="0"/>
                        </a:spcAft>
                        <a:buNone/>
                      </a:pPr>
                      <a:r>
                        <a:t/>
                      </a:r>
                      <a:endParaRPr sz="1800"/>
                    </a:p>
                  </a:txBody>
                  <a:tcPr marT="45750" marB="45750" marR="91450" marL="91450"/>
                </a:tc>
              </a:tr>
            </a:tbl>
          </a:graphicData>
        </a:graphic>
      </p:graphicFrame>
      <p:pic>
        <p:nvPicPr>
          <p:cNvPr descr="OL1803.jpg" id="265" name="Shape 265"/>
          <p:cNvPicPr preferRelativeResize="0"/>
          <p:nvPr>
            <p:ph idx="1" type="body"/>
          </p:nvPr>
        </p:nvPicPr>
        <p:blipFill rotWithShape="1">
          <a:blip r:embed="rId3">
            <a:alphaModFix/>
          </a:blip>
          <a:srcRect b="1177" l="0" r="-2393" t="-1"/>
          <a:stretch/>
        </p:blipFill>
        <p:spPr>
          <a:xfrm>
            <a:off x="6850775" y="1869574"/>
            <a:ext cx="2293200" cy="2045700"/>
          </a:xfrm>
          <a:prstGeom prst="rect">
            <a:avLst/>
          </a:prstGeom>
          <a:noFill/>
          <a:ln>
            <a:noFill/>
          </a:ln>
        </p:spPr>
      </p:pic>
      <p:pic>
        <p:nvPicPr>
          <p:cNvPr descr="10a-relay-board-500x500.jpg" id="266" name="Shape 266"/>
          <p:cNvPicPr preferRelativeResize="0"/>
          <p:nvPr/>
        </p:nvPicPr>
        <p:blipFill rotWithShape="1">
          <a:blip r:embed="rId4">
            <a:alphaModFix/>
          </a:blip>
          <a:srcRect b="0" l="0" r="0" t="0"/>
          <a:stretch/>
        </p:blipFill>
        <p:spPr>
          <a:xfrm>
            <a:off x="6850772" y="3963518"/>
            <a:ext cx="2193800" cy="2193800"/>
          </a:xfrm>
          <a:prstGeom prst="rect">
            <a:avLst/>
          </a:prstGeom>
          <a:noFill/>
          <a:ln>
            <a:noFill/>
          </a:ln>
        </p:spPr>
      </p:pic>
      <p:sp>
        <p:nvSpPr>
          <p:cNvPr id="267" name="Shape 267"/>
          <p:cNvSpPr txBox="1"/>
          <p:nvPr>
            <p:ph idx="12" type="sldNum"/>
          </p:nvPr>
        </p:nvSpPr>
        <p:spPr>
          <a:xfrm>
            <a:off x="8458200" y="6416675"/>
            <a:ext cx="457200" cy="365400"/>
          </a:xfrm>
          <a:prstGeom prst="rect">
            <a:avLst/>
          </a:prstGeom>
        </p:spPr>
        <p:txBody>
          <a:bodyPr anchorCtr="0" anchor="b" bIns="0" lIns="0" spcFirstLastPara="1" rIns="0" wrap="square" tIns="5275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685800" y="274638"/>
            <a:ext cx="7772400" cy="1143000"/>
          </a:xfrm>
          <a:prstGeom prst="rect">
            <a:avLst/>
          </a:prstGeom>
          <a:noFill/>
          <a:ln>
            <a:noFill/>
          </a:ln>
        </p:spPr>
        <p:txBody>
          <a:bodyPr anchorCtr="0" anchor="ctr" bIns="52750" lIns="0" spcFirstLastPara="1" rIns="0" wrap="square" tIns="52750">
            <a:noAutofit/>
          </a:bodyPr>
          <a:lstStyle/>
          <a:p>
            <a:pPr indent="0" lvl="0" marL="0" marR="0" rtl="0" algn="l">
              <a:spcBef>
                <a:spcPts val="0"/>
              </a:spcBef>
              <a:spcAft>
                <a:spcPts val="0"/>
              </a:spcAft>
              <a:buClr>
                <a:schemeClr val="lt1"/>
              </a:buClr>
              <a:buSzPts val="4200"/>
              <a:buFont typeface="Cabin"/>
              <a:buNone/>
            </a:pPr>
            <a:r>
              <a:rPr b="0" i="0" lang="en-US" sz="4200" u="none" cap="none" strike="noStrike">
                <a:solidFill>
                  <a:schemeClr val="lt1"/>
                </a:solidFill>
                <a:latin typeface="Cabin"/>
                <a:ea typeface="Cabin"/>
                <a:cs typeface="Cabin"/>
                <a:sym typeface="Cabin"/>
              </a:rPr>
              <a:t>POWER SOURCE AND STORAGE</a:t>
            </a:r>
            <a:endParaRPr b="0" i="0" sz="4200" u="none" cap="none" strike="noStrike">
              <a:solidFill>
                <a:schemeClr val="lt1"/>
              </a:solidFill>
              <a:latin typeface="Cabin"/>
              <a:ea typeface="Cabin"/>
              <a:cs typeface="Cabin"/>
              <a:sym typeface="Cabin"/>
            </a:endParaRPr>
          </a:p>
        </p:txBody>
      </p:sp>
      <p:graphicFrame>
        <p:nvGraphicFramePr>
          <p:cNvPr id="273" name="Shape 273"/>
          <p:cNvGraphicFramePr/>
          <p:nvPr/>
        </p:nvGraphicFramePr>
        <p:xfrm>
          <a:off x="0" y="1253851"/>
          <a:ext cx="3000000" cy="3000000"/>
        </p:xfrm>
        <a:graphic>
          <a:graphicData uri="http://schemas.openxmlformats.org/drawingml/2006/table">
            <a:tbl>
              <a:tblPr bandRow="1" firstRow="1">
                <a:noFill/>
                <a:tableStyleId>{5EFE1036-E214-46B1-80E3-06CCE79E1E77}</a:tableStyleId>
              </a:tblPr>
              <a:tblGrid>
                <a:gridCol w="2010750"/>
                <a:gridCol w="4844050"/>
                <a:gridCol w="2289250"/>
              </a:tblGrid>
              <a:tr h="490725">
                <a:tc>
                  <a:txBody>
                    <a:bodyPr>
                      <a:noAutofit/>
                    </a:bodyPr>
                    <a:lstStyle/>
                    <a:p>
                      <a:pPr indent="0" lvl="0" marL="0" marR="0" rtl="0" algn="ctr">
                        <a:spcBef>
                          <a:spcPts val="0"/>
                        </a:spcBef>
                        <a:spcAft>
                          <a:spcPts val="0"/>
                        </a:spcAft>
                        <a:buNone/>
                      </a:pPr>
                      <a:r>
                        <a:rPr lang="en-US" sz="1800"/>
                        <a:t>Component</a:t>
                      </a:r>
                      <a:endParaRPr sz="1800"/>
                    </a:p>
                  </a:txBody>
                  <a:tcPr marT="45750" marB="45750" marR="91450" marL="91450"/>
                </a:tc>
                <a:tc>
                  <a:txBody>
                    <a:bodyPr>
                      <a:noAutofit/>
                    </a:bodyPr>
                    <a:lstStyle/>
                    <a:p>
                      <a:pPr indent="0" lvl="0" marL="0" marR="0" rtl="0" algn="ctr">
                        <a:spcBef>
                          <a:spcPts val="0"/>
                        </a:spcBef>
                        <a:spcAft>
                          <a:spcPts val="0"/>
                        </a:spcAft>
                        <a:buNone/>
                      </a:pPr>
                      <a:r>
                        <a:rPr lang="en-US" sz="1800"/>
                        <a:t>Description</a:t>
                      </a:r>
                      <a:endParaRPr sz="1800"/>
                    </a:p>
                  </a:txBody>
                  <a:tcPr marT="45750" marB="45750" marR="91450" marL="91450"/>
                </a:tc>
                <a:tc>
                  <a:txBody>
                    <a:bodyPr>
                      <a:noAutofit/>
                    </a:bodyPr>
                    <a:lstStyle/>
                    <a:p>
                      <a:pPr indent="0" lvl="0" marL="0" marR="0" rtl="0" algn="ctr">
                        <a:spcBef>
                          <a:spcPts val="0"/>
                        </a:spcBef>
                        <a:spcAft>
                          <a:spcPts val="0"/>
                        </a:spcAft>
                        <a:buNone/>
                      </a:pPr>
                      <a:r>
                        <a:rPr lang="en-US" sz="1800"/>
                        <a:t>Image</a:t>
                      </a:r>
                      <a:endParaRPr sz="1800"/>
                    </a:p>
                  </a:txBody>
                  <a:tcPr marT="45750" marB="45750" marR="91450" marL="91450"/>
                </a:tc>
              </a:tr>
              <a:tr h="2129400">
                <a:tc>
                  <a:txBody>
                    <a:bodyPr>
                      <a:noAutofit/>
                    </a:bodyPr>
                    <a:lstStyle/>
                    <a:p>
                      <a:pPr indent="0" lvl="0" marL="0" marR="0" rtl="0" algn="ctr">
                        <a:spcBef>
                          <a:spcPts val="0"/>
                        </a:spcBef>
                        <a:spcAft>
                          <a:spcPts val="0"/>
                        </a:spcAft>
                        <a:buNone/>
                      </a:pPr>
                      <a:r>
                        <a:rPr lang="en-US" sz="1800"/>
                        <a:t>1.Solar</a:t>
                      </a:r>
                      <a:r>
                        <a:rPr lang="en-US" sz="1800"/>
                        <a:t> Panel</a:t>
                      </a:r>
                      <a:endParaRPr sz="1500"/>
                    </a:p>
                    <a:p>
                      <a:pPr indent="0" lvl="0" marL="0" marR="0" rtl="0" algn="ctr">
                        <a:spcBef>
                          <a:spcPts val="0"/>
                        </a:spcBef>
                        <a:spcAft>
                          <a:spcPts val="0"/>
                        </a:spcAft>
                        <a:buNone/>
                      </a:pPr>
                      <a:r>
                        <a:rPr lang="en-US" sz="1800"/>
                        <a:t>24W</a:t>
                      </a:r>
                      <a:endParaRPr sz="1800"/>
                    </a:p>
                  </a:txBody>
                  <a:tcPr marT="45750" marB="45750" marR="91450" marL="91450"/>
                </a:tc>
                <a:tc>
                  <a:txBody>
                    <a:bodyPr>
                      <a:noAutofit/>
                    </a:bodyPr>
                    <a:lstStyle/>
                    <a:p>
                      <a:pPr indent="0" lvl="0" marL="0" marR="0" rtl="0" algn="l">
                        <a:spcBef>
                          <a:spcPts val="0"/>
                        </a:spcBef>
                        <a:spcAft>
                          <a:spcPts val="0"/>
                        </a:spcAft>
                        <a:buNone/>
                      </a:pPr>
                      <a:r>
                        <a:rPr lang="en-US" sz="1800"/>
                        <a:t>To Make this entire setup truly isolated in terms of the central node the power is generated from the solar energy day time and utilised ini the night from a battery. A 24W 12V solar panel can be used here to supply the 12V solenoid valve as wel.</a:t>
                      </a:r>
                      <a:endParaRPr sz="1500"/>
                    </a:p>
                    <a:p>
                      <a:pPr indent="0" lvl="0" marL="0" marR="0" rtl="0" algn="l">
                        <a:spcBef>
                          <a:spcPts val="0"/>
                        </a:spcBef>
                        <a:spcAft>
                          <a:spcPts val="0"/>
                        </a:spcAft>
                        <a:buNone/>
                      </a:pPr>
                      <a:r>
                        <a:t/>
                      </a:r>
                      <a:endParaRPr sz="1800"/>
                    </a:p>
                  </a:txBody>
                  <a:tcPr marT="45750" marB="45750" marR="91450" marL="91450"/>
                </a:tc>
                <a:tc>
                  <a:txBody>
                    <a:bodyPr>
                      <a:noAutofit/>
                    </a:bodyPr>
                    <a:lstStyle/>
                    <a:p>
                      <a:pPr indent="0" lvl="0" marL="0" marR="0" rtl="0" algn="l">
                        <a:spcBef>
                          <a:spcPts val="0"/>
                        </a:spcBef>
                        <a:spcAft>
                          <a:spcPts val="0"/>
                        </a:spcAft>
                        <a:buNone/>
                      </a:pPr>
                      <a:r>
                        <a:t/>
                      </a:r>
                      <a:endParaRPr sz="1800"/>
                    </a:p>
                  </a:txBody>
                  <a:tcPr marT="45750" marB="45750" marR="91450" marL="91450"/>
                </a:tc>
              </a:tr>
              <a:tr h="2277725">
                <a:tc>
                  <a:txBody>
                    <a:bodyPr>
                      <a:noAutofit/>
                    </a:bodyPr>
                    <a:lstStyle/>
                    <a:p>
                      <a:pPr indent="0" lvl="0" marL="0" marR="0" rtl="0" algn="l">
                        <a:spcBef>
                          <a:spcPts val="0"/>
                        </a:spcBef>
                        <a:spcAft>
                          <a:spcPts val="0"/>
                        </a:spcAft>
                        <a:buNone/>
                      </a:pPr>
                      <a:r>
                        <a:rPr lang="en-US" sz="1800"/>
                        <a:t>2. Lithium</a:t>
                      </a:r>
                      <a:r>
                        <a:rPr lang="en-US" sz="1800"/>
                        <a:t> Ion Battery</a:t>
                      </a:r>
                      <a:endParaRPr sz="1800"/>
                    </a:p>
                  </a:txBody>
                  <a:tcPr marT="45750" marB="45750" marR="91450" marL="91450"/>
                </a:tc>
                <a:tc>
                  <a:txBody>
                    <a:bodyPr>
                      <a:noAutofit/>
                    </a:bodyPr>
                    <a:lstStyle/>
                    <a:p>
                      <a:pPr indent="0" lvl="0" marL="0" marR="0" rtl="0" algn="l">
                        <a:spcBef>
                          <a:spcPts val="0"/>
                        </a:spcBef>
                        <a:spcAft>
                          <a:spcPts val="0"/>
                        </a:spcAft>
                        <a:buNone/>
                      </a:pPr>
                      <a:r>
                        <a:rPr lang="en-US" sz="1800"/>
                        <a:t>The solar energy gathered from the solar panel is stored into a 5V lithium ion battery for cloudy or night time usage of the entire circuit without interruption.</a:t>
                      </a:r>
                      <a:endParaRPr sz="1500"/>
                    </a:p>
                    <a:p>
                      <a:pPr indent="0" lvl="0" marL="0" marR="0" rtl="0" algn="l">
                        <a:spcBef>
                          <a:spcPts val="0"/>
                        </a:spcBef>
                        <a:spcAft>
                          <a:spcPts val="0"/>
                        </a:spcAft>
                        <a:buNone/>
                      </a:pPr>
                      <a:r>
                        <a:rPr lang="en-US" sz="1800"/>
                        <a:t> Vin=12V ; I=2A from Solar panel</a:t>
                      </a:r>
                      <a:endParaRPr sz="1500"/>
                    </a:p>
                    <a:p>
                      <a:pPr indent="0" lvl="0" marL="0" marR="0" rtl="0" algn="l">
                        <a:spcBef>
                          <a:spcPts val="0"/>
                        </a:spcBef>
                        <a:spcAft>
                          <a:spcPts val="0"/>
                        </a:spcAft>
                        <a:buNone/>
                      </a:pPr>
                      <a:r>
                        <a:rPr lang="en-US" sz="1800"/>
                        <a:t>Vout=5V 2A regulated supply</a:t>
                      </a:r>
                      <a:endParaRPr sz="1500"/>
                    </a:p>
                  </a:txBody>
                  <a:tcPr marT="45750" marB="45750" marR="91450" marL="91450"/>
                </a:tc>
                <a:tc>
                  <a:txBody>
                    <a:bodyPr>
                      <a:noAutofit/>
                    </a:bodyPr>
                    <a:lstStyle/>
                    <a:p>
                      <a:pPr indent="0" lvl="0" marL="0" marR="0" rtl="0" algn="l">
                        <a:spcBef>
                          <a:spcPts val="0"/>
                        </a:spcBef>
                        <a:spcAft>
                          <a:spcPts val="0"/>
                        </a:spcAft>
                        <a:buNone/>
                      </a:pPr>
                      <a:r>
                        <a:t/>
                      </a:r>
                      <a:endParaRPr sz="1800"/>
                    </a:p>
                  </a:txBody>
                  <a:tcPr marT="45750" marB="45750" marR="91450" marL="91450"/>
                </a:tc>
              </a:tr>
            </a:tbl>
          </a:graphicData>
        </a:graphic>
      </p:graphicFrame>
      <p:pic>
        <p:nvPicPr>
          <p:cNvPr descr="SP20W12VP-WG-2.jpg" id="274" name="Shape 274"/>
          <p:cNvPicPr preferRelativeResize="0"/>
          <p:nvPr>
            <p:ph idx="1" type="body"/>
          </p:nvPr>
        </p:nvPicPr>
        <p:blipFill rotWithShape="1">
          <a:blip r:embed="rId3">
            <a:alphaModFix/>
          </a:blip>
          <a:srcRect b="-7000" l="12546" r="0" t="-7001"/>
          <a:stretch/>
        </p:blipFill>
        <p:spPr>
          <a:xfrm>
            <a:off x="6864350" y="1757363"/>
            <a:ext cx="2141400" cy="1674900"/>
          </a:xfrm>
          <a:prstGeom prst="rect">
            <a:avLst/>
          </a:prstGeom>
          <a:noFill/>
          <a:ln>
            <a:noFill/>
          </a:ln>
        </p:spPr>
      </p:pic>
      <p:pic>
        <p:nvPicPr>
          <p:cNvPr descr="components_battplug.gif" id="275" name="Shape 275"/>
          <p:cNvPicPr preferRelativeResize="0"/>
          <p:nvPr/>
        </p:nvPicPr>
        <p:blipFill rotWithShape="1">
          <a:blip r:embed="rId4">
            <a:alphaModFix/>
          </a:blip>
          <a:srcRect b="0" l="0" r="0" t="0"/>
          <a:stretch/>
        </p:blipFill>
        <p:spPr>
          <a:xfrm>
            <a:off x="6864350" y="4048000"/>
            <a:ext cx="1606301" cy="1504594"/>
          </a:xfrm>
          <a:prstGeom prst="rect">
            <a:avLst/>
          </a:prstGeom>
          <a:noFill/>
          <a:ln>
            <a:noFill/>
          </a:ln>
        </p:spPr>
      </p:pic>
      <p:sp>
        <p:nvSpPr>
          <p:cNvPr id="276" name="Shape 276"/>
          <p:cNvSpPr txBox="1"/>
          <p:nvPr>
            <p:ph idx="12" type="sldNum"/>
          </p:nvPr>
        </p:nvSpPr>
        <p:spPr>
          <a:xfrm>
            <a:off x="8458200" y="6416675"/>
            <a:ext cx="457200" cy="365400"/>
          </a:xfrm>
          <a:prstGeom prst="rect">
            <a:avLst/>
          </a:prstGeom>
        </p:spPr>
        <p:txBody>
          <a:bodyPr anchorCtr="0" anchor="b" bIns="0" lIns="0" spcFirstLastPara="1" rIns="0" wrap="square" tIns="5275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685800" y="274638"/>
            <a:ext cx="7772400" cy="1143000"/>
          </a:xfrm>
          <a:prstGeom prst="rect">
            <a:avLst/>
          </a:prstGeom>
          <a:noFill/>
          <a:ln>
            <a:noFill/>
          </a:ln>
        </p:spPr>
        <p:txBody>
          <a:bodyPr anchorCtr="0" anchor="ctr" bIns="52750" lIns="0" spcFirstLastPara="1" rIns="0" wrap="square" tIns="52750">
            <a:noAutofit/>
          </a:bodyPr>
          <a:lstStyle/>
          <a:p>
            <a:pPr indent="0" lvl="0" marL="0" marR="0" rtl="0" algn="l">
              <a:spcBef>
                <a:spcPts val="0"/>
              </a:spcBef>
              <a:spcAft>
                <a:spcPts val="0"/>
              </a:spcAft>
              <a:buClr>
                <a:schemeClr val="lt1"/>
              </a:buClr>
              <a:buSzPts val="4200"/>
              <a:buFont typeface="Cabin"/>
              <a:buNone/>
            </a:pPr>
            <a:r>
              <a:rPr b="0" i="0" lang="en-US" sz="4200" u="none" cap="none" strike="noStrike">
                <a:solidFill>
                  <a:schemeClr val="lt1"/>
                </a:solidFill>
                <a:latin typeface="Cabin"/>
                <a:ea typeface="Cabin"/>
                <a:cs typeface="Cabin"/>
                <a:sym typeface="Cabin"/>
              </a:rPr>
              <a:t>SUMMARY</a:t>
            </a:r>
            <a:endParaRPr b="0" i="0" sz="4200" u="none" cap="none" strike="noStrike">
              <a:solidFill>
                <a:schemeClr val="lt1"/>
              </a:solidFill>
              <a:latin typeface="Cabin"/>
              <a:ea typeface="Cabin"/>
              <a:cs typeface="Cabin"/>
              <a:sym typeface="Cabin"/>
            </a:endParaRPr>
          </a:p>
        </p:txBody>
      </p:sp>
      <p:sp>
        <p:nvSpPr>
          <p:cNvPr id="282" name="Shape 282"/>
          <p:cNvSpPr txBox="1"/>
          <p:nvPr>
            <p:ph idx="1" type="body"/>
          </p:nvPr>
        </p:nvSpPr>
        <p:spPr>
          <a:xfrm>
            <a:off x="685800" y="1600201"/>
            <a:ext cx="7772400" cy="3734100"/>
          </a:xfrm>
          <a:prstGeom prst="rect">
            <a:avLst/>
          </a:prstGeom>
          <a:noFill/>
          <a:ln>
            <a:noFill/>
          </a:ln>
        </p:spPr>
        <p:txBody>
          <a:bodyPr anchorCtr="0" anchor="t" bIns="52750" lIns="0" spcFirstLastPara="1" rIns="0" wrap="square" tIns="52750">
            <a:noAutofit/>
          </a:bodyPr>
          <a:lstStyle/>
          <a:p>
            <a:pPr indent="-317500" lvl="0" marL="393700" marR="0" rtl="0" algn="l">
              <a:lnSpc>
                <a:spcPct val="100000"/>
              </a:lnSpc>
              <a:spcBef>
                <a:spcPts val="0"/>
              </a:spcBef>
              <a:spcAft>
                <a:spcPts val="0"/>
              </a:spcAft>
              <a:buClr>
                <a:schemeClr val="accent1"/>
              </a:buClr>
              <a:buSzPts val="2200"/>
              <a:buFont typeface="Noto Sans Symbols"/>
              <a:buChar char="▶"/>
            </a:pPr>
            <a:r>
              <a:rPr b="0" i="0" lang="en-US" sz="2200" u="none" cap="none" strike="noStrike">
                <a:solidFill>
                  <a:schemeClr val="lt1"/>
                </a:solidFill>
                <a:latin typeface="Cabin"/>
                <a:ea typeface="Cabin"/>
                <a:cs typeface="Cabin"/>
                <a:sym typeface="Cabin"/>
              </a:rPr>
              <a:t>This system will help in increasing the productivity of the crops from getting the real-time sensors data and applying the sophisticated analysis tools to get a perfect feedback for certain variety of plants that require more attention and care. </a:t>
            </a:r>
            <a:endParaRPr sz="2200"/>
          </a:p>
          <a:p>
            <a:pPr indent="-317500" lvl="0" marL="393700" marR="0" rtl="0" algn="l">
              <a:lnSpc>
                <a:spcPct val="100000"/>
              </a:lnSpc>
              <a:spcBef>
                <a:spcPts val="700"/>
              </a:spcBef>
              <a:spcAft>
                <a:spcPts val="0"/>
              </a:spcAft>
              <a:buClr>
                <a:schemeClr val="accent1"/>
              </a:buClr>
              <a:buSzPts val="2200"/>
              <a:buFont typeface="Noto Sans Symbols"/>
              <a:buChar char="▶"/>
            </a:pPr>
            <a:r>
              <a:rPr b="0" i="0" lang="en-US" sz="2200" u="none" cap="none" strike="noStrike">
                <a:solidFill>
                  <a:schemeClr val="lt1"/>
                </a:solidFill>
                <a:latin typeface="Cabin"/>
                <a:ea typeface="Cabin"/>
                <a:cs typeface="Cabin"/>
                <a:sym typeface="Cabin"/>
              </a:rPr>
              <a:t>The system being utilised with LoRa has a wide range of applications for the transmission and reception of data, with a long range of 22KM with Line Of Sight and 2.5KM of No Line Of Sight. This helps in the collection, transmission, applying feedback of data more quickly using the cloud computing technology and data analytics tools.</a:t>
            </a:r>
            <a:endParaRPr sz="2200"/>
          </a:p>
          <a:p>
            <a:pPr indent="-317500" lvl="0" marL="393700" marR="0" rtl="0" algn="l">
              <a:lnSpc>
                <a:spcPct val="100000"/>
              </a:lnSpc>
              <a:spcBef>
                <a:spcPts val="700"/>
              </a:spcBef>
              <a:spcAft>
                <a:spcPts val="1800"/>
              </a:spcAft>
              <a:buClr>
                <a:schemeClr val="accent1"/>
              </a:buClr>
              <a:buSzPts val="2200"/>
              <a:buFont typeface="Noto Sans Symbols"/>
              <a:buChar char="▶"/>
            </a:pPr>
            <a:r>
              <a:rPr b="0" i="0" lang="en-US" sz="2200" u="none" cap="none" strike="noStrike">
                <a:solidFill>
                  <a:schemeClr val="lt1"/>
                </a:solidFill>
                <a:latin typeface="Cabin"/>
                <a:ea typeface="Cabin"/>
                <a:cs typeface="Cabin"/>
                <a:sym typeface="Cabin"/>
              </a:rPr>
              <a:t>This setup will be very secured because the LoRaWAN has 128AES encryption for the transmiting data.</a:t>
            </a:r>
            <a:endParaRPr b="0" i="0" sz="2200" u="none" cap="none" strike="noStrike">
              <a:solidFill>
                <a:schemeClr val="lt1"/>
              </a:solidFill>
              <a:latin typeface="Cabin"/>
              <a:ea typeface="Cabin"/>
              <a:cs typeface="Cabin"/>
              <a:sym typeface="Cabin"/>
            </a:endParaRPr>
          </a:p>
        </p:txBody>
      </p:sp>
      <p:sp>
        <p:nvSpPr>
          <p:cNvPr id="283" name="Shape 283"/>
          <p:cNvSpPr txBox="1"/>
          <p:nvPr>
            <p:ph idx="12" type="sldNum"/>
          </p:nvPr>
        </p:nvSpPr>
        <p:spPr>
          <a:xfrm>
            <a:off x="8458200" y="6416675"/>
            <a:ext cx="457200" cy="365400"/>
          </a:xfrm>
          <a:prstGeom prst="rect">
            <a:avLst/>
          </a:prstGeom>
        </p:spPr>
        <p:txBody>
          <a:bodyPr anchorCtr="0" anchor="b" bIns="0" lIns="0" spcFirstLastPara="1" rIns="0" wrap="square" tIns="5275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title"/>
          </p:nvPr>
        </p:nvSpPr>
        <p:spPr>
          <a:xfrm>
            <a:off x="814092" y="2545138"/>
            <a:ext cx="7772400" cy="1143000"/>
          </a:xfrm>
          <a:prstGeom prst="rect">
            <a:avLst/>
          </a:prstGeom>
          <a:noFill/>
          <a:ln>
            <a:noFill/>
          </a:ln>
        </p:spPr>
        <p:txBody>
          <a:bodyPr anchorCtr="0" anchor="ctr" bIns="52750" lIns="0" spcFirstLastPara="1" rIns="0" wrap="square" tIns="52750">
            <a:noAutofit/>
          </a:bodyPr>
          <a:lstStyle/>
          <a:p>
            <a:pPr indent="0" lvl="0" marL="0" marR="0" rtl="0" algn="ctr">
              <a:spcBef>
                <a:spcPts val="0"/>
              </a:spcBef>
              <a:spcAft>
                <a:spcPts val="0"/>
              </a:spcAft>
              <a:buClr>
                <a:schemeClr val="lt1"/>
              </a:buClr>
              <a:buSzPts val="5100"/>
              <a:buFont typeface="Cabin"/>
              <a:buNone/>
            </a:pPr>
            <a:r>
              <a:rPr b="0" i="0" lang="en-US" sz="5100" u="none" cap="none" strike="noStrike">
                <a:solidFill>
                  <a:schemeClr val="lt1"/>
                </a:solidFill>
                <a:latin typeface="Cabin"/>
                <a:ea typeface="Cabin"/>
                <a:cs typeface="Cabin"/>
                <a:sym typeface="Cabin"/>
              </a:rPr>
              <a:t>THANK YOU</a:t>
            </a:r>
            <a:endParaRPr b="0" i="0" sz="5100" u="none" cap="none" strike="noStrike">
              <a:solidFill>
                <a:schemeClr val="lt1"/>
              </a:solidFill>
              <a:latin typeface="Cabin"/>
              <a:ea typeface="Cabin"/>
              <a:cs typeface="Cabin"/>
              <a:sym typeface="Cabin"/>
            </a:endParaRPr>
          </a:p>
        </p:txBody>
      </p:sp>
      <p:sp>
        <p:nvSpPr>
          <p:cNvPr id="289" name="Shape 289"/>
          <p:cNvSpPr txBox="1"/>
          <p:nvPr>
            <p:ph idx="12" type="sldNum"/>
          </p:nvPr>
        </p:nvSpPr>
        <p:spPr>
          <a:xfrm>
            <a:off x="8472458" y="6217622"/>
            <a:ext cx="549000" cy="524700"/>
          </a:xfrm>
          <a:prstGeom prst="rect">
            <a:avLst/>
          </a:prstGeom>
        </p:spPr>
        <p:txBody>
          <a:bodyPr anchorCtr="0" anchor="ctr" bIns="105550" lIns="105550" spcFirstLastPara="1" rIns="105550" wrap="square" tIns="105550">
            <a:noAutofit/>
          </a:bodyPr>
          <a:lstStyle/>
          <a:p>
            <a:pPr indent="0" lvl="0" marL="0">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685800" y="274638"/>
            <a:ext cx="7772400" cy="1143000"/>
          </a:xfrm>
          <a:prstGeom prst="rect">
            <a:avLst/>
          </a:prstGeom>
          <a:noFill/>
          <a:ln>
            <a:noFill/>
          </a:ln>
        </p:spPr>
        <p:txBody>
          <a:bodyPr anchorCtr="0" anchor="ctr" bIns="52750" lIns="0" spcFirstLastPara="1" rIns="0" wrap="square" tIns="52750">
            <a:noAutofit/>
          </a:bodyPr>
          <a:lstStyle/>
          <a:p>
            <a:pPr indent="0" lvl="0" marL="0" marR="0" rtl="0" algn="l">
              <a:spcBef>
                <a:spcPts val="0"/>
              </a:spcBef>
              <a:spcAft>
                <a:spcPts val="0"/>
              </a:spcAft>
              <a:buClr>
                <a:schemeClr val="lt1"/>
              </a:buClr>
              <a:buSzPts val="4200"/>
              <a:buFont typeface="Cabin"/>
              <a:buNone/>
            </a:pPr>
            <a:r>
              <a:rPr lang="en-US"/>
              <a:t>Thank You</a:t>
            </a:r>
            <a:endParaRPr b="0" i="0" sz="4200" u="none" cap="none" strike="noStrike">
              <a:solidFill>
                <a:schemeClr val="lt1"/>
              </a:solidFill>
              <a:latin typeface="Cabin"/>
              <a:ea typeface="Cabin"/>
              <a:cs typeface="Cabin"/>
              <a:sym typeface="Cabin"/>
            </a:endParaRPr>
          </a:p>
        </p:txBody>
      </p:sp>
      <p:sp>
        <p:nvSpPr>
          <p:cNvPr id="295" name="Shape 295"/>
          <p:cNvSpPr txBox="1"/>
          <p:nvPr>
            <p:ph idx="1" type="body"/>
          </p:nvPr>
        </p:nvSpPr>
        <p:spPr>
          <a:xfrm>
            <a:off x="685800" y="1676401"/>
            <a:ext cx="7772400" cy="3733800"/>
          </a:xfrm>
          <a:prstGeom prst="rect">
            <a:avLst/>
          </a:prstGeom>
          <a:noFill/>
          <a:ln>
            <a:noFill/>
          </a:ln>
        </p:spPr>
        <p:txBody>
          <a:bodyPr anchorCtr="0" anchor="t" bIns="52750" lIns="0" spcFirstLastPara="1" rIns="0" wrap="square" tIns="52750">
            <a:noAutofit/>
          </a:bodyPr>
          <a:lstStyle/>
          <a:p>
            <a:pPr indent="0" lvl="0" marL="76200" marR="0" rtl="0" algn="l">
              <a:lnSpc>
                <a:spcPct val="90000"/>
              </a:lnSpc>
              <a:spcBef>
                <a:spcPts val="0"/>
              </a:spcBef>
              <a:spcAft>
                <a:spcPts val="0"/>
              </a:spcAft>
              <a:buClr>
                <a:schemeClr val="accent1"/>
              </a:buClr>
              <a:buSzPts val="2000"/>
              <a:buFont typeface="Noto Sans Symbols"/>
              <a:buNone/>
            </a:pPr>
            <a:r>
              <a:rPr b="0" i="0" lang="en-US" sz="2400" u="none" cap="none" strike="noStrike">
                <a:solidFill>
                  <a:schemeClr val="lt1"/>
                </a:solidFill>
                <a:latin typeface="Cabin"/>
                <a:ea typeface="Cabin"/>
                <a:cs typeface="Cabin"/>
                <a:sym typeface="Cabin"/>
              </a:rPr>
              <a:t>Guide:	 Dr. L.L. Rajeswara Rao,</a:t>
            </a:r>
            <a:endParaRPr/>
          </a:p>
          <a:p>
            <a:pPr indent="0" lvl="0" marL="76200" marR="0" rtl="0" algn="l">
              <a:lnSpc>
                <a:spcPct val="90000"/>
              </a:lnSpc>
              <a:spcBef>
                <a:spcPts val="700"/>
              </a:spcBef>
              <a:spcAft>
                <a:spcPts val="0"/>
              </a:spcAft>
              <a:buClr>
                <a:schemeClr val="accent1"/>
              </a:buClr>
              <a:buSzPts val="2000"/>
              <a:buFont typeface="Noto Sans Symbols"/>
              <a:buNone/>
            </a:pPr>
            <a:r>
              <a:rPr b="0" i="0" lang="en-US" sz="2400" u="none" cap="none" strike="noStrike">
                <a:solidFill>
                  <a:schemeClr val="lt1"/>
                </a:solidFill>
                <a:latin typeface="Cabin"/>
                <a:ea typeface="Cabin"/>
                <a:cs typeface="Cabin"/>
                <a:sym typeface="Cabin"/>
              </a:rPr>
              <a:t>             M.Tech, Ph.D, IISc Bangalore,</a:t>
            </a:r>
            <a:endParaRPr/>
          </a:p>
          <a:p>
            <a:pPr indent="0" lvl="0" marL="76200" marR="0" rtl="0" algn="l">
              <a:lnSpc>
                <a:spcPct val="90000"/>
              </a:lnSpc>
              <a:spcBef>
                <a:spcPts val="700"/>
              </a:spcBef>
              <a:spcAft>
                <a:spcPts val="0"/>
              </a:spcAft>
              <a:buClr>
                <a:schemeClr val="accent1"/>
              </a:buClr>
              <a:buSzPts val="2000"/>
              <a:buFont typeface="Noto Sans Symbols"/>
              <a:buNone/>
            </a:pPr>
            <a:r>
              <a:rPr b="0" i="0" lang="en-US" sz="2400" u="none" cap="none" strike="noStrike">
                <a:solidFill>
                  <a:schemeClr val="lt1"/>
                </a:solidFill>
                <a:latin typeface="Cabin"/>
                <a:ea typeface="Cabin"/>
                <a:cs typeface="Cabin"/>
                <a:sym typeface="Cabin"/>
              </a:rPr>
              <a:t>             EIE Dept.,GIT.</a:t>
            </a:r>
            <a:endParaRPr/>
          </a:p>
          <a:p>
            <a:pPr indent="0" lvl="0" marL="76200" marR="0" rtl="0" algn="l">
              <a:lnSpc>
                <a:spcPct val="90000"/>
              </a:lnSpc>
              <a:spcBef>
                <a:spcPts val="700"/>
              </a:spcBef>
              <a:spcAft>
                <a:spcPts val="0"/>
              </a:spcAft>
              <a:buClr>
                <a:schemeClr val="accent1"/>
              </a:buClr>
              <a:buSzPts val="2000"/>
              <a:buFont typeface="Noto Sans Symbols"/>
              <a:buNone/>
            </a:pPr>
            <a:r>
              <a:t/>
            </a:r>
            <a:endParaRPr b="0" i="0" sz="2400" u="none" cap="none" strike="noStrike">
              <a:solidFill>
                <a:schemeClr val="lt1"/>
              </a:solidFill>
              <a:latin typeface="Cabin"/>
              <a:ea typeface="Cabin"/>
              <a:cs typeface="Cabin"/>
              <a:sym typeface="Cabin"/>
            </a:endParaRPr>
          </a:p>
          <a:p>
            <a:pPr indent="0" lvl="0" marL="76200" marR="0" rtl="0" algn="l">
              <a:lnSpc>
                <a:spcPct val="90000"/>
              </a:lnSpc>
              <a:spcBef>
                <a:spcPts val="700"/>
              </a:spcBef>
              <a:spcAft>
                <a:spcPts val="0"/>
              </a:spcAft>
              <a:buClr>
                <a:schemeClr val="accent1"/>
              </a:buClr>
              <a:buSzPts val="2000"/>
              <a:buFont typeface="Noto Sans Symbols"/>
              <a:buNone/>
            </a:pPr>
            <a:r>
              <a:t/>
            </a:r>
            <a:endParaRPr b="0" i="0" sz="2400" u="none" cap="none" strike="noStrike">
              <a:solidFill>
                <a:schemeClr val="lt1"/>
              </a:solidFill>
              <a:latin typeface="Cabin"/>
              <a:ea typeface="Cabin"/>
              <a:cs typeface="Cabin"/>
              <a:sym typeface="Cabin"/>
            </a:endParaRPr>
          </a:p>
          <a:p>
            <a:pPr indent="0" lvl="0" marL="76200" marR="0" rtl="0" algn="l">
              <a:lnSpc>
                <a:spcPct val="90000"/>
              </a:lnSpc>
              <a:spcBef>
                <a:spcPts val="700"/>
              </a:spcBef>
              <a:spcAft>
                <a:spcPts val="0"/>
              </a:spcAft>
              <a:buClr>
                <a:schemeClr val="accent1"/>
              </a:buClr>
              <a:buSzPts val="2000"/>
              <a:buFont typeface="Noto Sans Symbols"/>
              <a:buNone/>
            </a:pPr>
            <a:r>
              <a:rPr b="0" i="0" lang="en-US" sz="2400" u="none" cap="none" strike="noStrike">
                <a:solidFill>
                  <a:schemeClr val="lt1"/>
                </a:solidFill>
                <a:latin typeface="Cabin"/>
                <a:ea typeface="Cabin"/>
                <a:cs typeface="Cabin"/>
                <a:sym typeface="Cabin"/>
              </a:rPr>
              <a:t>Members:   Abhishek Yanamandra     (1210414361)</a:t>
            </a:r>
            <a:endParaRPr/>
          </a:p>
          <a:p>
            <a:pPr indent="0" lvl="0" marL="76200" marR="0" rtl="0" algn="l">
              <a:lnSpc>
                <a:spcPct val="90000"/>
              </a:lnSpc>
              <a:spcBef>
                <a:spcPts val="700"/>
              </a:spcBef>
              <a:spcAft>
                <a:spcPts val="0"/>
              </a:spcAft>
              <a:buClr>
                <a:schemeClr val="accent1"/>
              </a:buClr>
              <a:buSzPts val="2000"/>
              <a:buFont typeface="Noto Sans Symbols"/>
              <a:buNone/>
            </a:pPr>
            <a:r>
              <a:rPr b="0" i="0" lang="en-US" sz="2400" u="none" cap="none" strike="noStrike">
                <a:solidFill>
                  <a:schemeClr val="lt1"/>
                </a:solidFill>
                <a:latin typeface="Cabin"/>
                <a:ea typeface="Cabin"/>
                <a:cs typeface="Cabin"/>
                <a:sym typeface="Cabin"/>
              </a:rPr>
              <a:t>	     Bhamidipati Manaswini   (1210414307)</a:t>
            </a:r>
            <a:endParaRPr/>
          </a:p>
          <a:p>
            <a:pPr indent="0" lvl="0" marL="76200" marR="0" rtl="0" algn="l">
              <a:lnSpc>
                <a:spcPct val="90000"/>
              </a:lnSpc>
              <a:spcBef>
                <a:spcPts val="700"/>
              </a:spcBef>
              <a:spcAft>
                <a:spcPts val="0"/>
              </a:spcAft>
              <a:buClr>
                <a:schemeClr val="accent1"/>
              </a:buClr>
              <a:buSzPts val="2000"/>
              <a:buFont typeface="Noto Sans Symbols"/>
              <a:buNone/>
            </a:pPr>
            <a:r>
              <a:rPr b="0" i="0" lang="en-US" sz="2400" u="none" cap="none" strike="noStrike">
                <a:solidFill>
                  <a:schemeClr val="lt1"/>
                </a:solidFill>
                <a:latin typeface="Cabin"/>
                <a:ea typeface="Cabin"/>
                <a:cs typeface="Cabin"/>
                <a:sym typeface="Cabin"/>
              </a:rPr>
              <a:t>	     Pemmaraju Sai Ravi Teja  (1210414336)</a:t>
            </a:r>
            <a:endParaRPr/>
          </a:p>
          <a:p>
            <a:pPr indent="0" lvl="0" marL="76200" marR="0" rtl="0" algn="l">
              <a:lnSpc>
                <a:spcPct val="90000"/>
              </a:lnSpc>
              <a:spcBef>
                <a:spcPts val="700"/>
              </a:spcBef>
              <a:spcAft>
                <a:spcPts val="0"/>
              </a:spcAft>
              <a:buClr>
                <a:schemeClr val="accent1"/>
              </a:buClr>
              <a:buSzPts val="2000"/>
              <a:buFont typeface="Noto Sans Symbols"/>
              <a:buNone/>
            </a:pPr>
            <a:r>
              <a:rPr b="0" i="0" lang="en-US" sz="2400" u="none" cap="none" strike="noStrike">
                <a:solidFill>
                  <a:schemeClr val="lt1"/>
                </a:solidFill>
                <a:latin typeface="Cabin"/>
                <a:ea typeface="Cabin"/>
                <a:cs typeface="Cabin"/>
                <a:sym typeface="Cabin"/>
              </a:rPr>
              <a:t>	     Varanasi Rohit Kumar     (1210414366)</a:t>
            </a:r>
            <a:endParaRPr/>
          </a:p>
          <a:p>
            <a:pPr indent="0" lvl="0" marL="76200" marR="0" rtl="0" algn="l">
              <a:lnSpc>
                <a:spcPct val="90000"/>
              </a:lnSpc>
              <a:spcBef>
                <a:spcPts val="700"/>
              </a:spcBef>
              <a:spcAft>
                <a:spcPts val="0"/>
              </a:spcAft>
              <a:buClr>
                <a:schemeClr val="accent1"/>
              </a:buClr>
              <a:buSzPts val="2000"/>
              <a:buFont typeface="Noto Sans Symbols"/>
              <a:buNone/>
            </a:pPr>
            <a:r>
              <a:rPr b="0" i="0" lang="en-US" sz="2400" u="none" cap="none" strike="noStrike">
                <a:solidFill>
                  <a:schemeClr val="lt1"/>
                </a:solidFill>
                <a:latin typeface="Cabin"/>
                <a:ea typeface="Cabin"/>
                <a:cs typeface="Cabin"/>
                <a:sym typeface="Cabin"/>
              </a:rPr>
              <a:t>	     Narnam Sai Maheedhar  (1210414334)</a:t>
            </a:r>
            <a:endParaRPr/>
          </a:p>
          <a:p>
            <a:pPr indent="-177800" lvl="0" marL="393700" marR="0" rtl="0" algn="l">
              <a:lnSpc>
                <a:spcPct val="90000"/>
              </a:lnSpc>
              <a:spcBef>
                <a:spcPts val="700"/>
              </a:spcBef>
              <a:spcAft>
                <a:spcPts val="1800"/>
              </a:spcAft>
              <a:buClr>
                <a:schemeClr val="accent1"/>
              </a:buClr>
              <a:buSzPts val="2000"/>
              <a:buFont typeface="Noto Sans Symbols"/>
              <a:buNone/>
            </a:pPr>
            <a:r>
              <a:t/>
            </a:r>
            <a:endParaRPr b="0" i="0" sz="2400" u="none" cap="none" strike="noStrike">
              <a:solidFill>
                <a:schemeClr val="lt1"/>
              </a:solidFill>
              <a:latin typeface="Cabin"/>
              <a:ea typeface="Cabin"/>
              <a:cs typeface="Cabin"/>
              <a:sym typeface="Cabin"/>
            </a:endParaRPr>
          </a:p>
        </p:txBody>
      </p:sp>
      <p:sp>
        <p:nvSpPr>
          <p:cNvPr id="296" name="Shape 296"/>
          <p:cNvSpPr txBox="1"/>
          <p:nvPr>
            <p:ph idx="12" type="sldNum"/>
          </p:nvPr>
        </p:nvSpPr>
        <p:spPr>
          <a:xfrm>
            <a:off x="8458200" y="6416675"/>
            <a:ext cx="457200" cy="365400"/>
          </a:xfrm>
          <a:prstGeom prst="rect">
            <a:avLst/>
          </a:prstGeom>
        </p:spPr>
        <p:txBody>
          <a:bodyPr anchorCtr="0" anchor="b" bIns="0" lIns="0" spcFirstLastPara="1" rIns="0" wrap="square" tIns="5275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685800" y="274638"/>
            <a:ext cx="7772400" cy="1143000"/>
          </a:xfrm>
          <a:prstGeom prst="rect">
            <a:avLst/>
          </a:prstGeom>
          <a:noFill/>
          <a:ln>
            <a:noFill/>
          </a:ln>
        </p:spPr>
        <p:txBody>
          <a:bodyPr anchorCtr="0" anchor="ctr" bIns="52750" lIns="0" spcFirstLastPara="1" rIns="0" wrap="square" tIns="52750">
            <a:noAutofit/>
          </a:bodyPr>
          <a:lstStyle/>
          <a:p>
            <a:pPr indent="0" lvl="0" marL="0" marR="0" rtl="0" algn="l">
              <a:spcBef>
                <a:spcPts val="0"/>
              </a:spcBef>
              <a:spcAft>
                <a:spcPts val="0"/>
              </a:spcAft>
              <a:buClr>
                <a:schemeClr val="lt1"/>
              </a:buClr>
              <a:buSzPts val="4200"/>
              <a:buFont typeface="Cabin"/>
              <a:buNone/>
            </a:pPr>
            <a:r>
              <a:rPr b="0" i="0" lang="en-US" sz="4200" u="none" cap="none" strike="noStrike">
                <a:solidFill>
                  <a:schemeClr val="lt1"/>
                </a:solidFill>
                <a:latin typeface="Cabin"/>
                <a:ea typeface="Cabin"/>
                <a:cs typeface="Cabin"/>
                <a:sym typeface="Cabin"/>
              </a:rPr>
              <a:t>PROBLEM STATEMENT</a:t>
            </a:r>
            <a:endParaRPr b="0" i="0" sz="4200" u="none" cap="none" strike="noStrike">
              <a:solidFill>
                <a:schemeClr val="lt1"/>
              </a:solidFill>
              <a:latin typeface="Cabin"/>
              <a:ea typeface="Cabin"/>
              <a:cs typeface="Cabin"/>
              <a:sym typeface="Cabin"/>
            </a:endParaRPr>
          </a:p>
        </p:txBody>
      </p:sp>
      <p:sp>
        <p:nvSpPr>
          <p:cNvPr id="152" name="Shape 152"/>
          <p:cNvSpPr txBox="1"/>
          <p:nvPr>
            <p:ph idx="1" type="body"/>
          </p:nvPr>
        </p:nvSpPr>
        <p:spPr>
          <a:xfrm>
            <a:off x="685800" y="1600201"/>
            <a:ext cx="7772400" cy="3734100"/>
          </a:xfrm>
          <a:prstGeom prst="rect">
            <a:avLst/>
          </a:prstGeom>
          <a:noFill/>
          <a:ln>
            <a:noFill/>
          </a:ln>
        </p:spPr>
        <p:txBody>
          <a:bodyPr anchorCtr="0" anchor="t" bIns="52750" lIns="0" spcFirstLastPara="1" rIns="0" wrap="square" tIns="52750">
            <a:noAutofit/>
          </a:bodyPr>
          <a:lstStyle/>
          <a:p>
            <a:pPr indent="-304800" lvl="0" marL="393700" marR="0" rtl="0" algn="l">
              <a:lnSpc>
                <a:spcPct val="100000"/>
              </a:lnSpc>
              <a:spcBef>
                <a:spcPts val="0"/>
              </a:spcBef>
              <a:spcAft>
                <a:spcPts val="0"/>
              </a:spcAft>
              <a:buClr>
                <a:schemeClr val="accent1"/>
              </a:buClr>
              <a:buSzPts val="2000"/>
              <a:buFont typeface="Noto Sans Symbols"/>
              <a:buChar char="▶"/>
            </a:pPr>
            <a:r>
              <a:rPr b="0" i="0" lang="en-US" sz="2400" u="none" cap="none" strike="noStrike">
                <a:solidFill>
                  <a:schemeClr val="lt1"/>
                </a:solidFill>
                <a:latin typeface="Cabin"/>
                <a:ea typeface="Cabin"/>
                <a:cs typeface="Cabin"/>
                <a:sym typeface="Cabin"/>
              </a:rPr>
              <a:t>There are many factors that contribute to the yield of crops, Some problems are:</a:t>
            </a:r>
            <a:endParaRPr/>
          </a:p>
          <a:p>
            <a:pPr indent="-323850" lvl="1" marL="863600" marR="0" rtl="0" algn="l">
              <a:lnSpc>
                <a:spcPct val="100000"/>
              </a:lnSpc>
              <a:spcBef>
                <a:spcPts val="700"/>
              </a:spcBef>
              <a:spcAft>
                <a:spcPts val="0"/>
              </a:spcAft>
              <a:buClr>
                <a:schemeClr val="accent1"/>
              </a:buClr>
              <a:buSzPts val="1700"/>
              <a:buFont typeface="Noto Sans Symbols"/>
              <a:buChar char="▶"/>
            </a:pPr>
            <a:r>
              <a:rPr b="0" i="0" lang="en-US" sz="1800" u="none" cap="none" strike="noStrike">
                <a:solidFill>
                  <a:schemeClr val="lt1"/>
                </a:solidFill>
                <a:latin typeface="Cabin"/>
                <a:ea typeface="Cabin"/>
                <a:cs typeface="Cabin"/>
                <a:sym typeface="Cabin"/>
              </a:rPr>
              <a:t>Inadequate or prolonged distribution of rainfall.</a:t>
            </a:r>
            <a:endParaRPr/>
          </a:p>
          <a:p>
            <a:pPr indent="-323850" lvl="1" marL="863600" marR="0" rtl="0" algn="l">
              <a:lnSpc>
                <a:spcPct val="100000"/>
              </a:lnSpc>
              <a:spcBef>
                <a:spcPts val="700"/>
              </a:spcBef>
              <a:spcAft>
                <a:spcPts val="0"/>
              </a:spcAft>
              <a:buClr>
                <a:schemeClr val="accent1"/>
              </a:buClr>
              <a:buSzPts val="1700"/>
              <a:buFont typeface="Noto Sans Symbols"/>
              <a:buChar char="▶"/>
            </a:pPr>
            <a:r>
              <a:rPr b="0" i="0" lang="en-US" sz="1800" u="none" cap="none" strike="noStrike">
                <a:solidFill>
                  <a:schemeClr val="lt1"/>
                </a:solidFill>
                <a:latin typeface="Cabin"/>
                <a:ea typeface="Cabin"/>
                <a:cs typeface="Cabin"/>
                <a:sym typeface="Cabin"/>
              </a:rPr>
              <a:t>Uneven maintenance of soil moisture content or soil water content.</a:t>
            </a:r>
            <a:endParaRPr/>
          </a:p>
          <a:p>
            <a:pPr indent="-323850" lvl="1" marL="863600" marR="0" rtl="0" algn="l">
              <a:lnSpc>
                <a:spcPct val="100000"/>
              </a:lnSpc>
              <a:spcBef>
                <a:spcPts val="700"/>
              </a:spcBef>
              <a:spcAft>
                <a:spcPts val="0"/>
              </a:spcAft>
              <a:buClr>
                <a:schemeClr val="accent1"/>
              </a:buClr>
              <a:buSzPts val="1700"/>
              <a:buFont typeface="Noto Sans Symbols"/>
              <a:buChar char="▶"/>
            </a:pPr>
            <a:r>
              <a:rPr b="0" i="0" lang="en-US" sz="1800" u="none" cap="none" strike="noStrike">
                <a:solidFill>
                  <a:schemeClr val="lt1"/>
                </a:solidFill>
                <a:latin typeface="Cabin"/>
                <a:ea typeface="Cabin"/>
                <a:cs typeface="Cabin"/>
                <a:sym typeface="Cabin"/>
              </a:rPr>
              <a:t>Prolonged dry spells during the crop period.</a:t>
            </a:r>
            <a:endParaRPr/>
          </a:p>
          <a:p>
            <a:pPr indent="-323850" lvl="1" marL="863600" marR="0" rtl="0" algn="l">
              <a:lnSpc>
                <a:spcPct val="100000"/>
              </a:lnSpc>
              <a:spcBef>
                <a:spcPts val="700"/>
              </a:spcBef>
              <a:spcAft>
                <a:spcPts val="0"/>
              </a:spcAft>
              <a:buClr>
                <a:schemeClr val="accent1"/>
              </a:buClr>
              <a:buSzPts val="1700"/>
              <a:buFont typeface="Noto Sans Symbols"/>
              <a:buChar char="▶"/>
            </a:pPr>
            <a:r>
              <a:rPr b="0" i="0" lang="en-US" sz="1800" u="none" cap="none" strike="noStrike">
                <a:solidFill>
                  <a:schemeClr val="lt1"/>
                </a:solidFill>
                <a:latin typeface="Cabin"/>
                <a:ea typeface="Cabin"/>
                <a:cs typeface="Cabin"/>
                <a:sym typeface="Cabin"/>
              </a:rPr>
              <a:t>Watering the crops with unpurified blobs of water this include Hard Water, Chlorinated Water, Toxic waters that causes the crops to die.</a:t>
            </a:r>
            <a:endParaRPr/>
          </a:p>
          <a:p>
            <a:pPr indent="-323850" lvl="1" marL="863600" marR="0" rtl="0" algn="l">
              <a:lnSpc>
                <a:spcPct val="100000"/>
              </a:lnSpc>
              <a:spcBef>
                <a:spcPts val="700"/>
              </a:spcBef>
              <a:spcAft>
                <a:spcPts val="0"/>
              </a:spcAft>
              <a:buClr>
                <a:schemeClr val="accent1"/>
              </a:buClr>
              <a:buSzPts val="1700"/>
              <a:buFont typeface="Noto Sans Symbols"/>
              <a:buChar char="▶"/>
            </a:pPr>
            <a:r>
              <a:rPr b="0" i="0" lang="en-US" sz="1800" u="none" cap="none" strike="noStrike">
                <a:solidFill>
                  <a:schemeClr val="lt1"/>
                </a:solidFill>
                <a:latin typeface="Cabin"/>
                <a:ea typeface="Cabin"/>
                <a:cs typeface="Cabin"/>
                <a:sym typeface="Cabin"/>
              </a:rPr>
              <a:t>Over Ripening of the harvested crop due to low attention.</a:t>
            </a:r>
            <a:endParaRPr/>
          </a:p>
          <a:p>
            <a:pPr indent="-323850" lvl="1" marL="863600" marR="0" rtl="0" algn="l">
              <a:lnSpc>
                <a:spcPct val="100000"/>
              </a:lnSpc>
              <a:spcBef>
                <a:spcPts val="700"/>
              </a:spcBef>
              <a:spcAft>
                <a:spcPts val="0"/>
              </a:spcAft>
              <a:buClr>
                <a:schemeClr val="accent1"/>
              </a:buClr>
              <a:buSzPts val="1700"/>
              <a:buFont typeface="Noto Sans Symbols"/>
              <a:buChar char="▶"/>
            </a:pPr>
            <a:r>
              <a:rPr b="0" i="0" lang="en-US" sz="1800" u="none" cap="none" strike="noStrike">
                <a:solidFill>
                  <a:schemeClr val="lt1"/>
                </a:solidFill>
                <a:latin typeface="Cabin"/>
                <a:ea typeface="Cabin"/>
                <a:cs typeface="Cabin"/>
                <a:sym typeface="Cabin"/>
              </a:rPr>
              <a:t>Over Spraying of the Chemical Fertilizers than the prescribed limit.</a:t>
            </a:r>
            <a:endParaRPr/>
          </a:p>
          <a:p>
            <a:pPr indent="-304800" lvl="0" marL="393700" marR="0" rtl="0" algn="l">
              <a:lnSpc>
                <a:spcPct val="100000"/>
              </a:lnSpc>
              <a:spcBef>
                <a:spcPts val="700"/>
              </a:spcBef>
              <a:spcAft>
                <a:spcPts val="1800"/>
              </a:spcAft>
              <a:buClr>
                <a:schemeClr val="accent1"/>
              </a:buClr>
              <a:buSzPts val="2000"/>
              <a:buFont typeface="Noto Sans Symbols"/>
              <a:buChar char="▶"/>
            </a:pPr>
            <a:r>
              <a:rPr b="0" i="0" lang="en-US" sz="2400" u="none" cap="none" strike="noStrike">
                <a:solidFill>
                  <a:schemeClr val="lt1"/>
                </a:solidFill>
                <a:latin typeface="Cabin"/>
                <a:ea typeface="Cabin"/>
                <a:cs typeface="Cabin"/>
                <a:sym typeface="Cabin"/>
              </a:rPr>
              <a:t>These all Factors contribute to the low yield of huge lands because of unattended care for every single crop in a lot.</a:t>
            </a:r>
            <a:endParaRPr b="0" i="0" sz="2400" u="none" cap="none" strike="noStrike">
              <a:solidFill>
                <a:schemeClr val="lt1"/>
              </a:solidFill>
              <a:latin typeface="Cabin"/>
              <a:ea typeface="Cabin"/>
              <a:cs typeface="Cabin"/>
              <a:sym typeface="Cabin"/>
            </a:endParaRPr>
          </a:p>
        </p:txBody>
      </p:sp>
      <p:sp>
        <p:nvSpPr>
          <p:cNvPr id="153" name="Shape 153"/>
          <p:cNvSpPr txBox="1"/>
          <p:nvPr>
            <p:ph idx="12" type="sldNum"/>
          </p:nvPr>
        </p:nvSpPr>
        <p:spPr>
          <a:xfrm>
            <a:off x="8458200" y="6416675"/>
            <a:ext cx="457200" cy="365400"/>
          </a:xfrm>
          <a:prstGeom prst="rect">
            <a:avLst/>
          </a:prstGeom>
        </p:spPr>
        <p:txBody>
          <a:bodyPr anchorCtr="0" anchor="b" bIns="0" lIns="0" spcFirstLastPara="1" rIns="0" wrap="square" tIns="5275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685800" y="274638"/>
            <a:ext cx="7772400" cy="1143000"/>
          </a:xfrm>
          <a:prstGeom prst="rect">
            <a:avLst/>
          </a:prstGeom>
          <a:noFill/>
          <a:ln>
            <a:noFill/>
          </a:ln>
        </p:spPr>
        <p:txBody>
          <a:bodyPr anchorCtr="0" anchor="ctr" bIns="52750" lIns="0" spcFirstLastPara="1" rIns="0" wrap="square" tIns="52750">
            <a:noAutofit/>
          </a:bodyPr>
          <a:lstStyle/>
          <a:p>
            <a:pPr indent="0" lvl="0" marL="0" marR="0" rtl="0" algn="l">
              <a:spcBef>
                <a:spcPts val="0"/>
              </a:spcBef>
              <a:spcAft>
                <a:spcPts val="0"/>
              </a:spcAft>
              <a:buClr>
                <a:schemeClr val="lt1"/>
              </a:buClr>
              <a:buSzPts val="4200"/>
              <a:buFont typeface="Cabin"/>
              <a:buNone/>
            </a:pPr>
            <a:r>
              <a:rPr b="0" i="0" lang="en-US" sz="4200" u="none" cap="none" strike="noStrike">
                <a:solidFill>
                  <a:schemeClr val="lt1"/>
                </a:solidFill>
                <a:latin typeface="Cabin"/>
                <a:ea typeface="Cabin"/>
                <a:cs typeface="Cabin"/>
                <a:sym typeface="Cabin"/>
              </a:rPr>
              <a:t>OBJECTIVE</a:t>
            </a:r>
            <a:endParaRPr b="0" i="0" sz="4200" u="none" cap="none" strike="noStrike">
              <a:solidFill>
                <a:schemeClr val="lt1"/>
              </a:solidFill>
              <a:latin typeface="Cabin"/>
              <a:ea typeface="Cabin"/>
              <a:cs typeface="Cabin"/>
              <a:sym typeface="Cabin"/>
            </a:endParaRPr>
          </a:p>
        </p:txBody>
      </p:sp>
      <p:sp>
        <p:nvSpPr>
          <p:cNvPr id="159" name="Shape 159"/>
          <p:cNvSpPr txBox="1"/>
          <p:nvPr>
            <p:ph idx="1" type="body"/>
          </p:nvPr>
        </p:nvSpPr>
        <p:spPr>
          <a:xfrm>
            <a:off x="685800" y="1600201"/>
            <a:ext cx="7772400" cy="3734100"/>
          </a:xfrm>
          <a:prstGeom prst="rect">
            <a:avLst/>
          </a:prstGeom>
          <a:noFill/>
          <a:ln>
            <a:noFill/>
          </a:ln>
        </p:spPr>
        <p:txBody>
          <a:bodyPr anchorCtr="0" anchor="t" bIns="52750" lIns="0" spcFirstLastPara="1" rIns="0" wrap="square" tIns="52750">
            <a:noAutofit/>
          </a:bodyPr>
          <a:lstStyle/>
          <a:p>
            <a:pPr indent="-323850" lvl="0" marL="393700" marR="0" rtl="0" algn="l">
              <a:lnSpc>
                <a:spcPct val="100000"/>
              </a:lnSpc>
              <a:spcBef>
                <a:spcPts val="0"/>
              </a:spcBef>
              <a:spcAft>
                <a:spcPts val="1800"/>
              </a:spcAft>
              <a:buClr>
                <a:schemeClr val="accent1"/>
              </a:buClr>
              <a:buSzPts val="2900"/>
              <a:buFont typeface="Noto Sans Symbols"/>
              <a:buChar char="▶"/>
            </a:pPr>
            <a:r>
              <a:rPr b="0" i="0" lang="en-US" sz="3500" u="none" cap="none" strike="noStrike">
                <a:solidFill>
                  <a:schemeClr val="lt1"/>
                </a:solidFill>
                <a:latin typeface="Cabin"/>
                <a:ea typeface="Cabin"/>
                <a:cs typeface="Cabin"/>
                <a:sym typeface="Cabin"/>
              </a:rPr>
              <a:t>Our main aim of this project is to improve the crops yield by continuously receiving and monitoring the sensors data transmitted from the local node cluster of crops onto a centralized cloud mechanism for computation and adjusting the surrounding parameters of crops to suit the nature of plant it possesses. </a:t>
            </a:r>
            <a:endParaRPr/>
          </a:p>
        </p:txBody>
      </p:sp>
      <p:sp>
        <p:nvSpPr>
          <p:cNvPr id="160" name="Shape 160"/>
          <p:cNvSpPr txBox="1"/>
          <p:nvPr>
            <p:ph idx="12" type="sldNum"/>
          </p:nvPr>
        </p:nvSpPr>
        <p:spPr>
          <a:xfrm>
            <a:off x="8458200" y="6416675"/>
            <a:ext cx="457200" cy="365400"/>
          </a:xfrm>
          <a:prstGeom prst="rect">
            <a:avLst/>
          </a:prstGeom>
        </p:spPr>
        <p:txBody>
          <a:bodyPr anchorCtr="0" anchor="b" bIns="0" lIns="0" spcFirstLastPara="1" rIns="0" wrap="square" tIns="5275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685800" y="274638"/>
            <a:ext cx="7772400" cy="1143000"/>
          </a:xfrm>
          <a:prstGeom prst="rect">
            <a:avLst/>
          </a:prstGeom>
          <a:noFill/>
          <a:ln>
            <a:noFill/>
          </a:ln>
        </p:spPr>
        <p:txBody>
          <a:bodyPr anchorCtr="0" anchor="ctr" bIns="52750" lIns="0" spcFirstLastPara="1" rIns="0" wrap="square" tIns="52750">
            <a:noAutofit/>
          </a:bodyPr>
          <a:lstStyle/>
          <a:p>
            <a:pPr indent="0" lvl="0" marL="0" marR="0" rtl="0" algn="l">
              <a:spcBef>
                <a:spcPts val="0"/>
              </a:spcBef>
              <a:spcAft>
                <a:spcPts val="0"/>
              </a:spcAft>
              <a:buClr>
                <a:schemeClr val="lt1"/>
              </a:buClr>
              <a:buSzPts val="4200"/>
              <a:buFont typeface="Cabin"/>
              <a:buNone/>
            </a:pPr>
            <a:r>
              <a:rPr b="0" i="0" lang="en-US" sz="4200" u="none" cap="none" strike="noStrike">
                <a:solidFill>
                  <a:schemeClr val="lt1"/>
                </a:solidFill>
                <a:latin typeface="Cabin"/>
                <a:ea typeface="Cabin"/>
                <a:cs typeface="Cabin"/>
                <a:sym typeface="Cabin"/>
              </a:rPr>
              <a:t>TO ACHIEVE  THIS WE NEED</a:t>
            </a:r>
            <a:endParaRPr b="0" i="0" sz="4200" u="none" cap="none" strike="noStrike">
              <a:solidFill>
                <a:schemeClr val="lt1"/>
              </a:solidFill>
              <a:latin typeface="Cabin"/>
              <a:ea typeface="Cabin"/>
              <a:cs typeface="Cabin"/>
              <a:sym typeface="Cabin"/>
            </a:endParaRPr>
          </a:p>
        </p:txBody>
      </p:sp>
      <p:sp>
        <p:nvSpPr>
          <p:cNvPr id="166" name="Shape 166"/>
          <p:cNvSpPr txBox="1"/>
          <p:nvPr>
            <p:ph idx="1" type="body"/>
          </p:nvPr>
        </p:nvSpPr>
        <p:spPr>
          <a:xfrm>
            <a:off x="685800" y="1229765"/>
            <a:ext cx="7772400" cy="4512000"/>
          </a:xfrm>
          <a:prstGeom prst="rect">
            <a:avLst/>
          </a:prstGeom>
          <a:noFill/>
          <a:ln>
            <a:noFill/>
          </a:ln>
        </p:spPr>
        <p:txBody>
          <a:bodyPr anchorCtr="0" anchor="t" bIns="52750" lIns="0" spcFirstLastPara="1" rIns="0" wrap="square" tIns="52750">
            <a:noAutofit/>
          </a:bodyPr>
          <a:lstStyle/>
          <a:p>
            <a:pPr indent="-317500" lvl="0" marL="393700" marR="0" rtl="0" algn="l">
              <a:lnSpc>
                <a:spcPct val="100000"/>
              </a:lnSpc>
              <a:spcBef>
                <a:spcPts val="0"/>
              </a:spcBef>
              <a:spcAft>
                <a:spcPts val="0"/>
              </a:spcAft>
              <a:buClr>
                <a:schemeClr val="accent1"/>
              </a:buClr>
              <a:buSzPts val="2200"/>
              <a:buFont typeface="Noto Sans Symbols"/>
              <a:buChar char="▶"/>
            </a:pPr>
            <a:r>
              <a:rPr b="0" i="0" lang="en-US" sz="2200" u="none" cap="none" strike="noStrike">
                <a:solidFill>
                  <a:schemeClr val="lt1"/>
                </a:solidFill>
                <a:latin typeface="Cabin"/>
                <a:ea typeface="Cabin"/>
                <a:cs typeface="Cabin"/>
                <a:sym typeface="Cabin"/>
              </a:rPr>
              <a:t>A crop local node that collects the yield dependence parameters like soil water content, soil temperature, turbidity of water, hardness of water, toxicity of the water, and humidity of the air around the plants. Then the collected data is to be transmitted for computation. The feedback recieved from the central node are to be performed at the cluster nodes with the help of electromechanical devices like water flow controller, water retention controller, pesticide spray mechanisms are also to be equipped in the local cluster.</a:t>
            </a:r>
            <a:endParaRPr sz="2200"/>
          </a:p>
          <a:p>
            <a:pPr indent="-317500" lvl="0" marL="393700" marR="0" rtl="0" algn="l">
              <a:lnSpc>
                <a:spcPct val="100000"/>
              </a:lnSpc>
              <a:spcBef>
                <a:spcPts val="700"/>
              </a:spcBef>
              <a:spcAft>
                <a:spcPts val="1800"/>
              </a:spcAft>
              <a:buClr>
                <a:schemeClr val="accent1"/>
              </a:buClr>
              <a:buSzPts val="2200"/>
              <a:buFont typeface="Noto Sans Symbols"/>
              <a:buChar char="▶"/>
            </a:pPr>
            <a:r>
              <a:rPr b="0" i="0" lang="en-US" sz="2200" u="none" cap="none" strike="noStrike">
                <a:solidFill>
                  <a:schemeClr val="lt1"/>
                </a:solidFill>
                <a:latin typeface="Cabin"/>
                <a:ea typeface="Cabin"/>
                <a:cs typeface="Cabin"/>
                <a:sym typeface="Cabin"/>
              </a:rPr>
              <a:t>A central cloud computation node that receives the sensors’ data from individual local nodes and performs computation to best fit data at optimal values specific to the type of crop the cluster holds. This computed data is to be transmitted for proper execution at local node side.  </a:t>
            </a:r>
            <a:endParaRPr sz="2200"/>
          </a:p>
        </p:txBody>
      </p:sp>
      <p:sp>
        <p:nvSpPr>
          <p:cNvPr id="167" name="Shape 167"/>
          <p:cNvSpPr txBox="1"/>
          <p:nvPr>
            <p:ph idx="12" type="sldNum"/>
          </p:nvPr>
        </p:nvSpPr>
        <p:spPr>
          <a:xfrm>
            <a:off x="8458200" y="6416675"/>
            <a:ext cx="457200" cy="365400"/>
          </a:xfrm>
          <a:prstGeom prst="rect">
            <a:avLst/>
          </a:prstGeom>
        </p:spPr>
        <p:txBody>
          <a:bodyPr anchorCtr="0" anchor="b" bIns="0" lIns="0" spcFirstLastPara="1" rIns="0" wrap="square" tIns="5275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469125" y="274650"/>
            <a:ext cx="8499900" cy="1143000"/>
          </a:xfrm>
          <a:prstGeom prst="rect">
            <a:avLst/>
          </a:prstGeom>
          <a:noFill/>
          <a:ln>
            <a:noFill/>
          </a:ln>
        </p:spPr>
        <p:txBody>
          <a:bodyPr anchorCtr="0" anchor="ctr" bIns="52750" lIns="0" spcFirstLastPara="1" rIns="0" wrap="square" tIns="52750">
            <a:noAutofit/>
          </a:bodyPr>
          <a:lstStyle/>
          <a:p>
            <a:pPr indent="0" lvl="0" marL="0" marR="0" rtl="0" algn="l">
              <a:spcBef>
                <a:spcPts val="0"/>
              </a:spcBef>
              <a:spcAft>
                <a:spcPts val="0"/>
              </a:spcAft>
              <a:buClr>
                <a:schemeClr val="lt1"/>
              </a:buClr>
              <a:buSzPts val="4200"/>
              <a:buFont typeface="Cabin"/>
              <a:buNone/>
            </a:pPr>
            <a:r>
              <a:rPr b="0" i="0" lang="en-US" sz="4200" u="none" cap="none" strike="noStrike">
                <a:solidFill>
                  <a:schemeClr val="lt1"/>
                </a:solidFill>
                <a:latin typeface="Cabin"/>
                <a:ea typeface="Cabin"/>
                <a:cs typeface="Cabin"/>
                <a:sym typeface="Cabin"/>
              </a:rPr>
              <a:t>ARIEL VIEW OF IMPLEMENTATION</a:t>
            </a:r>
            <a:endParaRPr b="0" i="0" sz="4200" u="none" cap="none" strike="noStrike">
              <a:solidFill>
                <a:schemeClr val="lt1"/>
              </a:solidFill>
              <a:latin typeface="Cabin"/>
              <a:ea typeface="Cabin"/>
              <a:cs typeface="Cabin"/>
              <a:sym typeface="Cabin"/>
            </a:endParaRPr>
          </a:p>
        </p:txBody>
      </p:sp>
      <p:pic>
        <p:nvPicPr>
          <p:cNvPr descr="beautiful-farmland-flyby-aerial-shot-footage-012125261_prevstill.jpg" id="173" name="Shape 173"/>
          <p:cNvPicPr preferRelativeResize="0"/>
          <p:nvPr>
            <p:ph idx="1" type="body"/>
          </p:nvPr>
        </p:nvPicPr>
        <p:blipFill rotWithShape="1">
          <a:blip r:embed="rId3">
            <a:alphaModFix/>
          </a:blip>
          <a:srcRect b="7298" l="0" r="0" t="7297"/>
          <a:stretch/>
        </p:blipFill>
        <p:spPr>
          <a:xfrm>
            <a:off x="685800" y="1833444"/>
            <a:ext cx="7772400" cy="3734100"/>
          </a:xfrm>
          <a:prstGeom prst="rect">
            <a:avLst/>
          </a:prstGeom>
          <a:noFill/>
          <a:ln>
            <a:noFill/>
          </a:ln>
        </p:spPr>
      </p:pic>
      <p:sp>
        <p:nvSpPr>
          <p:cNvPr id="174" name="Shape 174"/>
          <p:cNvSpPr txBox="1"/>
          <p:nvPr/>
        </p:nvSpPr>
        <p:spPr>
          <a:xfrm>
            <a:off x="2876825" y="3440375"/>
            <a:ext cx="2028300" cy="553800"/>
          </a:xfrm>
          <a:prstGeom prst="rect">
            <a:avLst/>
          </a:prstGeom>
          <a:noFill/>
          <a:ln>
            <a:noFill/>
          </a:ln>
        </p:spPr>
        <p:txBody>
          <a:bodyPr anchorCtr="0" anchor="t" bIns="52750" lIns="105550" spcFirstLastPara="1" rIns="105550" wrap="square" tIns="52750">
            <a:noAutofit/>
          </a:bodyPr>
          <a:lstStyle/>
          <a:p>
            <a:pPr indent="0" lvl="0" marL="0" marR="0" rtl="0" algn="l">
              <a:spcBef>
                <a:spcPts val="0"/>
              </a:spcBef>
              <a:spcAft>
                <a:spcPts val="0"/>
              </a:spcAft>
              <a:buNone/>
            </a:pPr>
            <a:r>
              <a:rPr b="0" i="0" lang="en-US" sz="2000" u="none" cap="none" strike="noStrike">
                <a:solidFill>
                  <a:schemeClr val="lt1"/>
                </a:solidFill>
                <a:latin typeface="Cabin"/>
                <a:ea typeface="Cabin"/>
                <a:cs typeface="Cabin"/>
                <a:sym typeface="Cabin"/>
              </a:rPr>
              <a:t>Central Node</a:t>
            </a:r>
            <a:endParaRPr sz="2000">
              <a:solidFill>
                <a:schemeClr val="lt1"/>
              </a:solidFill>
              <a:latin typeface="Cabin"/>
              <a:ea typeface="Cabin"/>
              <a:cs typeface="Cabin"/>
              <a:sym typeface="Cabin"/>
            </a:endParaRPr>
          </a:p>
        </p:txBody>
      </p:sp>
      <p:sp>
        <p:nvSpPr>
          <p:cNvPr id="175" name="Shape 175"/>
          <p:cNvSpPr txBox="1"/>
          <p:nvPr/>
        </p:nvSpPr>
        <p:spPr>
          <a:xfrm>
            <a:off x="4911350" y="2319475"/>
            <a:ext cx="2028300" cy="369000"/>
          </a:xfrm>
          <a:prstGeom prst="rect">
            <a:avLst/>
          </a:prstGeom>
          <a:noFill/>
          <a:ln>
            <a:noFill/>
          </a:ln>
        </p:spPr>
        <p:txBody>
          <a:bodyPr anchorCtr="0" anchor="t" bIns="52750" lIns="105550" spcFirstLastPara="1" rIns="105550" wrap="square" tIns="52750">
            <a:noAutofit/>
          </a:bodyPr>
          <a:lstStyle/>
          <a:p>
            <a:pPr indent="0" lvl="0" marL="0" marR="0" rtl="0" algn="l">
              <a:spcBef>
                <a:spcPts val="0"/>
              </a:spcBef>
              <a:spcAft>
                <a:spcPts val="0"/>
              </a:spcAft>
              <a:buNone/>
            </a:pPr>
            <a:r>
              <a:rPr lang="en-US" sz="2000">
                <a:solidFill>
                  <a:schemeClr val="lt1"/>
                </a:solidFill>
                <a:latin typeface="Cabin"/>
                <a:ea typeface="Cabin"/>
                <a:cs typeface="Cabin"/>
                <a:sym typeface="Cabin"/>
              </a:rPr>
              <a:t>Local Node-1</a:t>
            </a:r>
            <a:endParaRPr sz="2000">
              <a:solidFill>
                <a:schemeClr val="lt1"/>
              </a:solidFill>
              <a:latin typeface="Cabin"/>
              <a:ea typeface="Cabin"/>
              <a:cs typeface="Cabin"/>
              <a:sym typeface="Cabin"/>
            </a:endParaRPr>
          </a:p>
        </p:txBody>
      </p:sp>
      <p:sp>
        <p:nvSpPr>
          <p:cNvPr id="176" name="Shape 176"/>
          <p:cNvSpPr txBox="1"/>
          <p:nvPr/>
        </p:nvSpPr>
        <p:spPr>
          <a:xfrm>
            <a:off x="4367821" y="4934125"/>
            <a:ext cx="1942800" cy="369000"/>
          </a:xfrm>
          <a:prstGeom prst="rect">
            <a:avLst/>
          </a:prstGeom>
          <a:noFill/>
          <a:ln>
            <a:noFill/>
          </a:ln>
        </p:spPr>
        <p:txBody>
          <a:bodyPr anchorCtr="0" anchor="t" bIns="52750" lIns="105550" spcFirstLastPara="1" rIns="105550" wrap="square" tIns="52750">
            <a:noAutofit/>
          </a:bodyPr>
          <a:lstStyle/>
          <a:p>
            <a:pPr indent="0" lvl="0" marL="0" marR="0" rtl="0" algn="l">
              <a:spcBef>
                <a:spcPts val="0"/>
              </a:spcBef>
              <a:spcAft>
                <a:spcPts val="0"/>
              </a:spcAft>
              <a:buNone/>
            </a:pPr>
            <a:r>
              <a:rPr lang="en-US" sz="2000">
                <a:solidFill>
                  <a:schemeClr val="lt1"/>
                </a:solidFill>
                <a:latin typeface="Cabin"/>
                <a:ea typeface="Cabin"/>
                <a:cs typeface="Cabin"/>
                <a:sym typeface="Cabin"/>
              </a:rPr>
              <a:t>Local Node-3</a:t>
            </a:r>
            <a:endParaRPr sz="2000">
              <a:solidFill>
                <a:schemeClr val="lt1"/>
              </a:solidFill>
              <a:latin typeface="Cabin"/>
              <a:ea typeface="Cabin"/>
              <a:cs typeface="Cabin"/>
              <a:sym typeface="Cabin"/>
            </a:endParaRPr>
          </a:p>
        </p:txBody>
      </p:sp>
      <p:sp>
        <p:nvSpPr>
          <p:cNvPr id="177" name="Shape 177"/>
          <p:cNvSpPr txBox="1"/>
          <p:nvPr/>
        </p:nvSpPr>
        <p:spPr>
          <a:xfrm>
            <a:off x="1370527" y="2345550"/>
            <a:ext cx="2028300" cy="369000"/>
          </a:xfrm>
          <a:prstGeom prst="rect">
            <a:avLst/>
          </a:prstGeom>
          <a:noFill/>
          <a:ln>
            <a:noFill/>
          </a:ln>
        </p:spPr>
        <p:txBody>
          <a:bodyPr anchorCtr="0" anchor="t" bIns="52750" lIns="105550" spcFirstLastPara="1" rIns="105550" wrap="square" tIns="52750">
            <a:noAutofit/>
          </a:bodyPr>
          <a:lstStyle/>
          <a:p>
            <a:pPr indent="0" lvl="0" marL="0" marR="0" rtl="0" algn="l">
              <a:spcBef>
                <a:spcPts val="0"/>
              </a:spcBef>
              <a:spcAft>
                <a:spcPts val="0"/>
              </a:spcAft>
              <a:buNone/>
            </a:pPr>
            <a:r>
              <a:rPr lang="en-US" sz="2000">
                <a:solidFill>
                  <a:schemeClr val="lt1"/>
                </a:solidFill>
                <a:latin typeface="Cabin"/>
                <a:ea typeface="Cabin"/>
                <a:cs typeface="Cabin"/>
                <a:sym typeface="Cabin"/>
              </a:rPr>
              <a:t>Local Node-4</a:t>
            </a:r>
            <a:endParaRPr sz="2000">
              <a:solidFill>
                <a:schemeClr val="lt1"/>
              </a:solidFill>
              <a:latin typeface="Cabin"/>
              <a:ea typeface="Cabin"/>
              <a:cs typeface="Cabin"/>
              <a:sym typeface="Cabin"/>
            </a:endParaRPr>
          </a:p>
        </p:txBody>
      </p:sp>
      <p:sp>
        <p:nvSpPr>
          <p:cNvPr id="178" name="Shape 178"/>
          <p:cNvSpPr txBox="1"/>
          <p:nvPr/>
        </p:nvSpPr>
        <p:spPr>
          <a:xfrm>
            <a:off x="5209397" y="3625025"/>
            <a:ext cx="2028300" cy="369000"/>
          </a:xfrm>
          <a:prstGeom prst="rect">
            <a:avLst/>
          </a:prstGeom>
          <a:noFill/>
          <a:ln>
            <a:noFill/>
          </a:ln>
        </p:spPr>
        <p:txBody>
          <a:bodyPr anchorCtr="0" anchor="t" bIns="52750" lIns="105550" spcFirstLastPara="1" rIns="105550" wrap="square" tIns="52750">
            <a:noAutofit/>
          </a:bodyPr>
          <a:lstStyle/>
          <a:p>
            <a:pPr indent="0" lvl="0" marL="0" marR="0" rtl="0" algn="l">
              <a:spcBef>
                <a:spcPts val="0"/>
              </a:spcBef>
              <a:spcAft>
                <a:spcPts val="0"/>
              </a:spcAft>
              <a:buNone/>
            </a:pPr>
            <a:r>
              <a:rPr lang="en-US" sz="2000">
                <a:solidFill>
                  <a:schemeClr val="lt1"/>
                </a:solidFill>
                <a:latin typeface="Cabin"/>
                <a:ea typeface="Cabin"/>
                <a:cs typeface="Cabin"/>
                <a:sym typeface="Cabin"/>
              </a:rPr>
              <a:t>Local Node-2</a:t>
            </a:r>
            <a:endParaRPr sz="2000">
              <a:solidFill>
                <a:schemeClr val="lt1"/>
              </a:solidFill>
              <a:latin typeface="Cabin"/>
              <a:ea typeface="Cabin"/>
              <a:cs typeface="Cabin"/>
              <a:sym typeface="Cabin"/>
            </a:endParaRPr>
          </a:p>
        </p:txBody>
      </p:sp>
      <p:sp>
        <p:nvSpPr>
          <p:cNvPr id="179" name="Shape 179"/>
          <p:cNvSpPr txBox="1"/>
          <p:nvPr/>
        </p:nvSpPr>
        <p:spPr>
          <a:xfrm>
            <a:off x="541178" y="4192200"/>
            <a:ext cx="1716900" cy="369000"/>
          </a:xfrm>
          <a:prstGeom prst="rect">
            <a:avLst/>
          </a:prstGeom>
          <a:noFill/>
          <a:ln>
            <a:noFill/>
          </a:ln>
        </p:spPr>
        <p:txBody>
          <a:bodyPr anchorCtr="0" anchor="t" bIns="52750" lIns="105550" spcFirstLastPara="1" rIns="105550" wrap="square" tIns="52750">
            <a:noAutofit/>
          </a:bodyPr>
          <a:lstStyle/>
          <a:p>
            <a:pPr indent="0" lvl="0" marL="0" marR="0" rtl="0" algn="l">
              <a:spcBef>
                <a:spcPts val="0"/>
              </a:spcBef>
              <a:spcAft>
                <a:spcPts val="0"/>
              </a:spcAft>
              <a:buNone/>
            </a:pPr>
            <a:r>
              <a:rPr lang="en-US" sz="2000">
                <a:solidFill>
                  <a:schemeClr val="lt1"/>
                </a:solidFill>
                <a:latin typeface="Cabin"/>
                <a:ea typeface="Cabin"/>
                <a:cs typeface="Cabin"/>
                <a:sym typeface="Cabin"/>
              </a:rPr>
              <a:t>Local node-5</a:t>
            </a:r>
            <a:endParaRPr sz="2000">
              <a:solidFill>
                <a:schemeClr val="lt1"/>
              </a:solidFill>
              <a:latin typeface="Cabin"/>
              <a:ea typeface="Cabin"/>
              <a:cs typeface="Cabin"/>
              <a:sym typeface="Cabin"/>
            </a:endParaRPr>
          </a:p>
        </p:txBody>
      </p:sp>
      <p:cxnSp>
        <p:nvCxnSpPr>
          <p:cNvPr id="180" name="Shape 180"/>
          <p:cNvCxnSpPr/>
          <p:nvPr/>
        </p:nvCxnSpPr>
        <p:spPr>
          <a:xfrm>
            <a:off x="2698614" y="2737304"/>
            <a:ext cx="822600" cy="822600"/>
          </a:xfrm>
          <a:prstGeom prst="straightConnector1">
            <a:avLst/>
          </a:prstGeom>
          <a:noFill/>
          <a:ln cap="flat" cmpd="sng" w="15875">
            <a:solidFill>
              <a:schemeClr val="accent3"/>
            </a:solidFill>
            <a:prstDash val="solid"/>
            <a:round/>
            <a:headEnd len="sm" w="sm" type="none"/>
            <a:tailEnd len="lg" w="lg" type="triangle"/>
          </a:ln>
          <a:effectLst>
            <a:outerShdw blurRad="50800" rotWithShape="0" dir="5400000" dist="41909">
              <a:srgbClr val="000000">
                <a:alpha val="40000"/>
              </a:srgbClr>
            </a:outerShdw>
          </a:effectLst>
        </p:spPr>
      </p:cxnSp>
      <p:cxnSp>
        <p:nvCxnSpPr>
          <p:cNvPr id="181" name="Shape 181"/>
          <p:cNvCxnSpPr>
            <a:endCxn id="178" idx="1"/>
          </p:cNvCxnSpPr>
          <p:nvPr/>
        </p:nvCxnSpPr>
        <p:spPr>
          <a:xfrm>
            <a:off x="3622397" y="3809525"/>
            <a:ext cx="1587000" cy="0"/>
          </a:xfrm>
          <a:prstGeom prst="straightConnector1">
            <a:avLst/>
          </a:prstGeom>
          <a:noFill/>
          <a:ln cap="flat" cmpd="sng" w="15875">
            <a:solidFill>
              <a:schemeClr val="accent3"/>
            </a:solidFill>
            <a:prstDash val="solid"/>
            <a:round/>
            <a:headEnd len="lg" w="lg" type="triangle"/>
            <a:tailEnd len="lg" w="lg" type="triangle"/>
          </a:ln>
          <a:effectLst>
            <a:outerShdw blurRad="50800" rotWithShape="0" dir="5400000" dist="41909">
              <a:srgbClr val="000000">
                <a:alpha val="40000"/>
              </a:srgbClr>
            </a:outerShdw>
          </a:effectLst>
        </p:spPr>
      </p:cxnSp>
      <p:cxnSp>
        <p:nvCxnSpPr>
          <p:cNvPr id="182" name="Shape 182"/>
          <p:cNvCxnSpPr>
            <a:stCxn id="174" idx="2"/>
            <a:endCxn id="176" idx="0"/>
          </p:cNvCxnSpPr>
          <p:nvPr/>
        </p:nvCxnSpPr>
        <p:spPr>
          <a:xfrm>
            <a:off x="3890975" y="3994175"/>
            <a:ext cx="1448100" cy="939900"/>
          </a:xfrm>
          <a:prstGeom prst="straightConnector1">
            <a:avLst/>
          </a:prstGeom>
          <a:noFill/>
          <a:ln cap="flat" cmpd="sng" w="15875">
            <a:solidFill>
              <a:schemeClr val="accent3"/>
            </a:solidFill>
            <a:prstDash val="solid"/>
            <a:round/>
            <a:headEnd len="lg" w="lg" type="triangle"/>
            <a:tailEnd len="lg" w="lg" type="triangle"/>
          </a:ln>
          <a:effectLst>
            <a:outerShdw blurRad="50800" rotWithShape="0" dir="5400000" dist="41909">
              <a:srgbClr val="000000">
                <a:alpha val="40000"/>
              </a:srgbClr>
            </a:outerShdw>
          </a:effectLst>
        </p:spPr>
      </p:cxnSp>
      <p:cxnSp>
        <p:nvCxnSpPr>
          <p:cNvPr id="183" name="Shape 183"/>
          <p:cNvCxnSpPr>
            <a:stCxn id="179" idx="0"/>
          </p:cNvCxnSpPr>
          <p:nvPr/>
        </p:nvCxnSpPr>
        <p:spPr>
          <a:xfrm flipH="1" rot="10800000">
            <a:off x="1399628" y="3809700"/>
            <a:ext cx="2380800" cy="382500"/>
          </a:xfrm>
          <a:prstGeom prst="straightConnector1">
            <a:avLst/>
          </a:prstGeom>
          <a:noFill/>
          <a:ln cap="flat" cmpd="sng" w="15875">
            <a:solidFill>
              <a:schemeClr val="accent3"/>
            </a:solidFill>
            <a:prstDash val="solid"/>
            <a:round/>
            <a:headEnd len="med" w="med" type="stealth"/>
            <a:tailEnd len="med" w="med" type="stealth"/>
          </a:ln>
          <a:effectLst>
            <a:outerShdw blurRad="50800" rotWithShape="0" dir="5400000" dist="41909">
              <a:srgbClr val="000000">
                <a:alpha val="40000"/>
              </a:srgbClr>
            </a:outerShdw>
          </a:effectLst>
        </p:spPr>
      </p:cxnSp>
      <p:cxnSp>
        <p:nvCxnSpPr>
          <p:cNvPr id="184" name="Shape 184"/>
          <p:cNvCxnSpPr>
            <a:stCxn id="174" idx="0"/>
            <a:endCxn id="175" idx="1"/>
          </p:cNvCxnSpPr>
          <p:nvPr/>
        </p:nvCxnSpPr>
        <p:spPr>
          <a:xfrm flipH="1" rot="10800000">
            <a:off x="3890975" y="2504075"/>
            <a:ext cx="1020300" cy="936300"/>
          </a:xfrm>
          <a:prstGeom prst="straightConnector1">
            <a:avLst/>
          </a:prstGeom>
          <a:noFill/>
          <a:ln cap="flat" cmpd="sng" w="15875">
            <a:solidFill>
              <a:schemeClr val="accent3"/>
            </a:solidFill>
            <a:prstDash val="solid"/>
            <a:round/>
            <a:headEnd len="lg" w="lg" type="triangle"/>
            <a:tailEnd len="lg" w="lg" type="triangle"/>
          </a:ln>
          <a:effectLst>
            <a:outerShdw blurRad="50800" rotWithShape="0" dir="5400000" dist="41909">
              <a:srgbClr val="000000">
                <a:alpha val="40000"/>
              </a:srgbClr>
            </a:outerShdw>
          </a:effectLst>
        </p:spPr>
      </p:cxnSp>
      <p:sp>
        <p:nvSpPr>
          <p:cNvPr id="185" name="Shape 185"/>
          <p:cNvSpPr txBox="1"/>
          <p:nvPr>
            <p:ph idx="12" type="sldNum"/>
          </p:nvPr>
        </p:nvSpPr>
        <p:spPr>
          <a:xfrm>
            <a:off x="8458200" y="6416675"/>
            <a:ext cx="457200" cy="365400"/>
          </a:xfrm>
          <a:prstGeom prst="rect">
            <a:avLst/>
          </a:prstGeom>
        </p:spPr>
        <p:txBody>
          <a:bodyPr anchorCtr="0" anchor="b" bIns="0" lIns="0" spcFirstLastPara="1" rIns="0" wrap="square" tIns="5275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685800" y="274638"/>
            <a:ext cx="7772400" cy="1143000"/>
          </a:xfrm>
          <a:prstGeom prst="rect">
            <a:avLst/>
          </a:prstGeom>
          <a:noFill/>
          <a:ln>
            <a:noFill/>
          </a:ln>
        </p:spPr>
        <p:txBody>
          <a:bodyPr anchorCtr="0" anchor="ctr" bIns="52750" lIns="0" spcFirstLastPara="1" rIns="0" wrap="square" tIns="52750">
            <a:noAutofit/>
          </a:bodyPr>
          <a:lstStyle/>
          <a:p>
            <a:pPr indent="0" lvl="0" marL="0" marR="0" rtl="0" algn="l">
              <a:spcBef>
                <a:spcPts val="0"/>
              </a:spcBef>
              <a:spcAft>
                <a:spcPts val="0"/>
              </a:spcAft>
              <a:buClr>
                <a:schemeClr val="lt1"/>
              </a:buClr>
              <a:buSzPts val="3700"/>
              <a:buFont typeface="Cabin"/>
              <a:buNone/>
            </a:pPr>
            <a:r>
              <a:rPr b="0" i="0" lang="en-US" sz="3700" u="none" cap="none" strike="noStrike">
                <a:solidFill>
                  <a:schemeClr val="lt1"/>
                </a:solidFill>
                <a:latin typeface="Cabin"/>
                <a:ea typeface="Cabin"/>
                <a:cs typeface="Cabin"/>
                <a:sym typeface="Cabin"/>
              </a:rPr>
              <a:t>LORA FOR LONG RANGE, LOW POWER COMMUNICATION</a:t>
            </a:r>
            <a:endParaRPr b="0" i="0" sz="3700" u="none" cap="none" strike="noStrike">
              <a:solidFill>
                <a:schemeClr val="lt1"/>
              </a:solidFill>
              <a:latin typeface="Cabin"/>
              <a:ea typeface="Cabin"/>
              <a:cs typeface="Cabin"/>
              <a:sym typeface="Cabin"/>
            </a:endParaRPr>
          </a:p>
        </p:txBody>
      </p:sp>
      <p:sp>
        <p:nvSpPr>
          <p:cNvPr id="191" name="Shape 191"/>
          <p:cNvSpPr txBox="1"/>
          <p:nvPr>
            <p:ph idx="1" type="body"/>
          </p:nvPr>
        </p:nvSpPr>
        <p:spPr>
          <a:xfrm>
            <a:off x="447691" y="1600201"/>
            <a:ext cx="8230200" cy="3906900"/>
          </a:xfrm>
          <a:prstGeom prst="rect">
            <a:avLst/>
          </a:prstGeom>
          <a:noFill/>
          <a:ln>
            <a:noFill/>
          </a:ln>
        </p:spPr>
        <p:txBody>
          <a:bodyPr anchorCtr="0" anchor="t" bIns="52750" lIns="0" spcFirstLastPara="1" rIns="0" wrap="square" tIns="52750">
            <a:noAutofit/>
          </a:bodyPr>
          <a:lstStyle/>
          <a:p>
            <a:pPr indent="-317500" lvl="0" marL="393700" marR="0" rtl="0" algn="l">
              <a:lnSpc>
                <a:spcPct val="100000"/>
              </a:lnSpc>
              <a:spcBef>
                <a:spcPts val="0"/>
              </a:spcBef>
              <a:spcAft>
                <a:spcPts val="0"/>
              </a:spcAft>
              <a:buClr>
                <a:schemeClr val="accent1"/>
              </a:buClr>
              <a:buSzPts val="2200"/>
              <a:buFont typeface="Noto Sans Symbols"/>
              <a:buChar char="▶"/>
            </a:pPr>
            <a:r>
              <a:rPr b="0" i="0" lang="en-US" sz="2200" u="none" cap="none" strike="noStrike">
                <a:solidFill>
                  <a:schemeClr val="lt1"/>
                </a:solidFill>
                <a:latin typeface="Cabin"/>
                <a:ea typeface="Cabin"/>
                <a:cs typeface="Cabin"/>
                <a:sym typeface="Cabin"/>
              </a:rPr>
              <a:t>As seen in the picture, the range of communication for huge fields is very large(upto 10-15sqKms). This can be solved using LoRa(Long Range communication module) with low power working making best fit for this application.</a:t>
            </a:r>
            <a:endParaRPr sz="2200"/>
          </a:p>
          <a:p>
            <a:pPr indent="0" lvl="0" marL="76200" marR="0" rtl="0" algn="l">
              <a:lnSpc>
                <a:spcPct val="100000"/>
              </a:lnSpc>
              <a:spcBef>
                <a:spcPts val="700"/>
              </a:spcBef>
              <a:spcAft>
                <a:spcPts val="0"/>
              </a:spcAft>
              <a:buClr>
                <a:schemeClr val="accent1"/>
              </a:buClr>
              <a:buSzPts val="2000"/>
              <a:buFont typeface="Noto Sans Symbols"/>
              <a:buNone/>
            </a:pPr>
            <a:r>
              <a:rPr b="0" i="0" lang="en-US" sz="2200" u="none" cap="none" strike="noStrike">
                <a:solidFill>
                  <a:schemeClr val="lt1"/>
                </a:solidFill>
                <a:latin typeface="Cabin"/>
                <a:ea typeface="Cabin"/>
                <a:cs typeface="Cabin"/>
                <a:sym typeface="Cabin"/>
              </a:rPr>
              <a:t>		          </a:t>
            </a:r>
            <a:r>
              <a:rPr b="1" i="0" lang="en-US" sz="2200" u="sng" cap="none" strike="noStrike">
                <a:solidFill>
                  <a:schemeClr val="lt1"/>
                </a:solidFill>
                <a:latin typeface="Cabin"/>
                <a:ea typeface="Cabin"/>
                <a:cs typeface="Cabin"/>
                <a:sym typeface="Cabin"/>
              </a:rPr>
              <a:t>Key Features of LoRa</a:t>
            </a:r>
            <a:endParaRPr b="0" i="0" sz="2200" u="none" cap="none" strike="noStrike">
              <a:solidFill>
                <a:schemeClr val="lt1"/>
              </a:solidFill>
              <a:latin typeface="Cabin"/>
              <a:ea typeface="Cabin"/>
              <a:cs typeface="Cabin"/>
              <a:sym typeface="Cabin"/>
            </a:endParaRPr>
          </a:p>
          <a:p>
            <a:pPr indent="-317500" lvl="0" marL="393700" marR="0" rtl="0" algn="l">
              <a:lnSpc>
                <a:spcPct val="100000"/>
              </a:lnSpc>
              <a:spcBef>
                <a:spcPts val="700"/>
              </a:spcBef>
              <a:spcAft>
                <a:spcPts val="0"/>
              </a:spcAft>
              <a:buClr>
                <a:schemeClr val="accent1"/>
              </a:buClr>
              <a:buSzPts val="2200"/>
              <a:buFont typeface="Noto Sans Symbols"/>
              <a:buChar char="▶"/>
            </a:pPr>
            <a:r>
              <a:rPr b="0" i="0" lang="en-US" sz="2200" u="none" cap="none" strike="noStrike">
                <a:solidFill>
                  <a:schemeClr val="lt1"/>
                </a:solidFill>
                <a:latin typeface="Cabin"/>
                <a:ea typeface="Cabin"/>
                <a:cs typeface="Cabin"/>
                <a:sym typeface="Cabin"/>
              </a:rPr>
              <a:t>Long Range -&gt; 15-25KM of Range to Transmit Data.</a:t>
            </a:r>
            <a:endParaRPr sz="2200"/>
          </a:p>
          <a:p>
            <a:pPr indent="-317500" lvl="0" marL="393700" marR="0" rtl="0" algn="l">
              <a:lnSpc>
                <a:spcPct val="100000"/>
              </a:lnSpc>
              <a:spcBef>
                <a:spcPts val="700"/>
              </a:spcBef>
              <a:spcAft>
                <a:spcPts val="0"/>
              </a:spcAft>
              <a:buClr>
                <a:schemeClr val="accent1"/>
              </a:buClr>
              <a:buSzPts val="2200"/>
              <a:buFont typeface="Noto Sans Symbols"/>
              <a:buChar char="▶"/>
            </a:pPr>
            <a:r>
              <a:rPr b="0" i="0" lang="en-US" sz="2200" u="none" cap="none" strike="noStrike">
                <a:solidFill>
                  <a:schemeClr val="lt1"/>
                </a:solidFill>
                <a:latin typeface="Cabin"/>
                <a:ea typeface="Cabin"/>
                <a:cs typeface="Cabin"/>
                <a:sym typeface="Cabin"/>
              </a:rPr>
              <a:t>Low Power -&gt; Can run on solar cells charging for days.</a:t>
            </a:r>
            <a:endParaRPr sz="2200"/>
          </a:p>
          <a:p>
            <a:pPr indent="-317500" lvl="0" marL="393700" marR="0" rtl="0" algn="l">
              <a:lnSpc>
                <a:spcPct val="100000"/>
              </a:lnSpc>
              <a:spcBef>
                <a:spcPts val="700"/>
              </a:spcBef>
              <a:spcAft>
                <a:spcPts val="0"/>
              </a:spcAft>
              <a:buClr>
                <a:schemeClr val="accent1"/>
              </a:buClr>
              <a:buSzPts val="2200"/>
              <a:buFont typeface="Noto Sans Symbols"/>
              <a:buChar char="▶"/>
            </a:pPr>
            <a:r>
              <a:rPr b="0" i="0" lang="en-US" sz="2200" u="none" cap="none" strike="noStrike">
                <a:solidFill>
                  <a:schemeClr val="lt1"/>
                </a:solidFill>
                <a:latin typeface="Cabin"/>
                <a:ea typeface="Cabin"/>
                <a:cs typeface="Cabin"/>
                <a:sym typeface="Cabin"/>
              </a:rPr>
              <a:t>Geolocation-&gt; Enables tracking without GPS or additional power usage.</a:t>
            </a:r>
            <a:endParaRPr sz="2200"/>
          </a:p>
          <a:p>
            <a:pPr indent="-317500" lvl="0" marL="393700" marR="0" rtl="0" algn="l">
              <a:lnSpc>
                <a:spcPct val="100000"/>
              </a:lnSpc>
              <a:spcBef>
                <a:spcPts val="700"/>
              </a:spcBef>
              <a:spcAft>
                <a:spcPts val="0"/>
              </a:spcAft>
              <a:buClr>
                <a:schemeClr val="accent1"/>
              </a:buClr>
              <a:buSzPts val="2200"/>
              <a:buFont typeface="Noto Sans Symbols"/>
              <a:buChar char="▶"/>
            </a:pPr>
            <a:r>
              <a:rPr b="0" i="0" lang="en-US" sz="2200" u="none" cap="none" strike="noStrike">
                <a:solidFill>
                  <a:schemeClr val="lt1"/>
                </a:solidFill>
                <a:latin typeface="Cabin"/>
                <a:ea typeface="Cabin"/>
                <a:cs typeface="Cabin"/>
                <a:sym typeface="Cabin"/>
              </a:rPr>
              <a:t>Secure         -&gt; AES-128 encryption of data to ensure optimal privacy.</a:t>
            </a:r>
            <a:endParaRPr sz="2200"/>
          </a:p>
          <a:p>
            <a:pPr indent="-317500" lvl="0" marL="393700" marR="0" rtl="0" algn="l">
              <a:lnSpc>
                <a:spcPct val="100000"/>
              </a:lnSpc>
              <a:spcBef>
                <a:spcPts val="700"/>
              </a:spcBef>
              <a:spcAft>
                <a:spcPts val="1800"/>
              </a:spcAft>
              <a:buClr>
                <a:schemeClr val="accent1"/>
              </a:buClr>
              <a:buSzPts val="2200"/>
              <a:buFont typeface="Noto Sans Symbols"/>
              <a:buChar char="▶"/>
            </a:pPr>
            <a:r>
              <a:rPr b="0" i="0" lang="en-US" sz="2200" u="none" cap="none" strike="noStrike">
                <a:solidFill>
                  <a:schemeClr val="lt1"/>
                </a:solidFill>
                <a:latin typeface="Cabin"/>
                <a:ea typeface="Cabin"/>
                <a:cs typeface="Cabin"/>
                <a:sym typeface="Cabin"/>
              </a:rPr>
              <a:t>Low-Cost    -&gt; Relatively low cost when plotted against the range.</a:t>
            </a:r>
            <a:endParaRPr b="0" i="0" sz="2200" u="none" cap="none" strike="noStrike">
              <a:solidFill>
                <a:schemeClr val="lt1"/>
              </a:solidFill>
              <a:latin typeface="Cabin"/>
              <a:ea typeface="Cabin"/>
              <a:cs typeface="Cabin"/>
              <a:sym typeface="Cabin"/>
            </a:endParaRPr>
          </a:p>
        </p:txBody>
      </p:sp>
      <p:pic>
        <p:nvPicPr>
          <p:cNvPr descr="lorawan_representative_cooking_big.1448545211-500x500.jpg" id="192" name="Shape 192"/>
          <p:cNvPicPr preferRelativeResize="0"/>
          <p:nvPr/>
        </p:nvPicPr>
        <p:blipFill rotWithShape="1">
          <a:blip r:embed="rId3">
            <a:alphaModFix/>
          </a:blip>
          <a:srcRect b="0" l="0" r="0" t="0"/>
          <a:stretch/>
        </p:blipFill>
        <p:spPr>
          <a:xfrm>
            <a:off x="7202198" y="2756544"/>
            <a:ext cx="706502" cy="706503"/>
          </a:xfrm>
          <a:prstGeom prst="rect">
            <a:avLst/>
          </a:prstGeom>
          <a:noFill/>
          <a:ln>
            <a:noFill/>
          </a:ln>
        </p:spPr>
      </p:pic>
      <p:sp>
        <p:nvSpPr>
          <p:cNvPr id="193" name="Shape 193"/>
          <p:cNvSpPr txBox="1"/>
          <p:nvPr>
            <p:ph idx="12" type="sldNum"/>
          </p:nvPr>
        </p:nvSpPr>
        <p:spPr>
          <a:xfrm>
            <a:off x="8458200" y="6416675"/>
            <a:ext cx="457200" cy="365400"/>
          </a:xfrm>
          <a:prstGeom prst="rect">
            <a:avLst/>
          </a:prstGeom>
        </p:spPr>
        <p:txBody>
          <a:bodyPr anchorCtr="0" anchor="b" bIns="0" lIns="0" spcFirstLastPara="1" rIns="0" wrap="square" tIns="5275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685800" y="274638"/>
            <a:ext cx="7772400" cy="1143000"/>
          </a:xfrm>
          <a:prstGeom prst="rect">
            <a:avLst/>
          </a:prstGeom>
          <a:noFill/>
          <a:ln>
            <a:noFill/>
          </a:ln>
        </p:spPr>
        <p:txBody>
          <a:bodyPr anchorCtr="0" anchor="ctr" bIns="52750" lIns="0" spcFirstLastPara="1" rIns="0" wrap="square" tIns="52750">
            <a:noAutofit/>
          </a:bodyPr>
          <a:lstStyle/>
          <a:p>
            <a:pPr indent="0" lvl="0" marL="0" marR="0" rtl="0" algn="l">
              <a:spcBef>
                <a:spcPts val="0"/>
              </a:spcBef>
              <a:spcAft>
                <a:spcPts val="0"/>
              </a:spcAft>
              <a:buClr>
                <a:schemeClr val="lt1"/>
              </a:buClr>
              <a:buSzPts val="4200"/>
              <a:buFont typeface="Cabin"/>
              <a:buNone/>
            </a:pPr>
            <a:r>
              <a:rPr b="0" i="0" lang="en-US" sz="4200" u="none" cap="none" strike="noStrike">
                <a:solidFill>
                  <a:schemeClr val="lt1"/>
                </a:solidFill>
                <a:latin typeface="Cabin"/>
                <a:ea typeface="Cabin"/>
                <a:cs typeface="Cabin"/>
                <a:sym typeface="Cabin"/>
              </a:rPr>
              <a:t>LORAWAN PROTOCOL:</a:t>
            </a:r>
            <a:endParaRPr b="0" i="0" sz="4200" u="none" cap="none" strike="noStrike">
              <a:solidFill>
                <a:schemeClr val="lt1"/>
              </a:solidFill>
              <a:latin typeface="Cabin"/>
              <a:ea typeface="Cabin"/>
              <a:cs typeface="Cabin"/>
              <a:sym typeface="Cabin"/>
            </a:endParaRPr>
          </a:p>
        </p:txBody>
      </p:sp>
      <p:sp>
        <p:nvSpPr>
          <p:cNvPr id="199" name="Shape 199"/>
          <p:cNvSpPr txBox="1"/>
          <p:nvPr>
            <p:ph idx="1" type="body"/>
          </p:nvPr>
        </p:nvSpPr>
        <p:spPr>
          <a:xfrm>
            <a:off x="685800" y="1600201"/>
            <a:ext cx="7772400" cy="3734100"/>
          </a:xfrm>
          <a:prstGeom prst="rect">
            <a:avLst/>
          </a:prstGeom>
          <a:noFill/>
          <a:ln>
            <a:noFill/>
          </a:ln>
        </p:spPr>
        <p:txBody>
          <a:bodyPr anchorCtr="0" anchor="t" bIns="52750" lIns="0" spcFirstLastPara="1" rIns="0" wrap="square" tIns="52750">
            <a:noAutofit/>
          </a:bodyPr>
          <a:lstStyle/>
          <a:p>
            <a:pPr indent="-304800" lvl="0" marL="393700" marR="0" rtl="0" algn="l">
              <a:lnSpc>
                <a:spcPct val="100000"/>
              </a:lnSpc>
              <a:spcBef>
                <a:spcPts val="0"/>
              </a:spcBef>
              <a:spcAft>
                <a:spcPts val="0"/>
              </a:spcAft>
              <a:buClr>
                <a:schemeClr val="accent1"/>
              </a:buClr>
              <a:buSzPts val="2000"/>
              <a:buFont typeface="Noto Sans Symbols"/>
              <a:buChar char="▶"/>
            </a:pPr>
            <a:r>
              <a:rPr b="0" i="0" lang="en-US" sz="2400" u="none" cap="none" strike="noStrike">
                <a:solidFill>
                  <a:schemeClr val="lt1"/>
                </a:solidFill>
                <a:latin typeface="Cabin"/>
                <a:ea typeface="Cabin"/>
                <a:cs typeface="Cabin"/>
                <a:sym typeface="Cabin"/>
              </a:rPr>
              <a:t>This can be implemented onto a closed network by utilizing the Wide Area Network capability of the LoRa, Namely LoRaWAN Protocol.</a:t>
            </a:r>
            <a:endParaRPr/>
          </a:p>
          <a:p>
            <a:pPr indent="-177800" lvl="0" marL="393700" marR="0" rtl="0" algn="l">
              <a:lnSpc>
                <a:spcPct val="100000"/>
              </a:lnSpc>
              <a:spcBef>
                <a:spcPts val="700"/>
              </a:spcBef>
              <a:spcAft>
                <a:spcPts val="0"/>
              </a:spcAft>
              <a:buClr>
                <a:schemeClr val="accent1"/>
              </a:buClr>
              <a:buSzPts val="2000"/>
              <a:buFont typeface="Noto Sans Symbols"/>
              <a:buNone/>
            </a:pPr>
            <a:r>
              <a:t/>
            </a:r>
            <a:endParaRPr b="0" i="0" sz="2400" u="none" cap="none" strike="noStrike">
              <a:solidFill>
                <a:schemeClr val="lt1"/>
              </a:solidFill>
              <a:latin typeface="Cabin"/>
              <a:ea typeface="Cabin"/>
              <a:cs typeface="Cabin"/>
              <a:sym typeface="Cabin"/>
            </a:endParaRPr>
          </a:p>
          <a:p>
            <a:pPr indent="-304800" lvl="0" marL="393700" marR="0" rtl="0" algn="l">
              <a:lnSpc>
                <a:spcPct val="100000"/>
              </a:lnSpc>
              <a:spcBef>
                <a:spcPts val="700"/>
              </a:spcBef>
              <a:spcAft>
                <a:spcPts val="0"/>
              </a:spcAft>
              <a:buClr>
                <a:schemeClr val="accent1"/>
              </a:buClr>
              <a:buSzPts val="2000"/>
              <a:buFont typeface="Noto Sans Symbols"/>
              <a:buChar char="▶"/>
            </a:pPr>
            <a:r>
              <a:rPr b="0" i="0" lang="en-US" sz="2400" u="none" cap="none" strike="noStrike">
                <a:solidFill>
                  <a:schemeClr val="lt1"/>
                </a:solidFill>
                <a:latin typeface="Cabin"/>
                <a:ea typeface="Cabin"/>
                <a:cs typeface="Cabin"/>
                <a:sym typeface="Cabin"/>
              </a:rPr>
              <a:t>It creates a Long Range Wide Area Network</a:t>
            </a:r>
            <a:endParaRPr/>
          </a:p>
          <a:p>
            <a:pPr indent="0" lvl="0" marL="76200" marR="0" rtl="0" algn="l">
              <a:lnSpc>
                <a:spcPct val="100000"/>
              </a:lnSpc>
              <a:spcBef>
                <a:spcPts val="700"/>
              </a:spcBef>
              <a:spcAft>
                <a:spcPts val="0"/>
              </a:spcAft>
              <a:buClr>
                <a:schemeClr val="accent1"/>
              </a:buClr>
              <a:buSzPts val="2000"/>
              <a:buFont typeface="Noto Sans Symbols"/>
              <a:buNone/>
            </a:pPr>
            <a:r>
              <a:rPr b="0" i="0" lang="en-US" sz="2400" u="none" cap="none" strike="noStrike">
                <a:solidFill>
                  <a:schemeClr val="lt1"/>
                </a:solidFill>
                <a:latin typeface="Cabin"/>
                <a:ea typeface="Cabin"/>
                <a:cs typeface="Cabin"/>
                <a:sym typeface="Cabin"/>
              </a:rPr>
              <a:t>    where the data can be transmitted</a:t>
            </a:r>
            <a:endParaRPr/>
          </a:p>
          <a:p>
            <a:pPr indent="0" lvl="0" marL="76200" marR="0" rtl="0" algn="l">
              <a:lnSpc>
                <a:spcPct val="100000"/>
              </a:lnSpc>
              <a:spcBef>
                <a:spcPts val="700"/>
              </a:spcBef>
              <a:spcAft>
                <a:spcPts val="0"/>
              </a:spcAft>
              <a:buClr>
                <a:schemeClr val="accent1"/>
              </a:buClr>
              <a:buSzPts val="2000"/>
              <a:buFont typeface="Noto Sans Symbols"/>
              <a:buNone/>
            </a:pPr>
            <a:r>
              <a:rPr b="0" i="0" lang="en-US" sz="2400" u="none" cap="none" strike="noStrike">
                <a:solidFill>
                  <a:schemeClr val="lt1"/>
                </a:solidFill>
                <a:latin typeface="Cabin"/>
                <a:ea typeface="Cabin"/>
                <a:cs typeface="Cabin"/>
                <a:sym typeface="Cabin"/>
              </a:rPr>
              <a:t>    to central node that is miles away with</a:t>
            </a:r>
            <a:endParaRPr/>
          </a:p>
          <a:p>
            <a:pPr indent="0" lvl="0" marL="76200" marR="0" rtl="0" algn="l">
              <a:lnSpc>
                <a:spcPct val="100000"/>
              </a:lnSpc>
              <a:spcBef>
                <a:spcPts val="700"/>
              </a:spcBef>
              <a:spcAft>
                <a:spcPts val="0"/>
              </a:spcAft>
              <a:buClr>
                <a:schemeClr val="accent1"/>
              </a:buClr>
              <a:buSzPts val="2000"/>
              <a:buFont typeface="Noto Sans Symbols"/>
              <a:buNone/>
            </a:pPr>
            <a:r>
              <a:rPr b="0" i="0" lang="en-US" sz="2400" u="none" cap="none" strike="noStrike">
                <a:solidFill>
                  <a:schemeClr val="lt1"/>
                </a:solidFill>
                <a:latin typeface="Cabin"/>
                <a:ea typeface="Cabin"/>
                <a:cs typeface="Cabin"/>
                <a:sym typeface="Cabin"/>
              </a:rPr>
              <a:t>    secured(128 AES encrypted) data packets</a:t>
            </a:r>
            <a:endParaRPr b="0" i="0" sz="2400" u="none" cap="none" strike="noStrike">
              <a:solidFill>
                <a:schemeClr val="lt1"/>
              </a:solidFill>
              <a:latin typeface="Cabin"/>
              <a:ea typeface="Cabin"/>
              <a:cs typeface="Cabin"/>
              <a:sym typeface="Cabin"/>
            </a:endParaRPr>
          </a:p>
          <a:p>
            <a:pPr indent="0" lvl="0" marL="76200" marR="0" rtl="0" algn="l">
              <a:lnSpc>
                <a:spcPct val="100000"/>
              </a:lnSpc>
              <a:spcBef>
                <a:spcPts val="700"/>
              </a:spcBef>
              <a:spcAft>
                <a:spcPts val="0"/>
              </a:spcAft>
              <a:buClr>
                <a:schemeClr val="accent1"/>
              </a:buClr>
              <a:buSzPts val="2000"/>
              <a:buFont typeface="Noto Sans Symbols"/>
              <a:buNone/>
            </a:pPr>
            <a:r>
              <a:rPr b="0" i="0" lang="en-US" sz="2400" u="none" cap="none" strike="noStrike">
                <a:solidFill>
                  <a:schemeClr val="lt1"/>
                </a:solidFill>
                <a:latin typeface="Cabin"/>
                <a:ea typeface="Cabin"/>
                <a:cs typeface="Cabin"/>
                <a:sym typeface="Cabin"/>
              </a:rPr>
              <a:t>    and receive back the feedback with nearly</a:t>
            </a:r>
            <a:endParaRPr/>
          </a:p>
          <a:p>
            <a:pPr indent="0" lvl="0" marL="76200" marR="0" rtl="0" algn="l">
              <a:lnSpc>
                <a:spcPct val="100000"/>
              </a:lnSpc>
              <a:spcBef>
                <a:spcPts val="700"/>
              </a:spcBef>
              <a:spcAft>
                <a:spcPts val="1800"/>
              </a:spcAft>
              <a:buClr>
                <a:schemeClr val="accent1"/>
              </a:buClr>
              <a:buSzPts val="2000"/>
              <a:buFont typeface="Noto Sans Symbols"/>
              <a:buNone/>
            </a:pPr>
            <a:r>
              <a:rPr b="0" i="0" lang="en-US" sz="2400" u="none" cap="none" strike="noStrike">
                <a:solidFill>
                  <a:schemeClr val="lt1"/>
                </a:solidFill>
                <a:latin typeface="Cabin"/>
                <a:ea typeface="Cabin"/>
                <a:cs typeface="Cabin"/>
                <a:sym typeface="Cabin"/>
              </a:rPr>
              <a:t>    ‘0’ noise induced in the path.</a:t>
            </a:r>
            <a:endParaRPr/>
          </a:p>
        </p:txBody>
      </p:sp>
      <p:pic>
        <p:nvPicPr>
          <p:cNvPr descr="diagrama_lorawan_sending_1_big.jpg" id="200" name="Shape 200"/>
          <p:cNvPicPr preferRelativeResize="0"/>
          <p:nvPr/>
        </p:nvPicPr>
        <p:blipFill rotWithShape="1">
          <a:blip r:embed="rId3">
            <a:alphaModFix/>
          </a:blip>
          <a:srcRect b="0" l="0" r="0" t="0"/>
          <a:stretch/>
        </p:blipFill>
        <p:spPr>
          <a:xfrm>
            <a:off x="6748921" y="2692109"/>
            <a:ext cx="1709282" cy="1473779"/>
          </a:xfrm>
          <a:prstGeom prst="rect">
            <a:avLst/>
          </a:prstGeom>
          <a:noFill/>
          <a:ln>
            <a:noFill/>
          </a:ln>
        </p:spPr>
      </p:pic>
      <p:sp>
        <p:nvSpPr>
          <p:cNvPr id="201" name="Shape 201"/>
          <p:cNvSpPr txBox="1"/>
          <p:nvPr>
            <p:ph idx="12" type="sldNum"/>
          </p:nvPr>
        </p:nvSpPr>
        <p:spPr>
          <a:xfrm>
            <a:off x="8458200" y="6416675"/>
            <a:ext cx="457200" cy="365400"/>
          </a:xfrm>
          <a:prstGeom prst="rect">
            <a:avLst/>
          </a:prstGeom>
        </p:spPr>
        <p:txBody>
          <a:bodyPr anchorCtr="0" anchor="b" bIns="0" lIns="0" spcFirstLastPara="1" rIns="0" wrap="square" tIns="5275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685800" y="274638"/>
            <a:ext cx="7772400" cy="1143000"/>
          </a:xfrm>
          <a:prstGeom prst="rect">
            <a:avLst/>
          </a:prstGeom>
          <a:noFill/>
          <a:ln>
            <a:noFill/>
          </a:ln>
        </p:spPr>
        <p:txBody>
          <a:bodyPr anchorCtr="0" anchor="ctr" bIns="52750" lIns="0" spcFirstLastPara="1" rIns="0" wrap="square" tIns="52750">
            <a:noAutofit/>
          </a:bodyPr>
          <a:lstStyle/>
          <a:p>
            <a:pPr indent="0" lvl="0" marL="0" marR="0" rtl="0" algn="l">
              <a:spcBef>
                <a:spcPts val="0"/>
              </a:spcBef>
              <a:spcAft>
                <a:spcPts val="0"/>
              </a:spcAft>
              <a:buClr>
                <a:schemeClr val="lt1"/>
              </a:buClr>
              <a:buSzPts val="4200"/>
              <a:buFont typeface="Cabin"/>
              <a:buNone/>
            </a:pPr>
            <a:r>
              <a:rPr b="0" i="0" lang="en-US" sz="2500" u="none" cap="none" strike="noStrike">
                <a:solidFill>
                  <a:schemeClr val="lt1"/>
                </a:solidFill>
                <a:latin typeface="Cabin"/>
                <a:ea typeface="Cabin"/>
                <a:cs typeface="Cabin"/>
                <a:sym typeface="Cabin"/>
              </a:rPr>
              <a:t>DATA FLOW AT LOCAL NODES</a:t>
            </a:r>
            <a:endParaRPr b="0" i="0" sz="2500" u="none" cap="none" strike="noStrike">
              <a:solidFill>
                <a:schemeClr val="lt1"/>
              </a:solidFill>
              <a:latin typeface="Cabin"/>
              <a:ea typeface="Cabin"/>
              <a:cs typeface="Cabin"/>
              <a:sym typeface="Cabin"/>
            </a:endParaRPr>
          </a:p>
        </p:txBody>
      </p:sp>
      <p:grpSp>
        <p:nvGrpSpPr>
          <p:cNvPr id="207" name="Shape 207"/>
          <p:cNvGrpSpPr/>
          <p:nvPr/>
        </p:nvGrpSpPr>
        <p:grpSpPr>
          <a:xfrm>
            <a:off x="-7162" y="1685652"/>
            <a:ext cx="9150468" cy="3576730"/>
            <a:chOff x="692" y="452892"/>
            <a:chExt cx="9150468" cy="3576730"/>
          </a:xfrm>
        </p:grpSpPr>
        <p:sp>
          <p:nvSpPr>
            <p:cNvPr id="208" name="Shape 208"/>
            <p:cNvSpPr/>
            <p:nvPr/>
          </p:nvSpPr>
          <p:spPr>
            <a:xfrm>
              <a:off x="692" y="452892"/>
              <a:ext cx="2980608" cy="3576730"/>
            </a:xfrm>
            <a:prstGeom prst="roundRect">
              <a:avLst>
                <a:gd fmla="val 5000" name="adj"/>
              </a:avLst>
            </a:prstGeom>
            <a:gradFill>
              <a:gsLst>
                <a:gs pos="0">
                  <a:srgbClr val="6BA61A"/>
                </a:gs>
                <a:gs pos="30000">
                  <a:srgbClr val="7FCC16"/>
                </a:gs>
                <a:gs pos="45000">
                  <a:srgbClr val="87DD11"/>
                </a:gs>
                <a:gs pos="55000">
                  <a:srgbClr val="87DD11"/>
                </a:gs>
                <a:gs pos="73000">
                  <a:srgbClr val="7FCC16"/>
                </a:gs>
                <a:gs pos="100000">
                  <a:srgbClr val="6BA61A"/>
                </a:gs>
              </a:gsLst>
              <a:lin ang="950000" scaled="0"/>
            </a:gradFill>
            <a:ln>
              <a:noFill/>
            </a:ln>
            <a:effectLst>
              <a:outerShdw blurRad="50800" rotWithShape="0" dir="5400000" dist="41909">
                <a:srgbClr val="000000">
                  <a:alpha val="40000"/>
                </a:srgbClr>
              </a:outerShdw>
            </a:effectLst>
          </p:spPr>
          <p:txBody>
            <a:bodyPr anchorCtr="0" anchor="ctr" bIns="105550" lIns="105550" spcFirstLastPara="1" rIns="105550" wrap="square" tIns="105550">
              <a:noAutofit/>
            </a:bodyPr>
            <a:lstStyle/>
            <a:p>
              <a:pPr indent="0" lvl="0" marL="0">
                <a:spcBef>
                  <a:spcPts val="0"/>
                </a:spcBef>
                <a:spcAft>
                  <a:spcPts val="0"/>
                </a:spcAft>
                <a:buNone/>
              </a:pPr>
              <a:r>
                <a:t/>
              </a:r>
              <a:endParaRPr sz="1800"/>
            </a:p>
          </p:txBody>
        </p:sp>
        <p:sp>
          <p:nvSpPr>
            <p:cNvPr id="209" name="Shape 209"/>
            <p:cNvSpPr txBox="1"/>
            <p:nvPr/>
          </p:nvSpPr>
          <p:spPr>
            <a:xfrm rot="-5400000">
              <a:off x="-1167705" y="1621291"/>
              <a:ext cx="2932918" cy="596121"/>
            </a:xfrm>
            <a:prstGeom prst="rect">
              <a:avLst/>
            </a:prstGeom>
            <a:noFill/>
            <a:ln>
              <a:noFill/>
            </a:ln>
          </p:spPr>
          <p:txBody>
            <a:bodyPr anchorCtr="0" anchor="t" bIns="0" lIns="0" spcFirstLastPara="1" rIns="123150" wrap="square" tIns="94975">
              <a:noAutofit/>
            </a:bodyPr>
            <a:lstStyle/>
            <a:p>
              <a:pPr indent="0" lvl="0" marL="0" marR="0" rtl="0" algn="r">
                <a:lnSpc>
                  <a:spcPct val="90000"/>
                </a:lnSpc>
                <a:spcBef>
                  <a:spcPts val="0"/>
                </a:spcBef>
                <a:spcAft>
                  <a:spcPts val="0"/>
                </a:spcAft>
                <a:buNone/>
              </a:pPr>
              <a:r>
                <a:rPr lang="en-US" sz="1800">
                  <a:solidFill>
                    <a:schemeClr val="lt1"/>
                  </a:solidFill>
                  <a:latin typeface="Cabin"/>
                  <a:ea typeface="Cabin"/>
                  <a:cs typeface="Cabin"/>
                  <a:sym typeface="Cabin"/>
                </a:rPr>
                <a:t>Collecting the Data</a:t>
              </a:r>
              <a:endParaRPr sz="1800">
                <a:solidFill>
                  <a:schemeClr val="lt1"/>
                </a:solidFill>
                <a:latin typeface="Cabin"/>
                <a:ea typeface="Cabin"/>
                <a:cs typeface="Cabin"/>
                <a:sym typeface="Cabin"/>
              </a:endParaRPr>
            </a:p>
          </p:txBody>
        </p:sp>
        <p:sp>
          <p:nvSpPr>
            <p:cNvPr id="210" name="Shape 210"/>
            <p:cNvSpPr/>
            <p:nvPr/>
          </p:nvSpPr>
          <p:spPr>
            <a:xfrm>
              <a:off x="596814" y="452892"/>
              <a:ext cx="2220553" cy="3576730"/>
            </a:xfrm>
            <a:prstGeom prst="rect">
              <a:avLst/>
            </a:prstGeom>
            <a:noFill/>
            <a:ln>
              <a:noFill/>
            </a:ln>
            <a:effectLst>
              <a:outerShdw blurRad="50800" rotWithShape="0" dir="5400000" dist="41909">
                <a:srgbClr val="000000">
                  <a:alpha val="40000"/>
                </a:srgbClr>
              </a:outerShdw>
            </a:effectLst>
          </p:spPr>
          <p:txBody>
            <a:bodyPr anchorCtr="0" anchor="ctr" bIns="105550" lIns="105550" spcFirstLastPara="1" rIns="105550" wrap="square" tIns="105550">
              <a:noAutofit/>
            </a:bodyPr>
            <a:lstStyle/>
            <a:p>
              <a:pPr indent="0" lvl="0" marL="0">
                <a:spcBef>
                  <a:spcPts val="0"/>
                </a:spcBef>
                <a:spcAft>
                  <a:spcPts val="0"/>
                </a:spcAft>
                <a:buNone/>
              </a:pPr>
              <a:r>
                <a:t/>
              </a:r>
              <a:endParaRPr sz="1800"/>
            </a:p>
          </p:txBody>
        </p:sp>
        <p:sp>
          <p:nvSpPr>
            <p:cNvPr id="211" name="Shape 211"/>
            <p:cNvSpPr txBox="1"/>
            <p:nvPr/>
          </p:nvSpPr>
          <p:spPr>
            <a:xfrm>
              <a:off x="596814" y="452892"/>
              <a:ext cx="2220553" cy="3576730"/>
            </a:xfrm>
            <a:prstGeom prst="rect">
              <a:avLst/>
            </a:prstGeom>
            <a:noFill/>
            <a:ln>
              <a:noFill/>
            </a:ln>
          </p:spPr>
          <p:txBody>
            <a:bodyPr anchorCtr="0" anchor="t" bIns="0" lIns="0" spcFirstLastPara="1" rIns="0" wrap="square" tIns="75225">
              <a:noAutofit/>
            </a:bodyPr>
            <a:lstStyle/>
            <a:p>
              <a:pPr indent="0" lvl="0" marL="0" marR="0" rtl="0" algn="l">
                <a:lnSpc>
                  <a:spcPct val="90000"/>
                </a:lnSpc>
                <a:spcBef>
                  <a:spcPts val="0"/>
                </a:spcBef>
                <a:spcAft>
                  <a:spcPts val="0"/>
                </a:spcAft>
                <a:buNone/>
              </a:pPr>
              <a:r>
                <a:rPr lang="en-US" sz="1800">
                  <a:solidFill>
                    <a:schemeClr val="lt1"/>
                  </a:solidFill>
                  <a:latin typeface="Cabin"/>
                  <a:ea typeface="Cabin"/>
                  <a:cs typeface="Cabin"/>
                  <a:sym typeface="Cabin"/>
                </a:rPr>
                <a:t>The data taken from the sensors are collected and concatenated as a single sequence of bytes of data that can be truncated at the receiving end.</a:t>
              </a:r>
              <a:endParaRPr sz="1800">
                <a:solidFill>
                  <a:schemeClr val="lt1"/>
                </a:solidFill>
                <a:latin typeface="Cabin"/>
                <a:ea typeface="Cabin"/>
                <a:cs typeface="Cabin"/>
                <a:sym typeface="Cabin"/>
              </a:endParaRPr>
            </a:p>
          </p:txBody>
        </p:sp>
        <p:sp>
          <p:nvSpPr>
            <p:cNvPr id="212" name="Shape 212"/>
            <p:cNvSpPr/>
            <p:nvPr/>
          </p:nvSpPr>
          <p:spPr>
            <a:xfrm>
              <a:off x="3085622" y="452892"/>
              <a:ext cx="2980608" cy="3576730"/>
            </a:xfrm>
            <a:prstGeom prst="roundRect">
              <a:avLst>
                <a:gd fmla="val 5000" name="adj"/>
              </a:avLst>
            </a:prstGeom>
            <a:gradFill>
              <a:gsLst>
                <a:gs pos="0">
                  <a:srgbClr val="6BA61A"/>
                </a:gs>
                <a:gs pos="30000">
                  <a:srgbClr val="7FCC16"/>
                </a:gs>
                <a:gs pos="45000">
                  <a:srgbClr val="87DD11"/>
                </a:gs>
                <a:gs pos="55000">
                  <a:srgbClr val="87DD11"/>
                </a:gs>
                <a:gs pos="73000">
                  <a:srgbClr val="7FCC16"/>
                </a:gs>
                <a:gs pos="100000">
                  <a:srgbClr val="6BA61A"/>
                </a:gs>
              </a:gsLst>
              <a:lin ang="950000" scaled="0"/>
            </a:gradFill>
            <a:ln>
              <a:noFill/>
            </a:ln>
            <a:effectLst>
              <a:outerShdw blurRad="50800" rotWithShape="0" dir="5400000" dist="41909">
                <a:srgbClr val="000000">
                  <a:alpha val="40000"/>
                </a:srgbClr>
              </a:outerShdw>
            </a:effectLst>
          </p:spPr>
          <p:txBody>
            <a:bodyPr anchorCtr="0" anchor="ctr" bIns="105550" lIns="105550" spcFirstLastPara="1" rIns="105550" wrap="square" tIns="105550">
              <a:noAutofit/>
            </a:bodyPr>
            <a:lstStyle/>
            <a:p>
              <a:pPr indent="0" lvl="0" marL="0">
                <a:spcBef>
                  <a:spcPts val="0"/>
                </a:spcBef>
                <a:spcAft>
                  <a:spcPts val="0"/>
                </a:spcAft>
                <a:buNone/>
              </a:pPr>
              <a:r>
                <a:t/>
              </a:r>
              <a:endParaRPr sz="1800"/>
            </a:p>
          </p:txBody>
        </p:sp>
        <p:sp>
          <p:nvSpPr>
            <p:cNvPr id="213" name="Shape 213"/>
            <p:cNvSpPr txBox="1"/>
            <p:nvPr/>
          </p:nvSpPr>
          <p:spPr>
            <a:xfrm rot="-5400000">
              <a:off x="1917224" y="1621291"/>
              <a:ext cx="2932918" cy="596121"/>
            </a:xfrm>
            <a:prstGeom prst="rect">
              <a:avLst/>
            </a:prstGeom>
            <a:noFill/>
            <a:ln>
              <a:noFill/>
            </a:ln>
          </p:spPr>
          <p:txBody>
            <a:bodyPr anchorCtr="0" anchor="t" bIns="0" lIns="0" spcFirstLastPara="1" rIns="123150" wrap="square" tIns="94975">
              <a:noAutofit/>
            </a:bodyPr>
            <a:lstStyle/>
            <a:p>
              <a:pPr indent="0" lvl="0" marL="0" marR="0" rtl="0" algn="r">
                <a:lnSpc>
                  <a:spcPct val="90000"/>
                </a:lnSpc>
                <a:spcBef>
                  <a:spcPts val="0"/>
                </a:spcBef>
                <a:spcAft>
                  <a:spcPts val="0"/>
                </a:spcAft>
                <a:buNone/>
              </a:pPr>
              <a:r>
                <a:rPr lang="en-US" sz="1800">
                  <a:solidFill>
                    <a:schemeClr val="lt1"/>
                  </a:solidFill>
                  <a:latin typeface="Cabin"/>
                  <a:ea typeface="Cabin"/>
                  <a:cs typeface="Cabin"/>
                  <a:sym typeface="Cabin"/>
                </a:rPr>
                <a:t>Transmiting the Data</a:t>
              </a:r>
              <a:endParaRPr sz="1800">
                <a:solidFill>
                  <a:schemeClr val="lt1"/>
                </a:solidFill>
                <a:latin typeface="Cabin"/>
                <a:ea typeface="Cabin"/>
                <a:cs typeface="Cabin"/>
                <a:sym typeface="Cabin"/>
              </a:endParaRPr>
            </a:p>
          </p:txBody>
        </p:sp>
        <p:sp>
          <p:nvSpPr>
            <p:cNvPr id="214" name="Shape 214"/>
            <p:cNvSpPr/>
            <p:nvPr/>
          </p:nvSpPr>
          <p:spPr>
            <a:xfrm rot="5400000">
              <a:off x="2837670" y="3295987"/>
              <a:ext cx="525709" cy="447091"/>
            </a:xfrm>
            <a:prstGeom prst="flowChartExtract">
              <a:avLst/>
            </a:prstGeom>
            <a:solidFill>
              <a:schemeClr val="lt1"/>
            </a:solidFill>
            <a:ln cap="flat" cmpd="sng" w="9525">
              <a:solidFill>
                <a:srgbClr val="85CE21"/>
              </a:solidFill>
              <a:prstDash val="solid"/>
              <a:round/>
              <a:headEnd len="sm" w="sm" type="none"/>
              <a:tailEnd len="sm" w="sm" type="none"/>
            </a:ln>
          </p:spPr>
          <p:txBody>
            <a:bodyPr anchorCtr="0" anchor="ctr" bIns="105550" lIns="105550" spcFirstLastPara="1" rIns="105550" wrap="square" tIns="105550">
              <a:noAutofit/>
            </a:bodyPr>
            <a:lstStyle/>
            <a:p>
              <a:pPr indent="0" lvl="0" marL="0">
                <a:spcBef>
                  <a:spcPts val="0"/>
                </a:spcBef>
                <a:spcAft>
                  <a:spcPts val="0"/>
                </a:spcAft>
                <a:buNone/>
              </a:pPr>
              <a:r>
                <a:t/>
              </a:r>
              <a:endParaRPr sz="1800"/>
            </a:p>
          </p:txBody>
        </p:sp>
        <p:sp>
          <p:nvSpPr>
            <p:cNvPr id="215" name="Shape 215"/>
            <p:cNvSpPr/>
            <p:nvPr/>
          </p:nvSpPr>
          <p:spPr>
            <a:xfrm>
              <a:off x="3681744" y="452892"/>
              <a:ext cx="2220553" cy="3576730"/>
            </a:xfrm>
            <a:prstGeom prst="rect">
              <a:avLst/>
            </a:prstGeom>
            <a:noFill/>
            <a:ln>
              <a:noFill/>
            </a:ln>
            <a:effectLst>
              <a:outerShdw blurRad="50800" rotWithShape="0" dir="5400000" dist="41909">
                <a:srgbClr val="000000">
                  <a:alpha val="40000"/>
                </a:srgbClr>
              </a:outerShdw>
            </a:effectLst>
          </p:spPr>
          <p:txBody>
            <a:bodyPr anchorCtr="0" anchor="ctr" bIns="105550" lIns="105550" spcFirstLastPara="1" rIns="105550" wrap="square" tIns="105550">
              <a:noAutofit/>
            </a:bodyPr>
            <a:lstStyle/>
            <a:p>
              <a:pPr indent="0" lvl="0" marL="0">
                <a:spcBef>
                  <a:spcPts val="0"/>
                </a:spcBef>
                <a:spcAft>
                  <a:spcPts val="0"/>
                </a:spcAft>
                <a:buNone/>
              </a:pPr>
              <a:r>
                <a:t/>
              </a:r>
              <a:endParaRPr sz="1800"/>
            </a:p>
          </p:txBody>
        </p:sp>
        <p:sp>
          <p:nvSpPr>
            <p:cNvPr id="216" name="Shape 216"/>
            <p:cNvSpPr txBox="1"/>
            <p:nvPr/>
          </p:nvSpPr>
          <p:spPr>
            <a:xfrm>
              <a:off x="3681744" y="452892"/>
              <a:ext cx="2220553" cy="3576730"/>
            </a:xfrm>
            <a:prstGeom prst="rect">
              <a:avLst/>
            </a:prstGeom>
            <a:noFill/>
            <a:ln>
              <a:noFill/>
            </a:ln>
          </p:spPr>
          <p:txBody>
            <a:bodyPr anchorCtr="0" anchor="t" bIns="0" lIns="0" spcFirstLastPara="1" rIns="0" wrap="square" tIns="75225">
              <a:noAutofit/>
            </a:bodyPr>
            <a:lstStyle/>
            <a:p>
              <a:pPr indent="0" lvl="0" marL="0" marR="0" rtl="0" algn="l">
                <a:lnSpc>
                  <a:spcPct val="90000"/>
                </a:lnSpc>
                <a:spcBef>
                  <a:spcPts val="0"/>
                </a:spcBef>
                <a:spcAft>
                  <a:spcPts val="0"/>
                </a:spcAft>
                <a:buNone/>
              </a:pPr>
              <a:r>
                <a:rPr lang="en-US" sz="1800">
                  <a:solidFill>
                    <a:schemeClr val="lt1"/>
                  </a:solidFill>
                  <a:latin typeface="Cabin"/>
                  <a:ea typeface="Cabin"/>
                  <a:cs typeface="Cabin"/>
                  <a:sym typeface="Cabin"/>
                </a:rPr>
                <a:t>The data collected will be transmitted to the central node for analysis of data to obtain the feedback of individual clusters for correction</a:t>
              </a:r>
              <a:endParaRPr sz="1800">
                <a:solidFill>
                  <a:schemeClr val="lt1"/>
                </a:solidFill>
                <a:latin typeface="Cabin"/>
                <a:ea typeface="Cabin"/>
                <a:cs typeface="Cabin"/>
                <a:sym typeface="Cabin"/>
              </a:endParaRPr>
            </a:p>
          </p:txBody>
        </p:sp>
        <p:sp>
          <p:nvSpPr>
            <p:cNvPr id="217" name="Shape 217"/>
            <p:cNvSpPr/>
            <p:nvPr/>
          </p:nvSpPr>
          <p:spPr>
            <a:xfrm>
              <a:off x="6170552" y="452892"/>
              <a:ext cx="2980608" cy="3576730"/>
            </a:xfrm>
            <a:prstGeom prst="roundRect">
              <a:avLst>
                <a:gd fmla="val 5000" name="adj"/>
              </a:avLst>
            </a:prstGeom>
            <a:gradFill>
              <a:gsLst>
                <a:gs pos="0">
                  <a:srgbClr val="6BA61A"/>
                </a:gs>
                <a:gs pos="30000">
                  <a:srgbClr val="7FCC16"/>
                </a:gs>
                <a:gs pos="45000">
                  <a:srgbClr val="87DD11"/>
                </a:gs>
                <a:gs pos="55000">
                  <a:srgbClr val="87DD11"/>
                </a:gs>
                <a:gs pos="73000">
                  <a:srgbClr val="7FCC16"/>
                </a:gs>
                <a:gs pos="100000">
                  <a:srgbClr val="6BA61A"/>
                </a:gs>
              </a:gsLst>
              <a:lin ang="950000" scaled="0"/>
            </a:gradFill>
            <a:ln>
              <a:noFill/>
            </a:ln>
            <a:effectLst>
              <a:outerShdw blurRad="50800" rotWithShape="0" dir="5400000" dist="41909">
                <a:srgbClr val="000000">
                  <a:alpha val="40000"/>
                </a:srgbClr>
              </a:outerShdw>
            </a:effectLst>
          </p:spPr>
          <p:txBody>
            <a:bodyPr anchorCtr="0" anchor="ctr" bIns="105550" lIns="105550" spcFirstLastPara="1" rIns="105550" wrap="square" tIns="105550">
              <a:noAutofit/>
            </a:bodyPr>
            <a:lstStyle/>
            <a:p>
              <a:pPr indent="0" lvl="0" marL="0">
                <a:spcBef>
                  <a:spcPts val="0"/>
                </a:spcBef>
                <a:spcAft>
                  <a:spcPts val="0"/>
                </a:spcAft>
                <a:buNone/>
              </a:pPr>
              <a:r>
                <a:t/>
              </a:r>
              <a:endParaRPr sz="1800"/>
            </a:p>
          </p:txBody>
        </p:sp>
        <p:sp>
          <p:nvSpPr>
            <p:cNvPr id="218" name="Shape 218"/>
            <p:cNvSpPr txBox="1"/>
            <p:nvPr/>
          </p:nvSpPr>
          <p:spPr>
            <a:xfrm rot="-5400000">
              <a:off x="5002154" y="1621291"/>
              <a:ext cx="2932918" cy="596121"/>
            </a:xfrm>
            <a:prstGeom prst="rect">
              <a:avLst/>
            </a:prstGeom>
            <a:noFill/>
            <a:ln>
              <a:noFill/>
            </a:ln>
          </p:spPr>
          <p:txBody>
            <a:bodyPr anchorCtr="0" anchor="t" bIns="0" lIns="0" spcFirstLastPara="1" rIns="123150" wrap="square" tIns="94975">
              <a:noAutofit/>
            </a:bodyPr>
            <a:lstStyle/>
            <a:p>
              <a:pPr indent="0" lvl="0" marL="0" marR="0" rtl="0" algn="r">
                <a:lnSpc>
                  <a:spcPct val="90000"/>
                </a:lnSpc>
                <a:spcBef>
                  <a:spcPts val="0"/>
                </a:spcBef>
                <a:spcAft>
                  <a:spcPts val="0"/>
                </a:spcAft>
                <a:buNone/>
              </a:pPr>
              <a:r>
                <a:rPr lang="en-US" sz="1800">
                  <a:solidFill>
                    <a:schemeClr val="lt1"/>
                  </a:solidFill>
                  <a:latin typeface="Cabin"/>
                  <a:ea typeface="Cabin"/>
                  <a:cs typeface="Cabin"/>
                  <a:sym typeface="Cabin"/>
                </a:rPr>
                <a:t>Reception of Feedback</a:t>
              </a:r>
              <a:endParaRPr sz="1800">
                <a:solidFill>
                  <a:schemeClr val="lt1"/>
                </a:solidFill>
                <a:latin typeface="Cabin"/>
                <a:ea typeface="Cabin"/>
                <a:cs typeface="Cabin"/>
                <a:sym typeface="Cabin"/>
              </a:endParaRPr>
            </a:p>
          </p:txBody>
        </p:sp>
        <p:sp>
          <p:nvSpPr>
            <p:cNvPr id="219" name="Shape 219"/>
            <p:cNvSpPr/>
            <p:nvPr/>
          </p:nvSpPr>
          <p:spPr>
            <a:xfrm rot="5400000">
              <a:off x="5922600" y="3295987"/>
              <a:ext cx="525709" cy="447091"/>
            </a:xfrm>
            <a:prstGeom prst="flowChartExtract">
              <a:avLst/>
            </a:prstGeom>
            <a:solidFill>
              <a:schemeClr val="lt1"/>
            </a:solidFill>
            <a:ln cap="flat" cmpd="sng" w="9525">
              <a:solidFill>
                <a:srgbClr val="85CE21"/>
              </a:solidFill>
              <a:prstDash val="solid"/>
              <a:round/>
              <a:headEnd len="sm" w="sm" type="none"/>
              <a:tailEnd len="sm" w="sm" type="none"/>
            </a:ln>
          </p:spPr>
          <p:txBody>
            <a:bodyPr anchorCtr="0" anchor="ctr" bIns="105550" lIns="105550" spcFirstLastPara="1" rIns="105550" wrap="square" tIns="105550">
              <a:noAutofit/>
            </a:bodyPr>
            <a:lstStyle/>
            <a:p>
              <a:pPr indent="0" lvl="0" marL="0">
                <a:spcBef>
                  <a:spcPts val="0"/>
                </a:spcBef>
                <a:spcAft>
                  <a:spcPts val="0"/>
                </a:spcAft>
                <a:buNone/>
              </a:pPr>
              <a:r>
                <a:t/>
              </a:r>
              <a:endParaRPr sz="1800"/>
            </a:p>
          </p:txBody>
        </p:sp>
        <p:sp>
          <p:nvSpPr>
            <p:cNvPr id="220" name="Shape 220"/>
            <p:cNvSpPr/>
            <p:nvPr/>
          </p:nvSpPr>
          <p:spPr>
            <a:xfrm>
              <a:off x="6766674" y="452892"/>
              <a:ext cx="2220553" cy="3576730"/>
            </a:xfrm>
            <a:prstGeom prst="rect">
              <a:avLst/>
            </a:prstGeom>
            <a:noFill/>
            <a:ln>
              <a:noFill/>
            </a:ln>
            <a:effectLst>
              <a:outerShdw blurRad="50800" rotWithShape="0" dir="5400000" dist="41909">
                <a:srgbClr val="000000">
                  <a:alpha val="40000"/>
                </a:srgbClr>
              </a:outerShdw>
            </a:effectLst>
          </p:spPr>
          <p:txBody>
            <a:bodyPr anchorCtr="0" anchor="ctr" bIns="105550" lIns="105550" spcFirstLastPara="1" rIns="105550" wrap="square" tIns="105550">
              <a:noAutofit/>
            </a:bodyPr>
            <a:lstStyle/>
            <a:p>
              <a:pPr indent="0" lvl="0" marL="0">
                <a:spcBef>
                  <a:spcPts val="0"/>
                </a:spcBef>
                <a:spcAft>
                  <a:spcPts val="0"/>
                </a:spcAft>
                <a:buNone/>
              </a:pPr>
              <a:r>
                <a:t/>
              </a:r>
              <a:endParaRPr sz="1800"/>
            </a:p>
          </p:txBody>
        </p:sp>
        <p:sp>
          <p:nvSpPr>
            <p:cNvPr id="221" name="Shape 221"/>
            <p:cNvSpPr txBox="1"/>
            <p:nvPr/>
          </p:nvSpPr>
          <p:spPr>
            <a:xfrm>
              <a:off x="6766674" y="452892"/>
              <a:ext cx="2220553" cy="3576730"/>
            </a:xfrm>
            <a:prstGeom prst="rect">
              <a:avLst/>
            </a:prstGeom>
            <a:noFill/>
            <a:ln>
              <a:noFill/>
            </a:ln>
          </p:spPr>
          <p:txBody>
            <a:bodyPr anchorCtr="0" anchor="t" bIns="0" lIns="0" spcFirstLastPara="1" rIns="0" wrap="square" tIns="75225">
              <a:noAutofit/>
            </a:bodyPr>
            <a:lstStyle/>
            <a:p>
              <a:pPr indent="0" lvl="0" marL="0" marR="0" rtl="0" algn="l">
                <a:lnSpc>
                  <a:spcPct val="90000"/>
                </a:lnSpc>
                <a:spcBef>
                  <a:spcPts val="0"/>
                </a:spcBef>
                <a:spcAft>
                  <a:spcPts val="0"/>
                </a:spcAft>
                <a:buNone/>
              </a:pPr>
              <a:r>
                <a:rPr lang="en-US" sz="1800">
                  <a:solidFill>
                    <a:schemeClr val="lt1"/>
                  </a:solidFill>
                  <a:latin typeface="Cabin"/>
                  <a:ea typeface="Cabin"/>
                  <a:cs typeface="Cabin"/>
                  <a:sym typeface="Cabin"/>
                </a:rPr>
                <a:t>At this step the LoRa will be set to reception mode and will receive the feedback in the same concatenated byte format and truncates the data if the feedback is present else, again sets itself into the transmission mode with a delay in collection of data. </a:t>
              </a:r>
              <a:endParaRPr sz="1800">
                <a:solidFill>
                  <a:schemeClr val="lt1"/>
                </a:solidFill>
                <a:latin typeface="Cabin"/>
                <a:ea typeface="Cabin"/>
                <a:cs typeface="Cabin"/>
                <a:sym typeface="Cabin"/>
              </a:endParaRPr>
            </a:p>
          </p:txBody>
        </p:sp>
      </p:grpSp>
      <p:sp>
        <p:nvSpPr>
          <p:cNvPr id="222" name="Shape 222"/>
          <p:cNvSpPr txBox="1"/>
          <p:nvPr>
            <p:ph idx="12" type="sldNum"/>
          </p:nvPr>
        </p:nvSpPr>
        <p:spPr>
          <a:xfrm>
            <a:off x="8458200" y="6416675"/>
            <a:ext cx="457200" cy="365400"/>
          </a:xfrm>
          <a:prstGeom prst="rect">
            <a:avLst/>
          </a:prstGeom>
        </p:spPr>
        <p:txBody>
          <a:bodyPr anchorCtr="0" anchor="b" bIns="0" lIns="0" spcFirstLastPara="1" rIns="0" wrap="square" tIns="5275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346250" y="274650"/>
            <a:ext cx="8645100" cy="1143000"/>
          </a:xfrm>
          <a:prstGeom prst="rect">
            <a:avLst/>
          </a:prstGeom>
          <a:noFill/>
          <a:ln>
            <a:noFill/>
          </a:ln>
        </p:spPr>
        <p:txBody>
          <a:bodyPr anchorCtr="0" anchor="ctr" bIns="52750" lIns="0" spcFirstLastPara="1" rIns="0" wrap="square" tIns="52750">
            <a:noAutofit/>
          </a:bodyPr>
          <a:lstStyle/>
          <a:p>
            <a:pPr indent="0" lvl="0" marL="0" marR="0" rtl="0" algn="l">
              <a:spcBef>
                <a:spcPts val="0"/>
              </a:spcBef>
              <a:spcAft>
                <a:spcPts val="0"/>
              </a:spcAft>
              <a:buClr>
                <a:schemeClr val="lt1"/>
              </a:buClr>
              <a:buSzPts val="4200"/>
              <a:buFont typeface="Cabin"/>
              <a:buNone/>
            </a:pPr>
            <a:r>
              <a:rPr b="0" i="0" lang="en-US" sz="4200" u="none" cap="none" strike="noStrike">
                <a:solidFill>
                  <a:schemeClr val="lt1"/>
                </a:solidFill>
                <a:latin typeface="Cabin"/>
                <a:ea typeface="Cabin"/>
                <a:cs typeface="Cabin"/>
                <a:sym typeface="Cabin"/>
              </a:rPr>
              <a:t>BLOCK DIAGRAM OF LOCAL NODE</a:t>
            </a:r>
            <a:endParaRPr b="0" i="0" sz="4200" u="none" cap="none" strike="noStrike">
              <a:solidFill>
                <a:schemeClr val="lt1"/>
              </a:solidFill>
              <a:latin typeface="Cabin"/>
              <a:ea typeface="Cabin"/>
              <a:cs typeface="Cabin"/>
              <a:sym typeface="Cabin"/>
            </a:endParaRPr>
          </a:p>
        </p:txBody>
      </p:sp>
      <p:sp>
        <p:nvSpPr>
          <p:cNvPr id="228" name="Shape 228"/>
          <p:cNvSpPr txBox="1"/>
          <p:nvPr>
            <p:ph idx="1" type="body"/>
          </p:nvPr>
        </p:nvSpPr>
        <p:spPr>
          <a:xfrm>
            <a:off x="685800" y="1600201"/>
            <a:ext cx="7772400" cy="3734100"/>
          </a:xfrm>
          <a:prstGeom prst="rect">
            <a:avLst/>
          </a:prstGeom>
          <a:noFill/>
          <a:ln>
            <a:noFill/>
          </a:ln>
        </p:spPr>
        <p:txBody>
          <a:bodyPr anchorCtr="0" anchor="t" bIns="52750" lIns="0" spcFirstLastPara="1" rIns="0" wrap="square" tIns="52750">
            <a:noAutofit/>
          </a:bodyPr>
          <a:lstStyle/>
          <a:p>
            <a:pPr indent="-177800" lvl="0" marL="393700" marR="0" rtl="0" algn="l">
              <a:lnSpc>
                <a:spcPct val="100000"/>
              </a:lnSpc>
              <a:spcBef>
                <a:spcPts val="0"/>
              </a:spcBef>
              <a:spcAft>
                <a:spcPts val="0"/>
              </a:spcAft>
              <a:buClr>
                <a:schemeClr val="accent1"/>
              </a:buClr>
              <a:buSzPts val="2000"/>
              <a:buFont typeface="Noto Sans Symbols"/>
              <a:buNone/>
            </a:pPr>
            <a:r>
              <a:t/>
            </a:r>
            <a:endParaRPr b="0" i="0" sz="2400" u="none" cap="none" strike="noStrike">
              <a:solidFill>
                <a:schemeClr val="lt1"/>
              </a:solidFill>
              <a:latin typeface="Cabin"/>
              <a:ea typeface="Cabin"/>
              <a:cs typeface="Cabin"/>
              <a:sym typeface="Cabin"/>
            </a:endParaRPr>
          </a:p>
          <a:p>
            <a:pPr indent="-177800" lvl="0" marL="393700" marR="0" rtl="0" algn="l">
              <a:lnSpc>
                <a:spcPct val="100000"/>
              </a:lnSpc>
              <a:spcBef>
                <a:spcPts val="700"/>
              </a:spcBef>
              <a:spcAft>
                <a:spcPts val="1800"/>
              </a:spcAft>
              <a:buClr>
                <a:schemeClr val="accent1"/>
              </a:buClr>
              <a:buSzPts val="2000"/>
              <a:buFont typeface="Noto Sans Symbols"/>
              <a:buNone/>
            </a:pPr>
            <a:r>
              <a:t/>
            </a:r>
            <a:endParaRPr b="0" i="0" sz="2400" u="none" cap="none" strike="noStrike">
              <a:solidFill>
                <a:schemeClr val="lt1"/>
              </a:solidFill>
              <a:latin typeface="Cabin"/>
              <a:ea typeface="Cabin"/>
              <a:cs typeface="Cabin"/>
              <a:sym typeface="Cabin"/>
            </a:endParaRPr>
          </a:p>
        </p:txBody>
      </p:sp>
      <p:pic>
        <p:nvPicPr>
          <p:cNvPr descr="Untitled Diagram-2.png" id="229" name="Shape 229"/>
          <p:cNvPicPr preferRelativeResize="0"/>
          <p:nvPr/>
        </p:nvPicPr>
        <p:blipFill rotWithShape="1">
          <a:blip r:embed="rId3">
            <a:alphaModFix/>
          </a:blip>
          <a:srcRect b="0" l="20274" r="0" t="0"/>
          <a:stretch/>
        </p:blipFill>
        <p:spPr>
          <a:xfrm>
            <a:off x="212212" y="1486825"/>
            <a:ext cx="8719576" cy="4445225"/>
          </a:xfrm>
          <a:prstGeom prst="rect">
            <a:avLst/>
          </a:prstGeom>
          <a:noFill/>
          <a:ln>
            <a:noFill/>
          </a:ln>
        </p:spPr>
      </p:pic>
      <p:sp>
        <p:nvSpPr>
          <p:cNvPr id="230" name="Shape 230"/>
          <p:cNvSpPr txBox="1"/>
          <p:nvPr>
            <p:ph idx="12" type="sldNum"/>
          </p:nvPr>
        </p:nvSpPr>
        <p:spPr>
          <a:xfrm>
            <a:off x="8458200" y="6416675"/>
            <a:ext cx="457200" cy="365400"/>
          </a:xfrm>
          <a:prstGeom prst="rect">
            <a:avLst/>
          </a:prstGeom>
        </p:spPr>
        <p:txBody>
          <a:bodyPr anchorCtr="0" anchor="b" bIns="0" lIns="0" spcFirstLastPara="1" rIns="0" wrap="square" tIns="5275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