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kizukidenshi.com/download/ds/aosong/DHT11.pdf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ircuitbasics.com/how-to-set-up-the-dht11-humidity-sensor-on-an-arduin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dn.sparkfun.com/datasheets/Sensors/Temp/DS18B20.pdf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Used in Project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of DS18B20 with Arduino UNO: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ds18b20 arduino" id="196" name="Shape 196"/>
          <p:cNvPicPr preferRelativeResize="0"/>
          <p:nvPr/>
        </p:nvPicPr>
        <p:blipFill rotWithShape="1">
          <a:blip r:embed="rId3">
            <a:alphaModFix/>
          </a:blip>
          <a:srcRect b="23465" l="0" r="0" t="0"/>
          <a:stretch/>
        </p:blipFill>
        <p:spPr>
          <a:xfrm>
            <a:off x="1363850" y="1638500"/>
            <a:ext cx="6922575" cy="34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033225" y="393750"/>
            <a:ext cx="3853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Library Used: DS18B20, OneWire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95950" y="1307850"/>
            <a:ext cx="78405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#include &lt;OneWire.h&gt; // First we include the libraries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#include &lt;DallasTemperature.h&gt;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#define ONE_WIRE_BUS 2; //2nd pin is used to sensor.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OneWire oneWire(ONE_WIRE_BUS);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DallasTemperature sensors(&amp;oneWire);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void setup(void) {  Serial.begin(9600); sensors.begin(); }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void loop(void)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{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sensors.requestTemperatures();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Serial.print("Temperature is: ");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Serial.print(sensors.getTempCByIndex(0)); 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delay(1000);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} 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400" y="1529175"/>
            <a:ext cx="3680626" cy="23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Sensors Descriptions.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Need for that sensors.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Pinout of the sensors.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Interfacing the sensors with arduino individually and simultaneously.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Verifying the sensor values with the accuracy against the datasheet.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used in the project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For Agricultural Application ) :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Atmosphere Temperature Sensor.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Atmosphere Humidity Sensor.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Soil Temperature Sensor.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Soil Moisture Sensor.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Water Turbidity Sensor.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Temperature + Humidity Sensor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{Model : DHT-11,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Datasheet</a:t>
            </a:r>
            <a:r>
              <a:rPr lang="en"/>
              <a:t>}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278975" y="1567550"/>
            <a:ext cx="846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Need: The Plant growth depends on the temperature and humidity of the air surrounding it.</a:t>
            </a:r>
            <a:endParaRPr sz="16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Low cost</a:t>
            </a:r>
            <a:endParaRPr sz="16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3 to 5V power and I/O</a:t>
            </a:r>
            <a:endParaRPr sz="16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2.5mA max current use during conversion (while requesting data)</a:t>
            </a:r>
            <a:endParaRPr sz="16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Good for 20-80% humidity readings with 5% accuracy</a:t>
            </a:r>
            <a:endParaRPr sz="16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Good for 0-50°C temperature readings ±2°C accuracy</a:t>
            </a:r>
            <a:endParaRPr sz="16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No more than 1 Hz sampling rate (once every second)</a:t>
            </a:r>
            <a:endParaRPr sz="16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Body size 15.5mm x 12mm x 5.5mm</a:t>
            </a:r>
            <a:endParaRPr sz="16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4 pins with 0.1" spacing</a:t>
            </a:r>
            <a:endParaRPr sz="1600">
              <a:solidFill>
                <a:srgbClr val="EFEFEF"/>
              </a:solidFill>
            </a:endParaRPr>
          </a:p>
        </p:txBody>
      </p:sp>
      <p:pic>
        <p:nvPicPr>
          <p:cNvPr descr="Image result for dht11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250" y="3006675"/>
            <a:ext cx="2764800" cy="20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83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of DHT-11 with Arduino UNO: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 flipH="1" rot="10800000">
            <a:off x="1297500" y="919550"/>
            <a:ext cx="1760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descr="Image result for dht11 arduino"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35546"/>
          <a:stretch/>
        </p:blipFill>
        <p:spPr>
          <a:xfrm>
            <a:off x="326250" y="1235175"/>
            <a:ext cx="7038900" cy="357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ht11 arduino" id="162" name="Shape 162"/>
          <p:cNvPicPr preferRelativeResize="0"/>
          <p:nvPr/>
        </p:nvPicPr>
        <p:blipFill rotWithShape="1">
          <a:blip r:embed="rId4">
            <a:alphaModFix/>
          </a:blip>
          <a:srcRect b="69568" l="76981" r="7355" t="0"/>
          <a:stretch/>
        </p:blipFill>
        <p:spPr>
          <a:xfrm>
            <a:off x="7569150" y="1235175"/>
            <a:ext cx="1409524" cy="23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Arduino Library Used: </a:t>
            </a: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219200" y="981550"/>
            <a:ext cx="7117200" cy="4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#include &lt;dht.h&gt;  		// Importing the library of DHT into the sketch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dht DHT; 			// Instantiating the object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#define DHT11_PIN 7; 	//Giving the initial pin of the sensor to Arduino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void setup(){ Serial.begin(9600); } //Started the setup only executed once.baud = 9600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void loop() 		//Infinite loop for printing the sensor values onto the serial monitor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  int chk = DHT.read11(DHT11_PIN);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  Serial.print("Temperature = ");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  Serial.println(DHT.temperature);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  Serial.print("Humidity = ");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  Serial.println(DHT.humidity);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  delay(1000);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aven Pro"/>
              <a:buChar char="➢"/>
            </a:pPr>
            <a:r>
              <a:rPr lang="en" sz="15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5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Temperature Sensor DS18B20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{Datasheet </a:t>
            </a: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"/>
              <a:t>}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278975" y="1567550"/>
            <a:ext cx="75219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Maven Pro"/>
              <a:buAutoNum type="arabicPeriod"/>
            </a:pPr>
            <a:r>
              <a:rPr lang="en" sz="20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3.0-5.5V input voltage</a:t>
            </a:r>
            <a:endParaRPr sz="20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Maven Pro"/>
              <a:buAutoNum type="arabicPeriod"/>
            </a:pPr>
            <a:r>
              <a:rPr lang="en" sz="20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Waterproof</a:t>
            </a:r>
            <a:endParaRPr sz="20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Maven Pro"/>
              <a:buAutoNum type="arabicPeriod"/>
            </a:pPr>
            <a:r>
              <a:rPr lang="en" sz="20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-55°C to+125°C temperature range</a:t>
            </a:r>
            <a:endParaRPr sz="20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Maven Pro"/>
              <a:buAutoNum type="arabicPeriod"/>
            </a:pPr>
            <a:r>
              <a:rPr lang="en" sz="20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±0.5°C accuracy from -10°C to +85°C</a:t>
            </a:r>
            <a:endParaRPr sz="20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Maven Pro"/>
              <a:buAutoNum type="arabicPeriod"/>
            </a:pPr>
            <a:r>
              <a:rPr lang="en" sz="20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1 Wire interface</a:t>
            </a:r>
            <a:endParaRPr sz="20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Maven Pro"/>
              <a:buAutoNum type="arabicPeriod"/>
            </a:pPr>
            <a:r>
              <a:rPr lang="en" sz="20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Probe is 7mm in diameter and roughly 26mm long. Overall length (including wire) is 6 feet.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Maven Pro"/>
              <a:buAutoNum type="arabicPeriod"/>
            </a:pPr>
            <a:r>
              <a:rPr lang="en" sz="20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Programmable Resolution 1-Wire® Digital Thermometer </a:t>
            </a:r>
            <a:endParaRPr sz="20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Image result for ds18b20 arduino"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100" y="989300"/>
            <a:ext cx="2612250" cy="23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3373" l="12272" r="16165" t="1185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 and Data Retrieval: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/ Data Relationship Table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121100" y="3698925"/>
            <a:ext cx="215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10607" l="25837" r="28842" t="20288"/>
          <a:stretch/>
        </p:blipFill>
        <p:spPr>
          <a:xfrm>
            <a:off x="1643247" y="1307850"/>
            <a:ext cx="5857502" cy="376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