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719" r:id="rId2"/>
    <p:sldId id="627" r:id="rId3"/>
    <p:sldId id="720" r:id="rId4"/>
    <p:sldId id="721" r:id="rId5"/>
    <p:sldId id="722" r:id="rId6"/>
    <p:sldId id="723" r:id="rId7"/>
    <p:sldId id="724" r:id="rId8"/>
    <p:sldId id="725" r:id="rId9"/>
    <p:sldId id="726" r:id="rId10"/>
    <p:sldId id="727" r:id="rId11"/>
    <p:sldId id="731" r:id="rId12"/>
    <p:sldId id="728" r:id="rId13"/>
    <p:sldId id="729" r:id="rId14"/>
    <p:sldId id="730" r:id="rId15"/>
    <p:sldId id="71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B42B-45D6-4867-BAAC-3D635044A7ED}" type="datetimeFigureOut">
              <a:rPr lang="en-IN" smtClean="0"/>
              <a:pPr/>
              <a:t>19-07-2022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56B3-733C-46CB-B2B1-6A7610AF46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D56B3-733C-46CB-B2B1-6A7610AF46B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6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A9FE9-828C-4031-9CD0-A15193BA468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37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F527C0-E35F-7247-8D91-9A36BC653510}" type="datetimeFigureOut">
              <a:rPr lang="en-US" smtClean="0"/>
              <a:pPr/>
              <a:t>19-Jul-22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19-Jul-22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F527C0-E35F-7247-8D91-9A36BC653510}" type="datetimeFigureOut">
              <a:rPr lang="en-US" smtClean="0"/>
              <a:pPr/>
              <a:t>19-Jul-22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19-Jul-22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19-Jul-22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19-Jul-22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F527C0-E35F-7247-8D91-9A36BC653510}" type="datetimeFigureOut">
              <a:rPr lang="en-US" smtClean="0"/>
              <a:pPr/>
              <a:t>19-Jul-22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19-Jul-22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19-Jul-22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27C0-E35F-7247-8D91-9A36BC653510}" type="datetimeFigureOut">
              <a:rPr lang="en-US" smtClean="0"/>
              <a:pPr/>
              <a:t>19-Jul-22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F527C0-E35F-7247-8D91-9A36BC653510}" type="datetimeFigureOut">
              <a:rPr lang="en-US" smtClean="0"/>
              <a:pPr/>
              <a:t>19-Jul-22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920A884-552D-AA47-AB99-368ACED1F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19-Jul-22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UCMercedLogoWhite.ai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76" y="6440447"/>
            <a:ext cx="960847" cy="3202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6AB187-6CE5-4F7A-B9DE-DED37A7555B9}"/>
              </a:ext>
            </a:extLst>
          </p:cNvPr>
          <p:cNvSpPr/>
          <p:nvPr/>
        </p:nvSpPr>
        <p:spPr>
          <a:xfrm>
            <a:off x="196508" y="1460177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TOPIC-</a:t>
            </a:r>
            <a:r>
              <a:rPr lang="en-IN" sz="2400" dirty="0" err="1" smtClean="0">
                <a:solidFill>
                  <a:srgbClr val="FFFF00"/>
                </a:solidFill>
                <a:latin typeface="+mj-lt"/>
              </a:rPr>
              <a:t>Libre</a:t>
            </a:r>
            <a:r>
              <a:rPr lang="en-IN" sz="2400" dirty="0" smtClean="0">
                <a:solidFill>
                  <a:srgbClr val="FFFF00"/>
                </a:solidFill>
                <a:latin typeface="+mj-lt"/>
              </a:rPr>
              <a:t> office Impress</a:t>
            </a:r>
            <a:endParaRPr lang="en-IN" sz="2400" b="1" baseline="30000" dirty="0" smtClean="0">
              <a:latin typeface="Trebuchet MS"/>
              <a:cs typeface="Arabic Typesetting" panose="03020402040406030203" pitchFamily="66" charset="-78"/>
            </a:endParaRPr>
          </a:p>
          <a:p>
            <a:endParaRPr lang="en-IN" sz="2400" dirty="0" smtClean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COURSE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CCC</a:t>
            </a:r>
            <a:endParaRPr lang="en-IN" sz="2400" dirty="0" smtClean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US" sz="2400" dirty="0" smtClean="0">
              <a:solidFill>
                <a:srgbClr val="FFFF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+mj-lt"/>
              </a:rPr>
              <a:t>CHAPTER: 05 </a:t>
            </a:r>
            <a:r>
              <a:rPr lang="en-US" sz="2400" dirty="0" smtClean="0"/>
              <a:t>(</a:t>
            </a:r>
            <a:r>
              <a:rPr lang="en-IN" sz="2400" dirty="0" smtClean="0">
                <a:latin typeface="+mj-lt"/>
              </a:rPr>
              <a:t>Impress</a:t>
            </a:r>
            <a:r>
              <a:rPr lang="en-IN" sz="2400" dirty="0" smtClean="0"/>
              <a:t>)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+mj-lt"/>
              </a:rPr>
            </a:br>
            <a:endParaRPr lang="en-IN" sz="24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328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63" y="496019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Creation of Presentation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663"/>
          <a:stretch/>
        </p:blipFill>
        <p:spPr>
          <a:xfrm>
            <a:off x="552263" y="1647645"/>
            <a:ext cx="8427835" cy="5080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9912" y="5737367"/>
            <a:ext cx="5732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If you want choose template, select and click open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212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220"/>
          <a:stretch/>
        </p:blipFill>
        <p:spPr>
          <a:xfrm>
            <a:off x="168617" y="1639018"/>
            <a:ext cx="8892695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84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63" y="185468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Using Blank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663"/>
          <a:stretch/>
        </p:blipFill>
        <p:spPr>
          <a:xfrm>
            <a:off x="552263" y="1647645"/>
            <a:ext cx="8427835" cy="5080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4750" y="5755421"/>
            <a:ext cx="5732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If you want blank page, click close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919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2" t="-189" r="-212" b="3744"/>
          <a:stretch/>
        </p:blipFill>
        <p:spPr>
          <a:xfrm>
            <a:off x="612649" y="1613141"/>
            <a:ext cx="8125442" cy="513271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926347" y="2432649"/>
            <a:ext cx="1500996" cy="4744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926347" y="4025661"/>
            <a:ext cx="1500996" cy="4744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0830" y="4315448"/>
            <a:ext cx="97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Content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12029" y="278793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Tittle 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061713" y="4684780"/>
            <a:ext cx="1630393" cy="4306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816068" y="2867807"/>
            <a:ext cx="1060841" cy="1929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72548" y="163109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dirty="0" smtClean="0"/>
              <a:t>Using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7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78766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&amp; Editing Text on Slides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53" y="1670995"/>
            <a:ext cx="8362895" cy="2448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7711" y="5478575"/>
            <a:ext cx="75279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Using Tittle and 2 Content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1356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E5AFD9E-F4A2-4A84-8A6E-45978934CD5E}"/>
              </a:ext>
            </a:extLst>
          </p:cNvPr>
          <p:cNvSpPr/>
          <p:nvPr/>
        </p:nvSpPr>
        <p:spPr>
          <a:xfrm>
            <a:off x="106771" y="5919172"/>
            <a:ext cx="2002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NIELIT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889C4F1-9187-49BB-9C0F-6C0CFD17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8" y="281641"/>
            <a:ext cx="1645178" cy="1177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D6AB187-6CE5-4F7A-B9DE-DED37A7555B9}"/>
              </a:ext>
            </a:extLst>
          </p:cNvPr>
          <p:cNvSpPr/>
          <p:nvPr/>
        </p:nvSpPr>
        <p:spPr>
          <a:xfrm>
            <a:off x="1706132" y="1995020"/>
            <a:ext cx="8885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baseline="30000" dirty="0">
              <a:solidFill>
                <a:srgbClr val="FFFF00"/>
              </a:solidFill>
              <a:latin typeface="+mj-lt"/>
              <a:cs typeface="Arabic Typesetting" panose="03020402040406030203" pitchFamily="66" charset="-78"/>
            </a:endParaRPr>
          </a:p>
          <a:p>
            <a:r>
              <a:rPr lang="en-IN" sz="9600" dirty="0" smtClean="0">
                <a:solidFill>
                  <a:srgbClr val="FFFF00"/>
                </a:solidFill>
                <a:latin typeface="+mj-lt"/>
              </a:rPr>
              <a:t>Thank You</a:t>
            </a:r>
            <a:r>
              <a:rPr lang="en-US" sz="9600" dirty="0">
                <a:solidFill>
                  <a:srgbClr val="FFFF00"/>
                </a:solidFill>
                <a:latin typeface="+mj-lt"/>
              </a:rPr>
              <a:t/>
            </a:r>
            <a:br>
              <a:rPr lang="en-US" sz="9600" dirty="0">
                <a:solidFill>
                  <a:srgbClr val="FFFF00"/>
                </a:solidFill>
                <a:latin typeface="+mj-lt"/>
              </a:rPr>
            </a:br>
            <a:endParaRPr lang="en-IN" sz="9600" dirty="0">
              <a:solidFill>
                <a:srgbClr val="FFFF00"/>
              </a:solidFill>
              <a:latin typeface="+mj-lt"/>
            </a:endParaRPr>
          </a:p>
          <a:p>
            <a:pPr algn="ctr"/>
            <a:endParaRPr lang="en-IN" sz="2800" dirty="0"/>
          </a:p>
          <a:p>
            <a:pPr algn="ctr"/>
            <a:endParaRPr lang="en-IN" sz="2800" dirty="0" smtClean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342190-62C6-4FD4-B62E-A7A1F393BFAE}"/>
              </a:ext>
            </a:extLst>
          </p:cNvPr>
          <p:cNvSpPr/>
          <p:nvPr/>
        </p:nvSpPr>
        <p:spPr>
          <a:xfrm>
            <a:off x="5004254" y="6150004"/>
            <a:ext cx="40777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Dubey</a:t>
            </a:r>
            <a:endParaRPr lang="en-US" sz="24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8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25780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Introduction</a:t>
            </a:r>
          </a:p>
          <a:p>
            <a:r>
              <a:rPr lang="en-US" sz="2000" dirty="0"/>
              <a:t>Creation </a:t>
            </a:r>
            <a:r>
              <a:rPr lang="en-US" sz="2000" dirty="0" smtClean="0"/>
              <a:t>of Presentation</a:t>
            </a:r>
            <a:endParaRPr lang="en-US" sz="2000" dirty="0"/>
          </a:p>
          <a:p>
            <a:r>
              <a:rPr lang="en-US" sz="2000" dirty="0"/>
              <a:t>Creating a Presentation Using a </a:t>
            </a:r>
            <a:r>
              <a:rPr lang="en-US" sz="2000" dirty="0" smtClean="0"/>
              <a:t>Template</a:t>
            </a:r>
          </a:p>
          <a:p>
            <a:r>
              <a:rPr lang="en-US" sz="2000" dirty="0"/>
              <a:t>Creating a Blank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Inserting &amp; Editing Text on </a:t>
            </a:r>
            <a:r>
              <a:rPr lang="en-US" sz="2000" dirty="0" smtClean="0"/>
              <a:t>Slides</a:t>
            </a:r>
          </a:p>
          <a:p>
            <a:r>
              <a:rPr lang="en-US" sz="2000" dirty="0"/>
              <a:t>Inserting and Deleting Slides in a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Saving a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Manipulating </a:t>
            </a:r>
            <a:r>
              <a:rPr lang="en-US" sz="2000" dirty="0" smtClean="0"/>
              <a:t>Slides</a:t>
            </a:r>
          </a:p>
          <a:p>
            <a:r>
              <a:rPr lang="en-US" sz="2000" dirty="0"/>
              <a:t>Inserting </a:t>
            </a:r>
            <a:r>
              <a:rPr lang="en-US" sz="2000" dirty="0" smtClean="0"/>
              <a:t>Table</a:t>
            </a:r>
          </a:p>
          <a:p>
            <a:r>
              <a:rPr lang="en-US" sz="2000" dirty="0"/>
              <a:t>Adding </a:t>
            </a:r>
            <a:r>
              <a:rPr lang="en-US" sz="2000" dirty="0" smtClean="0"/>
              <a:t>Pictures</a:t>
            </a:r>
          </a:p>
          <a:p>
            <a:r>
              <a:rPr lang="en-US" sz="2000" dirty="0"/>
              <a:t>Inserting Other </a:t>
            </a:r>
            <a:r>
              <a:rPr lang="en-US" sz="2000" dirty="0" smtClean="0"/>
              <a:t>Objects</a:t>
            </a:r>
          </a:p>
          <a:p>
            <a:r>
              <a:rPr lang="en-US" sz="2000" dirty="0"/>
              <a:t>Resizing and Scaling an Object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259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45657"/>
          </a:xfrm>
        </p:spPr>
        <p:txBody>
          <a:bodyPr>
            <a:normAutofit/>
          </a:bodyPr>
          <a:lstStyle/>
          <a:p>
            <a:r>
              <a:rPr lang="en-US" sz="2000" dirty="0"/>
              <a:t>Creating &amp; using Master </a:t>
            </a:r>
            <a:r>
              <a:rPr lang="en-US" sz="2000" dirty="0" smtClean="0"/>
              <a:t>Slide</a:t>
            </a:r>
          </a:p>
          <a:p>
            <a:r>
              <a:rPr lang="en-US" sz="2000" dirty="0"/>
              <a:t>Presentation of </a:t>
            </a:r>
            <a:r>
              <a:rPr lang="en-US" sz="2000" dirty="0" smtClean="0"/>
              <a:t>Slides</a:t>
            </a:r>
          </a:p>
          <a:p>
            <a:r>
              <a:rPr lang="en-US" sz="2000" dirty="0"/>
              <a:t>Choosing a Set Up for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Running a Slide </a:t>
            </a:r>
            <a:r>
              <a:rPr lang="en-US" sz="2000" dirty="0" smtClean="0"/>
              <a:t>Show</a:t>
            </a:r>
          </a:p>
          <a:p>
            <a:r>
              <a:rPr lang="en-US" sz="2000" dirty="0"/>
              <a:t>Transition and Slide </a:t>
            </a:r>
            <a:r>
              <a:rPr lang="en-US" sz="2000" dirty="0" smtClean="0"/>
              <a:t>Timings</a:t>
            </a:r>
          </a:p>
          <a:p>
            <a:r>
              <a:rPr lang="en-US" sz="2000" dirty="0"/>
              <a:t>Automating a Slide </a:t>
            </a:r>
            <a:r>
              <a:rPr lang="en-US" sz="2000" dirty="0" smtClean="0"/>
              <a:t>Show</a:t>
            </a:r>
          </a:p>
          <a:p>
            <a:r>
              <a:rPr lang="en-US" sz="2000" dirty="0"/>
              <a:t>Providing Aesthetics to Slides &amp; </a:t>
            </a:r>
            <a:r>
              <a:rPr lang="en-US" sz="2000" dirty="0" smtClean="0"/>
              <a:t>Printing</a:t>
            </a:r>
          </a:p>
          <a:p>
            <a:r>
              <a:rPr lang="en-US" sz="2000" dirty="0"/>
              <a:t>Enhancing Text </a:t>
            </a:r>
            <a:r>
              <a:rPr lang="en-US" sz="2000" dirty="0" smtClean="0"/>
              <a:t>Presentation</a:t>
            </a:r>
          </a:p>
          <a:p>
            <a:r>
              <a:rPr lang="en-US" sz="2000" dirty="0"/>
              <a:t>Working with Color and Line Style</a:t>
            </a:r>
            <a:r>
              <a:rPr lang="en-US" sz="2000" dirty="0" smtClean="0"/>
              <a:t>,</a:t>
            </a:r>
          </a:p>
          <a:p>
            <a:r>
              <a:rPr lang="en-US" sz="2000" dirty="0"/>
              <a:t>Adding Movie and </a:t>
            </a:r>
            <a:r>
              <a:rPr lang="en-US" sz="2000" dirty="0" smtClean="0"/>
              <a:t>Sound</a:t>
            </a:r>
          </a:p>
          <a:p>
            <a:r>
              <a:rPr lang="en-US" sz="2000" dirty="0"/>
              <a:t>Adding Headers, Footers and </a:t>
            </a:r>
            <a:r>
              <a:rPr lang="en-US" sz="2000" dirty="0" smtClean="0"/>
              <a:t>Notes</a:t>
            </a:r>
          </a:p>
          <a:p>
            <a:r>
              <a:rPr lang="en-US" sz="2000" dirty="0"/>
              <a:t>Printing Slides and Handouts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7998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87393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5010" y="1685027"/>
            <a:ext cx="8428008" cy="43550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What is Impress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Impress is the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presentation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 (slide show) program included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Libre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 Office. You can create slides that contain many different elements, including text, bulleted and numbered lists, tables, charts, and a wide range of graphic objects such as clipart, drawings and photographs.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+mj-lt"/>
            </a:endParaRPr>
          </a:p>
          <a:p>
            <a:r>
              <a:rPr lang="en-US" sz="2000" b="1" dirty="0">
                <a:solidFill>
                  <a:srgbClr val="212529"/>
                </a:solidFill>
                <a:latin typeface="+mj-lt"/>
              </a:rPr>
              <a:t>What is a </a:t>
            </a:r>
            <a:r>
              <a:rPr lang="en-US" sz="2000" b="1" dirty="0" smtClean="0">
                <a:solidFill>
                  <a:srgbClr val="212529"/>
                </a:solidFill>
                <a:latin typeface="+mj-lt"/>
              </a:rPr>
              <a:t>presentation</a:t>
            </a:r>
          </a:p>
          <a:p>
            <a:endParaRPr lang="en-US" sz="2000" b="1" dirty="0">
              <a:solidFill>
                <a:srgbClr val="212529"/>
              </a:solidFill>
              <a:latin typeface="+mj-lt"/>
            </a:endParaRPr>
          </a:p>
          <a:p>
            <a:r>
              <a:rPr lang="en-US" sz="2000" dirty="0">
                <a:solidFill>
                  <a:srgbClr val="212529"/>
                </a:solidFill>
                <a:latin typeface="+mj-lt"/>
              </a:rPr>
              <a:t>A presentation is a series of still images projected into a screen. A slide is like a page in a document. Every presentation consists of a number of slides that describe a topic with text or graphics. The presenter shows the slides in a display device (projector, monitor) while he speaks to the audience.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567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3367"/>
          <a:stretch/>
        </p:blipFill>
        <p:spPr>
          <a:xfrm>
            <a:off x="2449902" y="3830128"/>
            <a:ext cx="5624423" cy="2931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7014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Starting Impress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Y</a:t>
            </a:r>
            <a:r>
              <a:rPr lang="en-US" sz="2000" dirty="0" smtClean="0"/>
              <a:t>ou </a:t>
            </a:r>
            <a:r>
              <a:rPr lang="en-US" sz="2000" dirty="0"/>
              <a:t>can start Impress in several ways:</a:t>
            </a:r>
          </a:p>
          <a:p>
            <a:r>
              <a:rPr lang="en-US" sz="2000" dirty="0"/>
              <a:t>From the </a:t>
            </a:r>
            <a:r>
              <a:rPr lang="en-US" sz="2000" dirty="0" err="1"/>
              <a:t>LibreOffice</a:t>
            </a:r>
            <a:r>
              <a:rPr lang="en-US" sz="2000" dirty="0"/>
              <a:t> </a:t>
            </a:r>
            <a:r>
              <a:rPr lang="en-US" sz="2000" b="1" dirty="0"/>
              <a:t>Start Center</a:t>
            </a:r>
            <a:r>
              <a:rPr lang="en-US" sz="2000" dirty="0"/>
              <a:t>, if no component is open: click on the Impress Presentation icon to create a new presentation.</a:t>
            </a:r>
          </a:p>
          <a:p>
            <a:r>
              <a:rPr lang="en-US" sz="2000" dirty="0"/>
              <a:t>From the system Start menu, the standard menu from which most applications are started. Find Impress inside the </a:t>
            </a:r>
            <a:r>
              <a:rPr lang="en-US" sz="2000" dirty="0" err="1" smtClean="0"/>
              <a:t>LibreOffice</a:t>
            </a:r>
            <a:r>
              <a:rPr lang="en-US" sz="2000" dirty="0" smtClean="0"/>
              <a:t> category by </a:t>
            </a:r>
            <a:r>
              <a:rPr lang="en-US" sz="2000" dirty="0"/>
              <a:t>opening any presentation file from your computer</a:t>
            </a:r>
          </a:p>
          <a:p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793631" y="4546121"/>
            <a:ext cx="517585" cy="11731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9151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Main Impress Window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1800" dirty="0"/>
              <a:t>The Main Impress Window</a:t>
            </a:r>
          </a:p>
          <a:p>
            <a:pPr algn="just"/>
            <a:r>
              <a:rPr lang="en-US" sz="1800" dirty="0"/>
              <a:t>The Impress main window has three parts: the </a:t>
            </a:r>
            <a:r>
              <a:rPr lang="en-US" sz="1800" b="1" dirty="0"/>
              <a:t>Slides</a:t>
            </a:r>
            <a:r>
              <a:rPr lang="en-US" sz="1800" dirty="0"/>
              <a:t> pane, </a:t>
            </a:r>
            <a:r>
              <a:rPr lang="en-US" sz="1800" b="1" dirty="0"/>
              <a:t>Workspace</a:t>
            </a:r>
            <a:r>
              <a:rPr lang="en-US" sz="1800" dirty="0"/>
              <a:t>, and </a:t>
            </a:r>
            <a:r>
              <a:rPr lang="en-US" sz="1800" b="1" dirty="0"/>
              <a:t>Sidebar</a:t>
            </a:r>
            <a:r>
              <a:rPr lang="en-US" sz="1800" dirty="0"/>
              <a:t>. Other parts of the Impress window include the </a:t>
            </a:r>
            <a:r>
              <a:rPr lang="en-US" sz="1800" b="1" dirty="0"/>
              <a:t>Title Bar</a:t>
            </a:r>
            <a:r>
              <a:rPr lang="en-US" sz="1800" dirty="0"/>
              <a:t>, </a:t>
            </a:r>
            <a:r>
              <a:rPr lang="en-US" sz="1800" b="1" dirty="0"/>
              <a:t>Menu</a:t>
            </a:r>
            <a:r>
              <a:rPr lang="en-US" sz="1800" dirty="0"/>
              <a:t>, </a:t>
            </a:r>
            <a:r>
              <a:rPr lang="en-US" sz="1800" b="1" dirty="0"/>
              <a:t>Toolbars</a:t>
            </a:r>
            <a:r>
              <a:rPr lang="en-US" sz="1800" dirty="0"/>
              <a:t> and </a:t>
            </a:r>
            <a:r>
              <a:rPr lang="en-US" sz="1800" b="1" dirty="0"/>
              <a:t>Status Bar.</a:t>
            </a:r>
            <a:r>
              <a:rPr lang="en-US" sz="1800" dirty="0"/>
              <a:t> These parts are similar to the Writer main window. As stated in the beginning of the course, all components of </a:t>
            </a:r>
            <a:r>
              <a:rPr lang="en-US" sz="1800" dirty="0" err="1"/>
              <a:t>LibreOffice</a:t>
            </a:r>
            <a:r>
              <a:rPr lang="en-US" sz="1800" dirty="0"/>
              <a:t> share common features and have a consistent user interface.</a:t>
            </a:r>
          </a:p>
          <a:p>
            <a:endParaRPr lang="en-US" dirty="0"/>
          </a:p>
        </p:txBody>
      </p:sp>
      <p:pic>
        <p:nvPicPr>
          <p:cNvPr id="2050" name="Picture 2" descr="https://elearn.ellak.gr/pluginfile.php/4102/mod_page/content/10/impress-main-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66" y="3413924"/>
            <a:ext cx="4908431" cy="334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01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6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Slides pane</a:t>
            </a:r>
          </a:p>
          <a:p>
            <a:pPr marL="0" indent="0">
              <a:buNone/>
            </a:pPr>
            <a:r>
              <a:rPr lang="en-US" sz="2400" dirty="0"/>
              <a:t>The Slides pane contains thumbnail pictures of the slides in your presentation, in the order the slides will be shown. Clicking a slide in this pane selects it and places it in the Workspace. In general we use the slides pane to manage the slides of a presentation.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Sidebar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The Sidebar has seven sections. To expand a section you want to use, click on its icon or click on the small triangle at the top of the icons and select a section from the drop down list. Only one section at a time can be open</a:t>
            </a:r>
            <a:r>
              <a:rPr lang="en-US" sz="2400" dirty="0" smtClean="0"/>
              <a:t>.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8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learn.ellak.gr/pluginfile.php/4102/mod_page/content/10/sidebar-impress-icons-0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-1392238"/>
            <a:ext cx="3810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2648" y="1551216"/>
            <a:ext cx="815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Properties</a:t>
            </a:r>
          </a:p>
          <a:p>
            <a:r>
              <a:rPr lang="en-US" dirty="0" smtClean="0"/>
              <a:t>Shows </a:t>
            </a:r>
            <a:r>
              <a:rPr lang="en-US" dirty="0"/>
              <a:t>properties of the selected object. When you select a slide it shows the slide layouts included within Impress.</a:t>
            </a:r>
          </a:p>
          <a:p>
            <a:endParaRPr lang="en-US" dirty="0" smtClean="0"/>
          </a:p>
          <a:p>
            <a:r>
              <a:rPr lang="en-US" b="1" dirty="0" smtClean="0"/>
              <a:t>Slide Transition</a:t>
            </a:r>
          </a:p>
          <a:p>
            <a:r>
              <a:rPr lang="en-US" dirty="0" smtClean="0"/>
              <a:t>Slide </a:t>
            </a:r>
            <a:r>
              <a:rPr lang="en-US" dirty="0"/>
              <a:t>Transitions affect how the presentation advances to the next slide. Impress has several transitions effects available. The default is set to No Transition.</a:t>
            </a:r>
          </a:p>
          <a:p>
            <a:endParaRPr lang="en-US" dirty="0"/>
          </a:p>
          <a:p>
            <a:r>
              <a:rPr lang="en-US" b="1" dirty="0"/>
              <a:t>Custom Animation</a:t>
            </a:r>
          </a:p>
          <a:p>
            <a:r>
              <a:rPr lang="en-US" dirty="0" smtClean="0"/>
              <a:t>A </a:t>
            </a:r>
            <a:r>
              <a:rPr lang="en-US" dirty="0"/>
              <a:t>variety of animations can be used to emphasize or enhance different elements of each slide.  The Custom Animation section provides an easy way to add, change, or </a:t>
            </a:r>
            <a:r>
              <a:rPr lang="en-US" b="1" dirty="0"/>
              <a:t>remove animations.</a:t>
            </a:r>
          </a:p>
          <a:p>
            <a:endParaRPr lang="en-US" dirty="0"/>
          </a:p>
          <a:p>
            <a:r>
              <a:rPr lang="en-US" b="1" dirty="0"/>
              <a:t>Master Pages</a:t>
            </a:r>
          </a:p>
          <a:p>
            <a:r>
              <a:rPr lang="en-US" dirty="0" smtClean="0"/>
              <a:t>Here </a:t>
            </a:r>
            <a:r>
              <a:rPr lang="en-US" dirty="0"/>
              <a:t>you define the page (slide) style for your presentation. Impress includes several designs of Master Pages (slide masters). One of them – Default – is blank, and the rest have background and styled text.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9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71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Styles and Formatting</a:t>
            </a:r>
          </a:p>
          <a:p>
            <a:pPr marL="0" indent="0">
              <a:buNone/>
            </a:pPr>
            <a:r>
              <a:rPr lang="en-US" sz="1800" dirty="0" smtClean="0"/>
              <a:t>Here </a:t>
            </a:r>
            <a:r>
              <a:rPr lang="en-US" sz="1800" dirty="0"/>
              <a:t>you can edit and apply styles like in Writer.</a:t>
            </a:r>
          </a:p>
          <a:p>
            <a:pPr marL="0" indent="0">
              <a:buNone/>
            </a:pPr>
            <a:r>
              <a:rPr lang="en-US" sz="1800" b="1" dirty="0" smtClean="0"/>
              <a:t>Gallery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Opens the Impress gallery where you can insert an object (graphic, sound or video) from the </a:t>
            </a:r>
            <a:r>
              <a:rPr lang="en-US" sz="1800" dirty="0" err="1"/>
              <a:t>LibreOffice</a:t>
            </a:r>
            <a:r>
              <a:rPr lang="en-US" sz="1800" dirty="0"/>
              <a:t> Gallery into your presentation.</a:t>
            </a:r>
          </a:p>
          <a:p>
            <a:pPr marL="0" indent="0">
              <a:buNone/>
            </a:pPr>
            <a:r>
              <a:rPr lang="en-US" sz="1800" b="1" dirty="0" smtClean="0"/>
              <a:t>Navigator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 smtClean="0"/>
              <a:t>Opens </a:t>
            </a:r>
            <a:r>
              <a:rPr lang="en-US" sz="1800" dirty="0"/>
              <a:t>the Impress navigator, in which you can quickly move to another slide or select an object on a slide.</a:t>
            </a:r>
          </a:p>
          <a:p>
            <a:pPr marL="0" indent="0">
              <a:buNone/>
            </a:pPr>
            <a:r>
              <a:rPr lang="en-US" sz="1800" b="1" dirty="0" smtClean="0"/>
              <a:t>Status </a:t>
            </a:r>
            <a:r>
              <a:rPr lang="en-US" sz="1800" b="1" dirty="0"/>
              <a:t>bar</a:t>
            </a:r>
          </a:p>
          <a:p>
            <a:pPr marL="0" indent="0">
              <a:buNone/>
            </a:pPr>
            <a:r>
              <a:rPr lang="en-US" sz="1800" dirty="0"/>
              <a:t>The Status bar located at the bottom of the Impress window, contains information that you may find useful when working on a presentation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/>
              <a:t>Toolbars</a:t>
            </a:r>
          </a:p>
          <a:p>
            <a:pPr marL="0" indent="0">
              <a:buNone/>
            </a:pPr>
            <a:r>
              <a:rPr lang="en-US" sz="1800" dirty="0"/>
              <a:t>Many toolbars can be used during slide creation; they can be displayed or hidden by going to View &gt; Toolbars on the main menu bar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Standard toolbar</a:t>
            </a:r>
          </a:p>
          <a:p>
            <a:pPr marL="0" indent="0">
              <a:buNone/>
            </a:pPr>
            <a:r>
              <a:rPr lang="en-US" sz="1800" dirty="0"/>
              <a:t>The standard toolbar contains the most frequently used commands. It has some similarities with Writer but has some commands specific to Impress.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92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2943</TotalTime>
  <Words>591</Words>
  <Application>Microsoft Office PowerPoint</Application>
  <PresentationFormat>On-screen Show (4:3)</PresentationFormat>
  <Paragraphs>102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Arabic Typesetting</vt:lpstr>
      <vt:lpstr>Calibri</vt:lpstr>
      <vt:lpstr>Trebuchet MS</vt:lpstr>
      <vt:lpstr>Tw Cen MT</vt:lpstr>
      <vt:lpstr>Wingdings</vt:lpstr>
      <vt:lpstr>Wingdings 2</vt:lpstr>
      <vt:lpstr>Median</vt:lpstr>
      <vt:lpstr>PowerPoint Presentation</vt:lpstr>
      <vt:lpstr>Content</vt:lpstr>
      <vt:lpstr>Content</vt:lpstr>
      <vt:lpstr>Introduction </vt:lpstr>
      <vt:lpstr>Starting Impress </vt:lpstr>
      <vt:lpstr>The Main Impress Window </vt:lpstr>
      <vt:lpstr>Content </vt:lpstr>
      <vt:lpstr>Content </vt:lpstr>
      <vt:lpstr>Content </vt:lpstr>
      <vt:lpstr>Creation of Presentation </vt:lpstr>
      <vt:lpstr>Using Template</vt:lpstr>
      <vt:lpstr>Using Blank</vt:lpstr>
      <vt:lpstr>PowerPoint Presentation</vt:lpstr>
      <vt:lpstr>Inserting &amp; Editing Text on Slides </vt:lpstr>
      <vt:lpstr>PowerPoint Presentation</vt:lpstr>
    </vt:vector>
  </TitlesOfParts>
  <Company>University of California, Merced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NIELIT HARIDWAR</dc:creator>
  <cp:lastModifiedBy>Administrator</cp:lastModifiedBy>
  <cp:revision>448</cp:revision>
  <dcterms:created xsi:type="dcterms:W3CDTF">2012-06-13T19:20:26Z</dcterms:created>
  <dcterms:modified xsi:type="dcterms:W3CDTF">2022-07-19T07:20:49Z</dcterms:modified>
</cp:coreProperties>
</file>