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719" r:id="rId2"/>
    <p:sldId id="627" r:id="rId3"/>
    <p:sldId id="720" r:id="rId4"/>
    <p:sldId id="746" r:id="rId5"/>
    <p:sldId id="748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1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66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9FE9-828C-4031-9CD0-A15193BA468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63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7/18/2022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err="1" smtClean="0">
                <a:solidFill>
                  <a:srgbClr val="FFFF00"/>
                </a:solidFill>
                <a:latin typeface="+mj-lt"/>
              </a:rPr>
              <a:t>Libre</a:t>
            </a:r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 office Impress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05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Impress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2855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500"/>
          <a:stretch/>
        </p:blipFill>
        <p:spPr>
          <a:xfrm>
            <a:off x="612648" y="1703717"/>
            <a:ext cx="7992533" cy="42485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/>
              <a:t>Headers, Footers and Notes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572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Printing </a:t>
            </a:r>
            <a:r>
              <a:rPr lang="en-US" dirty="0"/>
              <a:t>Slides and Handouts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6460"/>
          <a:stretch/>
        </p:blipFill>
        <p:spPr>
          <a:xfrm>
            <a:off x="693208" y="1600200"/>
            <a:ext cx="7992533" cy="420537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477109" y="2242868"/>
            <a:ext cx="552091" cy="4572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23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308"/>
          <a:stretch/>
        </p:blipFill>
        <p:spPr>
          <a:xfrm>
            <a:off x="612648" y="1600200"/>
            <a:ext cx="7992533" cy="42571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Printing </a:t>
            </a:r>
            <a:r>
              <a:rPr lang="en-US" dirty="0"/>
              <a:t>Slides and Handouts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266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</a:t>
            </a:r>
          </a:p>
          <a:p>
            <a:r>
              <a:rPr lang="en-US" sz="2000" dirty="0"/>
              <a:t>Creation </a:t>
            </a:r>
            <a:r>
              <a:rPr lang="en-US" sz="2000" dirty="0" smtClean="0"/>
              <a:t>of Presentation</a:t>
            </a:r>
            <a:endParaRPr lang="en-US" sz="2000" dirty="0"/>
          </a:p>
          <a:p>
            <a:r>
              <a:rPr lang="en-US" sz="2000" dirty="0"/>
              <a:t>Creating a Presentation Using a </a:t>
            </a:r>
            <a:r>
              <a:rPr lang="en-US" sz="2000" dirty="0" smtClean="0"/>
              <a:t>Template</a:t>
            </a:r>
          </a:p>
          <a:p>
            <a:r>
              <a:rPr lang="en-US" sz="2000" dirty="0"/>
              <a:t>Creating a Blank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Inserting &amp; Editing Text on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and Deleting Slides in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Saving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Manipulating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</a:t>
            </a:r>
            <a:r>
              <a:rPr lang="en-US" sz="2000" dirty="0" smtClean="0"/>
              <a:t>Table</a:t>
            </a:r>
          </a:p>
          <a:p>
            <a:r>
              <a:rPr lang="en-US" sz="2000" dirty="0"/>
              <a:t>Adding </a:t>
            </a:r>
            <a:r>
              <a:rPr lang="en-US" sz="2000" dirty="0" smtClean="0"/>
              <a:t>Pictures</a:t>
            </a:r>
          </a:p>
          <a:p>
            <a:r>
              <a:rPr lang="en-US" sz="2000" dirty="0"/>
              <a:t>Inserting Other </a:t>
            </a:r>
            <a:r>
              <a:rPr lang="en-US" sz="2000" dirty="0" smtClean="0"/>
              <a:t>Objects</a:t>
            </a:r>
          </a:p>
          <a:p>
            <a:r>
              <a:rPr lang="en-US" sz="2000" dirty="0"/>
              <a:t>Resizing and Scaling an Object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="" xmlns:p14="http://schemas.microsoft.com/office/powerpoint/2010/main" val="825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5657"/>
          </a:xfrm>
        </p:spPr>
        <p:txBody>
          <a:bodyPr>
            <a:normAutofit/>
          </a:bodyPr>
          <a:lstStyle/>
          <a:p>
            <a:r>
              <a:rPr lang="en-US" sz="2000" dirty="0"/>
              <a:t>Creating &amp; using Master </a:t>
            </a:r>
            <a:r>
              <a:rPr lang="en-US" sz="2000" dirty="0" smtClean="0"/>
              <a:t>Slide</a:t>
            </a:r>
          </a:p>
          <a:p>
            <a:r>
              <a:rPr lang="en-US" sz="2000" dirty="0"/>
              <a:t>Presentation of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Choosing a Set Up for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Running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Transition and Slide </a:t>
            </a:r>
            <a:r>
              <a:rPr lang="en-US" sz="2000" dirty="0" smtClean="0"/>
              <a:t>Timings</a:t>
            </a:r>
          </a:p>
          <a:p>
            <a:r>
              <a:rPr lang="en-US" sz="2000" dirty="0"/>
              <a:t>Automating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Providing Aesthetics to Slides &amp; </a:t>
            </a:r>
            <a:r>
              <a:rPr lang="en-US" sz="2000" dirty="0" smtClean="0"/>
              <a:t>Printing</a:t>
            </a:r>
          </a:p>
          <a:p>
            <a:r>
              <a:rPr lang="en-US" sz="2000" dirty="0"/>
              <a:t>Enhancing Text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Working with Color and Line Style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Adding Movie and </a:t>
            </a:r>
            <a:r>
              <a:rPr lang="en-US" sz="2000" dirty="0" smtClean="0"/>
              <a:t>Sound</a:t>
            </a:r>
          </a:p>
          <a:p>
            <a:r>
              <a:rPr lang="en-US" sz="2000" dirty="0"/>
              <a:t>Adding Headers, Footers and </a:t>
            </a:r>
            <a:r>
              <a:rPr lang="en-US" sz="2000" dirty="0" smtClean="0"/>
              <a:t>Notes</a:t>
            </a:r>
          </a:p>
          <a:p>
            <a:r>
              <a:rPr lang="en-US" sz="2000" dirty="0"/>
              <a:t>Printing Slides and Handouts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="" xmlns:p14="http://schemas.microsoft.com/office/powerpoint/2010/main" val="4799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9601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a Slide Show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r="19954" b="11065"/>
          <a:stretch/>
        </p:blipFill>
        <p:spPr>
          <a:xfrm>
            <a:off x="693208" y="1600200"/>
            <a:ext cx="7998858" cy="4999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9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1448"/>
          <a:stretch/>
        </p:blipFill>
        <p:spPr>
          <a:xfrm>
            <a:off x="208289" y="1600199"/>
            <a:ext cx="8841143" cy="44037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711351" y="3071004"/>
            <a:ext cx="2173857" cy="3019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71381" y="5526657"/>
            <a:ext cx="2173857" cy="3019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9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Transition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08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1448"/>
          <a:stretch/>
        </p:blipFill>
        <p:spPr>
          <a:xfrm>
            <a:off x="208289" y="1600199"/>
            <a:ext cx="8841143" cy="440378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711351" y="3071004"/>
            <a:ext cx="2173857" cy="3019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71381" y="5526657"/>
            <a:ext cx="2173857" cy="3019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9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Transition and Slide Timings</a:t>
            </a:r>
            <a:br>
              <a:rPr lang="en-US" dirty="0"/>
            </a:br>
            <a:r>
              <a:rPr lang="en-US" dirty="0" smtClean="0"/>
              <a:t>Automating </a:t>
            </a:r>
            <a:r>
              <a:rPr lang="en-US" dirty="0"/>
              <a:t>a Slide Show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16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04645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Providing Aesthetics to Slides &amp; Printing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12582"/>
          <a:stretch/>
        </p:blipFill>
        <p:spPr>
          <a:xfrm>
            <a:off x="599709" y="1600200"/>
            <a:ext cx="8166339" cy="4015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776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/>
              <a:t>Movie and Sound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073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/>
              <a:t>Headers, Footers and Notes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b="5117"/>
          <a:stretch/>
        </p:blipFill>
        <p:spPr>
          <a:xfrm>
            <a:off x="693081" y="1600200"/>
            <a:ext cx="7992533" cy="4265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0497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2944</TotalTime>
  <Words>140</Words>
  <Application>Microsoft Office PowerPoint</Application>
  <PresentationFormat>On-screen Show (4:3)</PresentationFormat>
  <Paragraphs>53</Paragraphs>
  <Slides>13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Slide 1</vt:lpstr>
      <vt:lpstr>Content</vt:lpstr>
      <vt:lpstr>Content</vt:lpstr>
      <vt:lpstr>Running a Slide Show </vt:lpstr>
      <vt:lpstr> Slide Transition  </vt:lpstr>
      <vt:lpstr> Transition and Slide Timings Automating a Slide Show </vt:lpstr>
      <vt:lpstr>Providing Aesthetics to Slides &amp; Printing </vt:lpstr>
      <vt:lpstr> Adding Movie and Sound </vt:lpstr>
      <vt:lpstr> Adding Headers, Footers and Notes </vt:lpstr>
      <vt:lpstr> Adding Headers, Footers and Notes </vt:lpstr>
      <vt:lpstr> Printing Slides and Handouts </vt:lpstr>
      <vt:lpstr> Printing Slides and Handouts </vt:lpstr>
      <vt:lpstr>Slide 13</vt:lpstr>
    </vt:vector>
  </TitlesOfParts>
  <Company>University of California, Merced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446</cp:revision>
  <dcterms:created xsi:type="dcterms:W3CDTF">2012-06-13T19:20:26Z</dcterms:created>
  <dcterms:modified xsi:type="dcterms:W3CDTF">2022-07-18T09:41:43Z</dcterms:modified>
</cp:coreProperties>
</file>