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488" r:id="rId2"/>
    <p:sldId id="836" r:id="rId3"/>
    <p:sldId id="869" r:id="rId4"/>
    <p:sldId id="837" r:id="rId5"/>
    <p:sldId id="838" r:id="rId6"/>
    <p:sldId id="839" r:id="rId7"/>
    <p:sldId id="840" r:id="rId8"/>
    <p:sldId id="841" r:id="rId9"/>
    <p:sldId id="842" r:id="rId10"/>
    <p:sldId id="71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88" autoAdjust="0"/>
  </p:normalViewPr>
  <p:slideViewPr>
    <p:cSldViewPr snapToGrid="0" snapToObjects="1">
      <p:cViewPr varScale="1">
        <p:scale>
          <a:sx n="104" d="100"/>
          <a:sy n="104" d="100"/>
        </p:scale>
        <p:origin x="-18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4B42B-45D6-4867-BAAC-3D635044A7ED}" type="datetimeFigureOut">
              <a:rPr lang="en-IN" smtClean="0"/>
              <a:pPr/>
              <a:t>15-07-2022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D56B3-733C-46CB-B2B1-6A7610AF4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663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D56B3-733C-46CB-B2B1-6A7610AF46B6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0949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7/15/2022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pic>
        <p:nvPicPr>
          <p:cNvPr id="10" name="Picture 9" descr="UCMercedLogoWhite.ai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87576" y="6440447"/>
            <a:ext cx="960847" cy="3202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E5AFD9E-F4A2-4A84-8A6E-45978934CD5E}"/>
              </a:ext>
            </a:extLst>
          </p:cNvPr>
          <p:cNvSpPr/>
          <p:nvPr/>
        </p:nvSpPr>
        <p:spPr>
          <a:xfrm>
            <a:off x="106771" y="5919172"/>
            <a:ext cx="2002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NIELIT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89C4F1-9187-49BB-9C0F-6C0CFD172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08" y="281641"/>
            <a:ext cx="1645178" cy="1177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D6AB187-6CE5-4F7A-B9DE-DED37A7555B9}"/>
              </a:ext>
            </a:extLst>
          </p:cNvPr>
          <p:cNvSpPr/>
          <p:nvPr/>
        </p:nvSpPr>
        <p:spPr>
          <a:xfrm>
            <a:off x="196508" y="1460177"/>
            <a:ext cx="88855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baseline="30000" dirty="0">
              <a:solidFill>
                <a:srgbClr val="FFFF00"/>
              </a:solidFill>
              <a:latin typeface="+mj-lt"/>
              <a:cs typeface="Arabic Typesetting" panose="03020402040406030203" pitchFamily="66" charset="-78"/>
            </a:endParaRPr>
          </a:p>
          <a:p>
            <a:r>
              <a:rPr lang="en-IN" sz="2400" dirty="0" smtClean="0">
                <a:solidFill>
                  <a:srgbClr val="FFFF00"/>
                </a:solidFill>
                <a:latin typeface="+mj-lt"/>
              </a:rPr>
              <a:t>TOPIC- </a:t>
            </a:r>
            <a:r>
              <a:rPr lang="en-IN" sz="2400" dirty="0" err="1" smtClean="0">
                <a:latin typeface="+mj-lt"/>
              </a:rPr>
              <a:t>LibreOffice</a:t>
            </a:r>
            <a:r>
              <a:rPr lang="en-IN" sz="2400" dirty="0" smtClean="0">
                <a:latin typeface="+mj-lt"/>
              </a:rPr>
              <a:t> Calc</a:t>
            </a:r>
            <a:endParaRPr lang="en-IN" sz="2400" b="1" baseline="30000" dirty="0" smtClean="0">
              <a:latin typeface="Trebuchet MS"/>
              <a:cs typeface="Arabic Typesetting" panose="03020402040406030203" pitchFamily="66" charset="-78"/>
            </a:endParaRPr>
          </a:p>
          <a:p>
            <a:endParaRPr lang="en-IN" sz="2400" dirty="0" smtClean="0">
              <a:latin typeface="+mj-lt"/>
            </a:endParaRPr>
          </a:p>
          <a:p>
            <a:endParaRPr lang="en-US" sz="2400" dirty="0" smtClean="0">
              <a:solidFill>
                <a:srgbClr val="FFFF00"/>
              </a:solidFill>
              <a:latin typeface="+mj-lt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+mj-lt"/>
              </a:rPr>
              <a:t>COURSE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: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CCC</a:t>
            </a:r>
            <a:endParaRPr lang="en-IN" sz="2400" dirty="0" smtClean="0">
              <a:latin typeface="+mj-lt"/>
            </a:endParaRPr>
          </a:p>
          <a:p>
            <a:endParaRPr lang="en-IN" sz="2400" dirty="0">
              <a:latin typeface="+mj-lt"/>
            </a:endParaRPr>
          </a:p>
          <a:p>
            <a:endParaRPr lang="en-US" sz="2400" dirty="0" smtClean="0">
              <a:solidFill>
                <a:srgbClr val="FFFF00"/>
              </a:solidFill>
              <a:latin typeface="+mj-lt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+mj-lt"/>
              </a:rPr>
              <a:t>CHAPTER: 03 </a:t>
            </a:r>
            <a:r>
              <a:rPr lang="en-US" sz="2400" dirty="0" smtClean="0"/>
              <a:t>(</a:t>
            </a:r>
            <a:r>
              <a:rPr lang="en-IN" sz="2400" dirty="0" smtClean="0">
                <a:latin typeface="+mj-lt"/>
              </a:rPr>
              <a:t>CALC</a:t>
            </a:r>
            <a:r>
              <a:rPr lang="en-IN" sz="2400" dirty="0" smtClean="0"/>
              <a:t>) 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/>
            </a:r>
            <a:br>
              <a:rPr lang="en-US" sz="2400" dirty="0">
                <a:solidFill>
                  <a:srgbClr val="FFFF00"/>
                </a:solidFill>
                <a:latin typeface="+mj-lt"/>
              </a:rPr>
            </a:br>
            <a:endParaRPr lang="en-IN" sz="2400" dirty="0">
              <a:solidFill>
                <a:srgbClr val="FFFF00"/>
              </a:solidFill>
              <a:latin typeface="+mj-lt"/>
            </a:endParaRPr>
          </a:p>
          <a:p>
            <a:pPr algn="ctr"/>
            <a:endParaRPr lang="en-IN" sz="2800" dirty="0"/>
          </a:p>
          <a:p>
            <a:pPr algn="ctr"/>
            <a:endParaRPr lang="en-IN" sz="2800" dirty="0" smtClean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B342190-62C6-4FD4-B62E-A7A1F393BFAE}"/>
              </a:ext>
            </a:extLst>
          </p:cNvPr>
          <p:cNvSpPr/>
          <p:nvPr/>
        </p:nvSpPr>
        <p:spPr>
          <a:xfrm>
            <a:off x="5004254" y="6150004"/>
            <a:ext cx="407775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: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Shruti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Dubey</a:t>
            </a:r>
            <a:endParaRPr lang="en-US" sz="24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351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E5AFD9E-F4A2-4A84-8A6E-45978934CD5E}"/>
              </a:ext>
            </a:extLst>
          </p:cNvPr>
          <p:cNvSpPr/>
          <p:nvPr/>
        </p:nvSpPr>
        <p:spPr>
          <a:xfrm>
            <a:off x="106771" y="5919172"/>
            <a:ext cx="2002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NIELIT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89C4F1-9187-49BB-9C0F-6C0CFD172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08" y="281641"/>
            <a:ext cx="1645178" cy="1177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D6AB187-6CE5-4F7A-B9DE-DED37A7555B9}"/>
              </a:ext>
            </a:extLst>
          </p:cNvPr>
          <p:cNvSpPr/>
          <p:nvPr/>
        </p:nvSpPr>
        <p:spPr>
          <a:xfrm>
            <a:off x="1706132" y="1995020"/>
            <a:ext cx="88855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baseline="30000" dirty="0">
              <a:solidFill>
                <a:srgbClr val="FFFF00"/>
              </a:solidFill>
              <a:latin typeface="+mj-lt"/>
              <a:cs typeface="Arabic Typesetting" panose="03020402040406030203" pitchFamily="66" charset="-78"/>
            </a:endParaRPr>
          </a:p>
          <a:p>
            <a:r>
              <a:rPr lang="en-IN" sz="9600" dirty="0" smtClean="0">
                <a:solidFill>
                  <a:srgbClr val="FFFF00"/>
                </a:solidFill>
                <a:latin typeface="+mj-lt"/>
              </a:rPr>
              <a:t>Thank You</a:t>
            </a:r>
            <a:r>
              <a:rPr lang="en-US" sz="9600" dirty="0">
                <a:solidFill>
                  <a:srgbClr val="FFFF00"/>
                </a:solidFill>
                <a:latin typeface="+mj-lt"/>
              </a:rPr>
              <a:t/>
            </a:r>
            <a:br>
              <a:rPr lang="en-US" sz="9600" dirty="0">
                <a:solidFill>
                  <a:srgbClr val="FFFF00"/>
                </a:solidFill>
                <a:latin typeface="+mj-lt"/>
              </a:rPr>
            </a:br>
            <a:endParaRPr lang="en-IN" sz="9600" dirty="0">
              <a:solidFill>
                <a:srgbClr val="FFFF00"/>
              </a:solidFill>
              <a:latin typeface="+mj-lt"/>
            </a:endParaRPr>
          </a:p>
          <a:p>
            <a:pPr algn="ctr"/>
            <a:endParaRPr lang="en-IN" sz="2800" dirty="0"/>
          </a:p>
          <a:p>
            <a:pPr algn="ctr"/>
            <a:endParaRPr lang="en-IN" sz="2800" dirty="0" smtClean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B342190-62C6-4FD4-B62E-A7A1F393BFAE}"/>
              </a:ext>
            </a:extLst>
          </p:cNvPr>
          <p:cNvSpPr/>
          <p:nvPr/>
        </p:nvSpPr>
        <p:spPr>
          <a:xfrm>
            <a:off x="5004254" y="6150004"/>
            <a:ext cx="407775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: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Shruti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Dubey</a:t>
            </a:r>
            <a:endParaRPr lang="en-US" sz="24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686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 Spreadsheet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648" y="1551173"/>
            <a:ext cx="83156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/>
              <a:t>Calc</a:t>
            </a:r>
            <a:r>
              <a:rPr lang="en-US" b="1" dirty="0"/>
              <a:t> works with elements called spreadsheets. Spreadsheets consist of a number of individual sheets, each sheet containing cells arranged in rows and columns. A particular cell is identified by its row number and column letter.</a:t>
            </a:r>
          </a:p>
          <a:p>
            <a:pPr algn="just"/>
            <a:endParaRPr lang="en-US" b="1" dirty="0"/>
          </a:p>
          <a:p>
            <a:pPr algn="just"/>
            <a:r>
              <a:rPr lang="en-US" dirty="0"/>
              <a:t>A spreadsheet is </a:t>
            </a:r>
            <a:r>
              <a:rPr lang="en-US" b="1" dirty="0"/>
              <a:t>a computer program that can capture, display and manipulate data arranged in rows and columns</a:t>
            </a:r>
            <a:r>
              <a:rPr lang="en-US" dirty="0"/>
              <a:t>. Spreadsheets are one of the most popular tools available with personal computers. A spreadsheet is generally designed to hold numerical data and short text strings.</a:t>
            </a:r>
            <a:endParaRPr lang="en-US" dirty="0" smtClean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just"/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just"/>
            <a:endParaRPr lang="en-US" dirty="0" smtClean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just"/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just"/>
            <a:endParaRPr lang="en-US" dirty="0" smtClean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625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8084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Elements of Spread Sheet, Creating of Spread Sheet, Concept of Cell Address </a:t>
            </a:r>
            <a:r>
              <a:rPr lang="en-US" dirty="0" smtClean="0"/>
              <a:t>[</a:t>
            </a:r>
            <a:r>
              <a:rPr lang="en-US" dirty="0"/>
              <a:t>Row and Column] and selecting a Cell, Entering Data [text, number, date] in </a:t>
            </a:r>
            <a:r>
              <a:rPr lang="en-US" dirty="0" smtClean="0"/>
              <a:t>Cells</a:t>
            </a:r>
            <a:r>
              <a:rPr lang="en-US" dirty="0"/>
              <a:t>, Page Setup, Printing of Sheet, Saving Spreadsheet, Opening and Closing, </a:t>
            </a:r>
            <a:r>
              <a:rPr lang="en-US" dirty="0" smtClean="0"/>
              <a:t> Manipulation </a:t>
            </a:r>
            <a:r>
              <a:rPr lang="en-US" dirty="0"/>
              <a:t>of Cells &amp; Sheet, Modifying / Editing Cell Content , Formatting </a:t>
            </a:r>
            <a:r>
              <a:rPr lang="en-US" dirty="0" smtClean="0"/>
              <a:t>Cell </a:t>
            </a:r>
            <a:r>
              <a:rPr lang="en-US" dirty="0"/>
              <a:t>(Font, Alignment, Style ), Cut, Copy, Paste &amp; Paste Special, Changing Cell </a:t>
            </a:r>
            <a:r>
              <a:rPr lang="en-US" dirty="0" smtClean="0"/>
              <a:t> Height </a:t>
            </a:r>
            <a:r>
              <a:rPr lang="en-US" dirty="0"/>
              <a:t>and Width, Inserting and Deleting Rows, Column, AutoFill, Sorting &amp; </a:t>
            </a:r>
            <a:r>
              <a:rPr lang="en-US" dirty="0" smtClean="0"/>
              <a:t>Filtering</a:t>
            </a:r>
            <a:r>
              <a:rPr lang="en-US" dirty="0"/>
              <a:t>, Freezing panes, Formulas, Functions and Charts, Using Formulas for </a:t>
            </a:r>
            <a:r>
              <a:rPr lang="en-US" dirty="0" smtClean="0"/>
              <a:t>Numbers </a:t>
            </a:r>
            <a:r>
              <a:rPr lang="en-US" dirty="0"/>
              <a:t>(Addition, Subtraction, Multiplication &amp; Division), AutoSum, </a:t>
            </a:r>
            <a:r>
              <a:rPr lang="en-US" dirty="0" smtClean="0"/>
              <a:t> Functions </a:t>
            </a:r>
            <a:r>
              <a:rPr lang="en-US" dirty="0"/>
              <a:t>(Sum, Count, MAX, MIN, AVERAGE</a:t>
            </a:r>
            <a:r>
              <a:rPr lang="en-US" dirty="0" smtClean="0"/>
              <a:t>), Sort</a:t>
            </a:r>
            <a:r>
              <a:rPr lang="en-US" dirty="0"/>
              <a:t>, Filter, Advanced Filter, </a:t>
            </a:r>
            <a:r>
              <a:rPr lang="en-US" dirty="0" smtClean="0"/>
              <a:t>Database </a:t>
            </a:r>
            <a:r>
              <a:rPr lang="en-US" dirty="0"/>
              <a:t>Functions ( DSUM, DMIN</a:t>
            </a:r>
            <a:r>
              <a:rPr lang="en-US" dirty="0" smtClean="0"/>
              <a:t>, DMAX</a:t>
            </a:r>
            <a:r>
              <a:rPr lang="en-US" dirty="0"/>
              <a:t>, DCOUNT, DCOUNTA), </a:t>
            </a:r>
            <a:r>
              <a:rPr lang="en-US" dirty="0" smtClean="0"/>
              <a:t>What-if M Analysis</a:t>
            </a:r>
            <a:r>
              <a:rPr lang="en-US" dirty="0"/>
              <a:t>, Pivot table Charts (Bar, Column, Pie, Line), Data Validation.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330820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 Spreadsheet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196"/>
          <a:stretch/>
        </p:blipFill>
        <p:spPr>
          <a:xfrm>
            <a:off x="612648" y="1621766"/>
            <a:ext cx="8153400" cy="4393841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854015" y="2147978"/>
            <a:ext cx="370936" cy="1035169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236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 Spreadsheet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408"/>
          <a:stretch/>
        </p:blipFill>
        <p:spPr>
          <a:xfrm>
            <a:off x="612648" y="1561380"/>
            <a:ext cx="8153399" cy="512409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0800000">
            <a:off x="733245" y="3234906"/>
            <a:ext cx="1250830" cy="5952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6200000">
            <a:off x="2740325" y="2546230"/>
            <a:ext cx="1250830" cy="5952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4755" y="3830130"/>
            <a:ext cx="632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Rows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91749" y="3532518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Columns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16200000">
            <a:off x="4452035" y="4451229"/>
            <a:ext cx="1250830" cy="5952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32926" y="5400135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715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Menu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3953" b="37880"/>
          <a:stretch/>
        </p:blipFill>
        <p:spPr>
          <a:xfrm>
            <a:off x="612649" y="1630393"/>
            <a:ext cx="8087381" cy="427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699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7" y="1600199"/>
            <a:ext cx="8384703" cy="525780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File</a:t>
            </a:r>
            <a:endParaRPr lang="en-U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These commands apply to the current document, open a new document, or close the application.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New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Creates a new </a:t>
            </a:r>
            <a:r>
              <a:rPr lang="en-US" sz="1800" dirty="0" err="1" smtClean="0"/>
              <a:t>Libre</a:t>
            </a:r>
            <a:r>
              <a:rPr lang="en-US" sz="1800" dirty="0" smtClean="0"/>
              <a:t> Office </a:t>
            </a:r>
            <a:r>
              <a:rPr lang="en-US" sz="1800" dirty="0"/>
              <a:t>document.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Open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Opens a local or remote file, or imports one.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Recent Documents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Lists the most recently opened files. To open a file in the list, click its name.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Close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Closes the current document without exiting the program.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Wizards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Guides you through creating business and personal letters, faxes, </a:t>
            </a:r>
            <a:r>
              <a:rPr lang="en-US" sz="1800" dirty="0" smtClean="0"/>
              <a:t>agendas, presentations</a:t>
            </a:r>
            <a:r>
              <a:rPr lang="en-US" sz="1800" dirty="0"/>
              <a:t>, </a:t>
            </a:r>
            <a:r>
              <a:rPr lang="en-US" sz="1800" dirty="0" smtClean="0"/>
              <a:t>and more</a:t>
            </a:r>
            <a:r>
              <a:rPr lang="en-US" sz="18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Templates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Lets you organize and edit your templates, as well as save the current file as </a:t>
            </a:r>
            <a:r>
              <a:rPr lang="en-US" sz="1800" dirty="0" smtClean="0"/>
              <a:t>a template</a:t>
            </a:r>
            <a:r>
              <a:rPr lang="en-US" sz="18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Reload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Replaces the current document with the last saved version.</a:t>
            </a:r>
          </a:p>
        </p:txBody>
      </p:sp>
    </p:spTree>
    <p:extLst>
      <p:ext uri="{BB962C8B-B14F-4D97-AF65-F5344CB8AC3E}">
        <p14:creationId xmlns:p14="http://schemas.microsoft.com/office/powerpoint/2010/main" xmlns="" val="217212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7664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Versions</a:t>
            </a:r>
          </a:p>
          <a:p>
            <a:pPr marL="0" indent="0">
              <a:buNone/>
            </a:pPr>
            <a:r>
              <a:rPr lang="en-US" dirty="0"/>
              <a:t>Saves and organizes multiple versions of the current document in the same file. </a:t>
            </a:r>
            <a:r>
              <a:rPr lang="en-US" dirty="0" smtClean="0"/>
              <a:t>You can </a:t>
            </a:r>
            <a:r>
              <a:rPr lang="en-US" dirty="0"/>
              <a:t>also open, delete and compare previous versions.</a:t>
            </a:r>
          </a:p>
          <a:p>
            <a:pPr marL="0" indent="0">
              <a:buNone/>
            </a:pPr>
            <a:r>
              <a:rPr lang="en-US" b="1" dirty="0"/>
              <a:t>Save</a:t>
            </a:r>
          </a:p>
          <a:p>
            <a:pPr marL="0" indent="0">
              <a:buNone/>
            </a:pPr>
            <a:r>
              <a:rPr lang="en-US" dirty="0"/>
              <a:t>Saves the current document.</a:t>
            </a:r>
          </a:p>
          <a:p>
            <a:pPr marL="0" indent="0">
              <a:buNone/>
            </a:pPr>
            <a:r>
              <a:rPr lang="en-US" b="1" dirty="0"/>
              <a:t>Save As</a:t>
            </a:r>
          </a:p>
          <a:p>
            <a:pPr marL="0" indent="0">
              <a:buNone/>
            </a:pPr>
            <a:r>
              <a:rPr lang="en-US" dirty="0"/>
              <a:t>Saves the current document in a different location, or with a different file name or </a:t>
            </a:r>
            <a:r>
              <a:rPr lang="en-US" dirty="0" smtClean="0"/>
              <a:t>file type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Save All</a:t>
            </a:r>
          </a:p>
          <a:p>
            <a:pPr marL="0" indent="0">
              <a:buNone/>
            </a:pPr>
            <a:r>
              <a:rPr lang="en-US" dirty="0"/>
              <a:t>Saves all modified </a:t>
            </a:r>
            <a:r>
              <a:rPr lang="en-US" dirty="0" err="1" smtClean="0"/>
              <a:t>Libre</a:t>
            </a:r>
            <a:r>
              <a:rPr lang="en-US" dirty="0" smtClean="0"/>
              <a:t> Office </a:t>
            </a:r>
            <a:r>
              <a:rPr lang="en-US" dirty="0"/>
              <a:t>documents.</a:t>
            </a:r>
          </a:p>
          <a:p>
            <a:pPr marL="0" indent="0">
              <a:buNone/>
            </a:pPr>
            <a:r>
              <a:rPr lang="en-US" b="1" dirty="0"/>
              <a:t>Export</a:t>
            </a:r>
          </a:p>
          <a:p>
            <a:pPr marL="0" indent="0">
              <a:buNone/>
            </a:pPr>
            <a:r>
              <a:rPr lang="en-US" dirty="0"/>
              <a:t>Saves the current document with a different name and format to a location that </a:t>
            </a:r>
            <a:r>
              <a:rPr lang="en-US" dirty="0" smtClean="0"/>
              <a:t>you specify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Export as PDF</a:t>
            </a:r>
          </a:p>
          <a:p>
            <a:pPr marL="0" indent="0">
              <a:buNone/>
            </a:pPr>
            <a:r>
              <a:rPr lang="en-US" dirty="0"/>
              <a:t>Saves the current file to Portable Document Format (PDF) version 1.4. A PDF file can be</a:t>
            </a:r>
          </a:p>
          <a:p>
            <a:pPr marL="0" indent="0">
              <a:buNone/>
            </a:pPr>
            <a:r>
              <a:rPr lang="en-US" dirty="0"/>
              <a:t>viewed and printed on any platform with the original formatting intact, provided that</a:t>
            </a:r>
          </a:p>
          <a:p>
            <a:pPr marL="0" indent="0">
              <a:buNone/>
            </a:pPr>
            <a:r>
              <a:rPr lang="en-US" dirty="0"/>
              <a:t>supporting software is installed.</a:t>
            </a:r>
          </a:p>
        </p:txBody>
      </p:sp>
    </p:spTree>
    <p:extLst>
      <p:ext uri="{BB962C8B-B14F-4D97-AF65-F5344CB8AC3E}">
        <p14:creationId xmlns:p14="http://schemas.microsoft.com/office/powerpoint/2010/main" xmlns="" val="477429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en-US" b="1" dirty="0"/>
              <a:t>Send</a:t>
            </a:r>
          </a:p>
          <a:p>
            <a:pPr marL="0" indent="0" algn="just">
              <a:buNone/>
            </a:pPr>
            <a:r>
              <a:rPr lang="en-US" dirty="0"/>
              <a:t>Sends a copy of the current document to different applications.</a:t>
            </a:r>
          </a:p>
          <a:p>
            <a:pPr marL="0" indent="0" algn="just">
              <a:buNone/>
            </a:pPr>
            <a:r>
              <a:rPr lang="en-US" b="1" dirty="0"/>
              <a:t>Preview in Web Browser</a:t>
            </a:r>
          </a:p>
          <a:p>
            <a:pPr marL="0" indent="0" algn="just">
              <a:buNone/>
            </a:pPr>
            <a:r>
              <a:rPr lang="en-US" dirty="0"/>
              <a:t>Creates a temporary copy of the current document in HTML format, opens the system</a:t>
            </a:r>
          </a:p>
          <a:p>
            <a:pPr marL="0" indent="0" algn="just">
              <a:buNone/>
            </a:pPr>
            <a:r>
              <a:rPr lang="en-US" dirty="0"/>
              <a:t>default Web browser, and displays the HTML file in the Web browser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b="1" dirty="0"/>
              <a:t>Print Preview</a:t>
            </a:r>
          </a:p>
          <a:p>
            <a:pPr marL="0" indent="0" algn="just">
              <a:buNone/>
            </a:pPr>
            <a:r>
              <a:rPr lang="en-US" dirty="0"/>
              <a:t>Displays a preview of the printed page or closes the preview.</a:t>
            </a:r>
          </a:p>
          <a:p>
            <a:pPr marL="0" indent="0" algn="just">
              <a:buNone/>
            </a:pPr>
            <a:r>
              <a:rPr lang="en-US" b="1" dirty="0"/>
              <a:t>Print</a:t>
            </a:r>
          </a:p>
          <a:p>
            <a:pPr marL="0" indent="0" algn="just">
              <a:buNone/>
            </a:pPr>
            <a:r>
              <a:rPr lang="en-US" dirty="0"/>
              <a:t>Prints the current document, selection, or the pages that you specify. You can also </a:t>
            </a:r>
            <a:r>
              <a:rPr lang="en-US" dirty="0" smtClean="0"/>
              <a:t>set the </a:t>
            </a:r>
            <a:r>
              <a:rPr lang="en-US" dirty="0"/>
              <a:t>print options for the current document. The printing options can vary according </a:t>
            </a:r>
            <a:r>
              <a:rPr lang="en-US" dirty="0" smtClean="0"/>
              <a:t>to the </a:t>
            </a:r>
            <a:r>
              <a:rPr lang="en-US" dirty="0"/>
              <a:t>printer and the operating system that you use.</a:t>
            </a:r>
          </a:p>
          <a:p>
            <a:pPr marL="0" indent="0" algn="just">
              <a:buNone/>
            </a:pPr>
            <a:r>
              <a:rPr lang="en-US" b="1" dirty="0"/>
              <a:t>Printer Settings</a:t>
            </a:r>
          </a:p>
          <a:p>
            <a:pPr marL="0" indent="0" algn="just">
              <a:buNone/>
            </a:pPr>
            <a:r>
              <a:rPr lang="en-US" dirty="0"/>
              <a:t>Select the default printer for the current document.</a:t>
            </a:r>
          </a:p>
          <a:p>
            <a:pPr marL="0" indent="0" algn="just">
              <a:buNone/>
            </a:pPr>
            <a:r>
              <a:rPr lang="en-US" b="1" dirty="0"/>
              <a:t>Document Properties</a:t>
            </a:r>
          </a:p>
          <a:p>
            <a:pPr marL="0" indent="0" algn="just">
              <a:buNone/>
            </a:pPr>
            <a:r>
              <a:rPr lang="en-US" dirty="0"/>
              <a:t>Displays the properties for the current file, including statistics such as word count </a:t>
            </a:r>
            <a:r>
              <a:rPr lang="en-US" dirty="0" smtClean="0"/>
              <a:t>and the </a:t>
            </a:r>
            <a:r>
              <a:rPr lang="en-US" dirty="0"/>
              <a:t>date the file was created.</a:t>
            </a:r>
          </a:p>
          <a:p>
            <a:pPr marL="0" indent="0" algn="just">
              <a:buNone/>
            </a:pPr>
            <a:r>
              <a:rPr lang="en-US" b="1" dirty="0"/>
              <a:t>Digital Signatures</a:t>
            </a:r>
          </a:p>
          <a:p>
            <a:pPr marL="0" indent="0" algn="just">
              <a:buNone/>
            </a:pPr>
            <a:r>
              <a:rPr lang="en-US" dirty="0"/>
              <a:t>Adds and removes digital signatures to and from your document. You can also use </a:t>
            </a:r>
            <a:r>
              <a:rPr lang="en-US" dirty="0" smtClean="0"/>
              <a:t>the dialog </a:t>
            </a:r>
            <a:r>
              <a:rPr lang="en-US" dirty="0"/>
              <a:t>to view certificates.</a:t>
            </a:r>
          </a:p>
          <a:p>
            <a:pPr marL="0" indent="0" algn="just">
              <a:buNone/>
            </a:pPr>
            <a:r>
              <a:rPr lang="en-US" b="1" dirty="0"/>
              <a:t>Exit</a:t>
            </a:r>
          </a:p>
          <a:p>
            <a:pPr marL="0" indent="0" algn="just">
              <a:buNone/>
            </a:pPr>
            <a:r>
              <a:rPr lang="en-US" dirty="0"/>
              <a:t>Closes all </a:t>
            </a:r>
            <a:r>
              <a:rPr lang="en-US" dirty="0" err="1" smtClean="0"/>
              <a:t>Libre</a:t>
            </a:r>
            <a:r>
              <a:rPr lang="en-US" dirty="0" smtClean="0"/>
              <a:t> Office </a:t>
            </a:r>
            <a:r>
              <a:rPr lang="en-US" dirty="0"/>
              <a:t>programs and prompts you to save your changes. This </a:t>
            </a:r>
            <a:r>
              <a:rPr lang="en-US" dirty="0" smtClean="0"/>
              <a:t>command does </a:t>
            </a:r>
            <a:r>
              <a:rPr lang="en-US" dirty="0"/>
              <a:t>not exist on </a:t>
            </a:r>
            <a:r>
              <a:rPr lang="en-US" dirty="0" smtClean="0"/>
              <a:t>mac OS </a:t>
            </a:r>
            <a:r>
              <a:rPr lang="en-US" dirty="0"/>
              <a:t>systems.</a:t>
            </a:r>
          </a:p>
        </p:txBody>
      </p:sp>
    </p:spTree>
    <p:extLst>
      <p:ext uri="{BB962C8B-B14F-4D97-AF65-F5344CB8AC3E}">
        <p14:creationId xmlns:p14="http://schemas.microsoft.com/office/powerpoint/2010/main" xmlns="" val="2415829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3919</TotalTime>
  <Words>649</Words>
  <Application>Microsoft Office PowerPoint</Application>
  <PresentationFormat>On-screen Show (4:3)</PresentationFormat>
  <Paragraphs>77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Slide 1</vt:lpstr>
      <vt:lpstr>CALC Spreadsheet </vt:lpstr>
      <vt:lpstr>Syllabus </vt:lpstr>
      <vt:lpstr>CALC Spreadsheet </vt:lpstr>
      <vt:lpstr>CALC Spreadsheet </vt:lpstr>
      <vt:lpstr>File Menu</vt:lpstr>
      <vt:lpstr>Slide 7</vt:lpstr>
      <vt:lpstr>Slide 8</vt:lpstr>
      <vt:lpstr>Slide 9</vt:lpstr>
      <vt:lpstr>Slide 10</vt:lpstr>
    </vt:vector>
  </TitlesOfParts>
  <Company>University of California, Merced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NIELIT HARIDWAR</dc:creator>
  <cp:lastModifiedBy>Administrator</cp:lastModifiedBy>
  <cp:revision>531</cp:revision>
  <dcterms:created xsi:type="dcterms:W3CDTF">2012-06-13T19:20:26Z</dcterms:created>
  <dcterms:modified xsi:type="dcterms:W3CDTF">2022-07-15T09:36:49Z</dcterms:modified>
</cp:coreProperties>
</file>