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488" r:id="rId2"/>
    <p:sldId id="869" r:id="rId3"/>
    <p:sldId id="870" r:id="rId4"/>
    <p:sldId id="849" r:id="rId5"/>
    <p:sldId id="850" r:id="rId6"/>
    <p:sldId id="851" r:id="rId7"/>
    <p:sldId id="852" r:id="rId8"/>
    <p:sldId id="71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8" autoAdjust="0"/>
  </p:normalViewPr>
  <p:slideViewPr>
    <p:cSldViewPr snapToGrid="0" snapToObjects="1"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B42B-45D6-4867-BAAC-3D635044A7ED}" type="datetimeFigureOut">
              <a:rPr lang="en-IN" smtClean="0"/>
              <a:pPr/>
              <a:t>15-07-2022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6B3-733C-46CB-B2B1-6A7610AF4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6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6B3-733C-46CB-B2B1-6A7610AF46B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94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7/15/2022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96508" y="1460177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TOPIC- </a:t>
            </a:r>
            <a:r>
              <a:rPr lang="en-IN" sz="2400" dirty="0" err="1" smtClean="0">
                <a:latin typeface="+mj-lt"/>
              </a:rPr>
              <a:t>LibreOffice</a:t>
            </a:r>
            <a:r>
              <a:rPr lang="en-IN" sz="2400" dirty="0" smtClean="0">
                <a:latin typeface="+mj-lt"/>
              </a:rPr>
              <a:t> Calc</a:t>
            </a:r>
            <a:endParaRPr lang="en-IN" sz="2400" b="1" baseline="30000" dirty="0" smtClean="0">
              <a:latin typeface="Trebuchet MS"/>
              <a:cs typeface="Arabic Typesetting" panose="03020402040406030203" pitchFamily="66" charset="-78"/>
            </a:endParaRPr>
          </a:p>
          <a:p>
            <a:endParaRPr lang="en-IN" sz="2400" dirty="0" smtClean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COURSE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CCC</a:t>
            </a:r>
            <a:endParaRPr lang="en-IN" sz="2400" dirty="0" smtClean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CHAPTER: 03 </a:t>
            </a:r>
            <a:r>
              <a:rPr lang="en-US" sz="2400" dirty="0" smtClean="0"/>
              <a:t>(</a:t>
            </a:r>
            <a:r>
              <a:rPr lang="en-IN" sz="2400" dirty="0" smtClean="0">
                <a:latin typeface="+mj-lt"/>
              </a:rPr>
              <a:t>CALC</a:t>
            </a:r>
            <a:r>
              <a:rPr lang="en-IN" sz="2400" dirty="0" smtClean="0"/>
              <a:t>)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+mj-lt"/>
              </a:rPr>
            </a:br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5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08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Elements of Spread Sheet, Creating of Spread Sheet, Concept of Cell Address </a:t>
            </a:r>
            <a:r>
              <a:rPr lang="en-US" dirty="0" smtClean="0"/>
              <a:t>[</a:t>
            </a:r>
            <a:r>
              <a:rPr lang="en-US" dirty="0"/>
              <a:t>Row and Column] and selecting a Cell, Entering Data [text, number, date] in </a:t>
            </a:r>
            <a:r>
              <a:rPr lang="en-US" dirty="0" smtClean="0"/>
              <a:t>Cells</a:t>
            </a:r>
            <a:r>
              <a:rPr lang="en-US" dirty="0"/>
              <a:t>, Page Setup, Printing of Sheet, Saving Spreadsheet, Opening and Closing, </a:t>
            </a:r>
            <a:r>
              <a:rPr lang="en-US" dirty="0" smtClean="0"/>
              <a:t> Manipulation </a:t>
            </a:r>
            <a:r>
              <a:rPr lang="en-US" dirty="0"/>
              <a:t>of Cells &amp; Sheet, Modifying / Editing Cell Content , Formatting </a:t>
            </a:r>
            <a:r>
              <a:rPr lang="en-US" dirty="0" smtClean="0"/>
              <a:t>Cell </a:t>
            </a:r>
            <a:r>
              <a:rPr lang="en-US" dirty="0"/>
              <a:t>(Font, Alignment, Style ), Cut, Copy, Paste &amp; Paste Special, Changing Cell </a:t>
            </a:r>
            <a:r>
              <a:rPr lang="en-US" dirty="0" smtClean="0"/>
              <a:t> Height </a:t>
            </a:r>
            <a:r>
              <a:rPr lang="en-US" dirty="0"/>
              <a:t>and Width, Inserting and Deleting Rows, Column, AutoFill, Sorting &amp; </a:t>
            </a:r>
            <a:r>
              <a:rPr lang="en-US" dirty="0" smtClean="0"/>
              <a:t>Filtering</a:t>
            </a:r>
            <a:r>
              <a:rPr lang="en-US" dirty="0"/>
              <a:t>, Freezing panes, Formulas, Functions and Charts, Using Formulas for </a:t>
            </a:r>
            <a:r>
              <a:rPr lang="en-US" dirty="0" smtClean="0"/>
              <a:t>Numbers </a:t>
            </a:r>
            <a:r>
              <a:rPr lang="en-US" dirty="0"/>
              <a:t>(Addition, Subtraction, Multiplication &amp; Division), AutoSum, </a:t>
            </a:r>
            <a:r>
              <a:rPr lang="en-US" dirty="0" smtClean="0"/>
              <a:t> Functions </a:t>
            </a:r>
            <a:r>
              <a:rPr lang="en-US" dirty="0"/>
              <a:t>(Sum, Count, MAX, MIN, AVERAGE</a:t>
            </a:r>
            <a:r>
              <a:rPr lang="en-US" dirty="0" smtClean="0"/>
              <a:t>), Sort</a:t>
            </a:r>
            <a:r>
              <a:rPr lang="en-US" dirty="0"/>
              <a:t>, Filter, Advanced Filter, </a:t>
            </a:r>
            <a:r>
              <a:rPr lang="en-US" dirty="0" smtClean="0"/>
              <a:t>Database </a:t>
            </a:r>
            <a:r>
              <a:rPr lang="en-US" dirty="0"/>
              <a:t>Functions ( DSUM, DMIN</a:t>
            </a:r>
            <a:r>
              <a:rPr lang="en-US" dirty="0" smtClean="0"/>
              <a:t>, DMAX</a:t>
            </a:r>
            <a:r>
              <a:rPr lang="en-US" dirty="0"/>
              <a:t>, DCOUNT, DCOUNTA), </a:t>
            </a:r>
            <a:r>
              <a:rPr lang="en-US" dirty="0" smtClean="0"/>
              <a:t>What-if M Analysis</a:t>
            </a:r>
            <a:r>
              <a:rPr lang="en-US" dirty="0"/>
              <a:t>, Pivot table Charts (Bar, Column, Pie, Line), Data Validation.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30820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</a:t>
            </a:r>
            <a:r>
              <a:rPr lang="en-US" dirty="0" smtClean="0"/>
              <a:t> Basic Shortcut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286908" cy="516273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Name Box</a:t>
            </a:r>
          </a:p>
          <a:p>
            <a:r>
              <a:rPr lang="en-US" dirty="0" smtClean="0"/>
              <a:t>Select Function</a:t>
            </a:r>
          </a:p>
          <a:p>
            <a:r>
              <a:rPr lang="en-US" dirty="0" smtClean="0"/>
              <a:t>Last Row and last Column </a:t>
            </a:r>
            <a:r>
              <a:rPr lang="en-US" b="1" dirty="0"/>
              <a:t>(Ctrl + </a:t>
            </a:r>
            <a:r>
              <a:rPr lang="en-US" b="1" dirty="0" smtClean="0"/>
              <a:t>Right Arrow)</a:t>
            </a:r>
          </a:p>
          <a:p>
            <a:r>
              <a:rPr lang="en-US" dirty="0" smtClean="0"/>
              <a:t>Fist Row and Column </a:t>
            </a:r>
            <a:r>
              <a:rPr lang="en-US" b="1" dirty="0" smtClean="0"/>
              <a:t>(Ctrl + Home key)</a:t>
            </a:r>
          </a:p>
          <a:p>
            <a:r>
              <a:rPr lang="en-US" dirty="0" smtClean="0"/>
              <a:t>Select column </a:t>
            </a:r>
            <a:r>
              <a:rPr lang="en-US" b="1" dirty="0" smtClean="0"/>
              <a:t>(Ctrl + Space)</a:t>
            </a:r>
          </a:p>
          <a:p>
            <a:r>
              <a:rPr lang="en-US" dirty="0" smtClean="0"/>
              <a:t>Date </a:t>
            </a:r>
            <a:r>
              <a:rPr lang="en-US" b="1" dirty="0" smtClean="0"/>
              <a:t>Ctrl + ;</a:t>
            </a:r>
          </a:p>
          <a:p>
            <a:r>
              <a:rPr lang="en-US" dirty="0" smtClean="0"/>
              <a:t>######  </a:t>
            </a:r>
            <a:r>
              <a:rPr lang="en-US" b="1" dirty="0" smtClean="0"/>
              <a:t>(The </a:t>
            </a:r>
            <a:r>
              <a:rPr lang="en-US" b="1" dirty="0"/>
              <a:t>width of the Cell is </a:t>
            </a:r>
            <a:r>
              <a:rPr lang="en-US" b="1" dirty="0" smtClean="0"/>
              <a:t>insufficient)</a:t>
            </a:r>
          </a:p>
          <a:p>
            <a:r>
              <a:rPr lang="en-US" dirty="0" smtClean="0"/>
              <a:t>Cell format (</a:t>
            </a:r>
            <a:r>
              <a:rPr lang="en-US" b="1" dirty="0" smtClean="0"/>
              <a:t>Ctrl + 1)</a:t>
            </a:r>
          </a:p>
          <a:p>
            <a:r>
              <a:rPr lang="en-US" dirty="0"/>
              <a:t>What is the default alignment of numbers in a cell in </a:t>
            </a:r>
            <a:r>
              <a:rPr lang="en-US" dirty="0" err="1" smtClean="0"/>
              <a:t>Libre</a:t>
            </a:r>
            <a:r>
              <a:rPr lang="en-US" dirty="0" smtClean="0"/>
              <a:t> office </a:t>
            </a:r>
            <a:r>
              <a:rPr lang="en-US" dirty="0" err="1" smtClean="0"/>
              <a:t>Calc</a:t>
            </a:r>
            <a:r>
              <a:rPr lang="en-US" dirty="0" smtClean="0"/>
              <a:t> (Right)</a:t>
            </a:r>
          </a:p>
          <a:p>
            <a:r>
              <a:rPr lang="en-US" dirty="0"/>
              <a:t>Cell </a:t>
            </a:r>
            <a:r>
              <a:rPr lang="en-US" dirty="0" smtClean="0"/>
              <a:t>insert </a:t>
            </a:r>
            <a:r>
              <a:rPr lang="en-US" b="1" dirty="0" smtClean="0"/>
              <a:t>(Ctrl +)</a:t>
            </a:r>
          </a:p>
          <a:p>
            <a:r>
              <a:rPr lang="en-US" dirty="0" smtClean="0"/>
              <a:t>Default Font Size is </a:t>
            </a:r>
            <a:r>
              <a:rPr lang="en-US" b="1" dirty="0" smtClean="0"/>
              <a:t>10</a:t>
            </a:r>
          </a:p>
          <a:p>
            <a:r>
              <a:rPr lang="en-US" dirty="0"/>
              <a:t>Default Font </a:t>
            </a:r>
            <a:r>
              <a:rPr lang="en-US" dirty="0" smtClean="0"/>
              <a:t>name is </a:t>
            </a:r>
            <a:r>
              <a:rPr lang="en-US" b="1" dirty="0" smtClean="0"/>
              <a:t>Liberation Sans </a:t>
            </a:r>
          </a:p>
          <a:p>
            <a:r>
              <a:rPr lang="en-US" b="1" dirty="0" smtClean="0"/>
              <a:t>F2 </a:t>
            </a:r>
            <a:r>
              <a:rPr lang="en-US" dirty="0" smtClean="0"/>
              <a:t>use for edit cell text/number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0086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5942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The Insert menu contains commands for inserting new elements, such </a:t>
            </a:r>
            <a:r>
              <a:rPr lang="en-US" sz="1600" dirty="0" smtClean="0"/>
              <a:t>as images</a:t>
            </a:r>
            <a:r>
              <a:rPr lang="en-US" sz="1600" dirty="0"/>
              <a:t>, text boxes, object, media, cell names and much more into the </a:t>
            </a:r>
            <a:r>
              <a:rPr lang="en-US" sz="1600" dirty="0" smtClean="0"/>
              <a:t>current sheet</a:t>
            </a:r>
            <a:r>
              <a:rPr lang="en-US" sz="16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Images</a:t>
            </a: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Inserts an image into the current document at the current cell position.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Chart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Inserts a chart.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Pivot </a:t>
            </a:r>
            <a:r>
              <a:rPr lang="en-US" sz="1600" b="1" dirty="0"/>
              <a:t>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Opens a dialog box where you can select the source for your pivot table, </a:t>
            </a:r>
            <a:r>
              <a:rPr lang="en-US" sz="1600" dirty="0" smtClean="0"/>
              <a:t>and then </a:t>
            </a:r>
            <a:r>
              <a:rPr lang="en-US" sz="1600" dirty="0"/>
              <a:t>create your table.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Media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The submenu presents various sources that an image, audio or video can </a:t>
            </a:r>
            <a:r>
              <a:rPr lang="en-US" sz="1600" dirty="0" smtClean="0"/>
              <a:t>be insert </a:t>
            </a:r>
            <a:r>
              <a:rPr lang="en-US" sz="1600" dirty="0"/>
              <a:t>from.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Inserts an embedded object into your document, including formulas, </a:t>
            </a:r>
            <a:r>
              <a:rPr lang="en-US" sz="1600" dirty="0" smtClean="0"/>
              <a:t>3D models</a:t>
            </a:r>
            <a:r>
              <a:rPr lang="en-US" sz="1600" dirty="0"/>
              <a:t>, charts and OLE objects.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Shape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This submenu contains common shapes like a line, circle, triangle, and </a:t>
            </a:r>
            <a:r>
              <a:rPr lang="en-US" sz="1600" dirty="0" smtClean="0"/>
              <a:t>square, or </a:t>
            </a:r>
            <a:r>
              <a:rPr lang="en-US" sz="1600" dirty="0"/>
              <a:t>a symbol shape like a smiley face, heart, and flower that can be </a:t>
            </a:r>
            <a:r>
              <a:rPr lang="en-US" sz="1600" dirty="0" smtClean="0"/>
              <a:t>inserted into </a:t>
            </a:r>
            <a:r>
              <a:rPr lang="en-US" sz="1600" dirty="0"/>
              <a:t>the document.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Opens the Function Wizard, which helps you to interactively create formulas.</a:t>
            </a:r>
          </a:p>
        </p:txBody>
      </p:sp>
    </p:spTree>
    <p:extLst>
      <p:ext uri="{BB962C8B-B14F-4D97-AF65-F5344CB8AC3E}">
        <p14:creationId xmlns:p14="http://schemas.microsoft.com/office/powerpoint/2010/main" xmlns="" val="353514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938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Named Ranges and Expressions</a:t>
            </a:r>
          </a:p>
          <a:p>
            <a:pPr marL="0" indent="0">
              <a:buNone/>
            </a:pPr>
            <a:r>
              <a:rPr lang="en-US" dirty="0"/>
              <a:t>Allows you to name the different sections of your spreadsheet document. </a:t>
            </a:r>
            <a:r>
              <a:rPr lang="en-US" dirty="0" smtClean="0"/>
              <a:t>By naming </a:t>
            </a:r>
            <a:r>
              <a:rPr lang="en-US" dirty="0"/>
              <a:t>the different sections, you can easily navigate through the </a:t>
            </a:r>
            <a:r>
              <a:rPr lang="en-US" dirty="0" smtClean="0"/>
              <a:t>spreadsheet documents </a:t>
            </a:r>
            <a:r>
              <a:rPr lang="en-US" dirty="0"/>
              <a:t>and find specific information.</a:t>
            </a:r>
          </a:p>
          <a:p>
            <a:pPr marL="0" indent="0">
              <a:buNone/>
            </a:pPr>
            <a:r>
              <a:rPr lang="en-US" b="1" dirty="0"/>
              <a:t>Text Box</a:t>
            </a:r>
          </a:p>
          <a:p>
            <a:pPr marL="0" indent="0">
              <a:buNone/>
            </a:pPr>
            <a:r>
              <a:rPr lang="en-US" dirty="0"/>
              <a:t>Draws a text box with horizontal text direction where you drag in the current document.</a:t>
            </a:r>
          </a:p>
          <a:p>
            <a:pPr marL="0" indent="0">
              <a:buNone/>
            </a:pPr>
            <a:r>
              <a:rPr lang="en-US" dirty="0"/>
              <a:t>Drag a text box to the size you want anywhere in the document, and then type or paste</a:t>
            </a:r>
          </a:p>
          <a:p>
            <a:pPr marL="0" indent="0">
              <a:buNone/>
            </a:pPr>
            <a:r>
              <a:rPr lang="en-US" dirty="0"/>
              <a:t>your text. Rotate the text box to get rotated text.</a:t>
            </a:r>
          </a:p>
          <a:p>
            <a:pPr marL="0" indent="0">
              <a:buNone/>
            </a:pPr>
            <a:r>
              <a:rPr lang="en-US" b="1" dirty="0"/>
              <a:t>Comments</a:t>
            </a:r>
          </a:p>
          <a:p>
            <a:pPr marL="0" indent="0">
              <a:buNone/>
            </a:pPr>
            <a:r>
              <a:rPr lang="en-US" dirty="0"/>
              <a:t>Inserts a comment around the selected text, presentation slide, drawing page</a:t>
            </a:r>
          </a:p>
          <a:p>
            <a:pPr marL="0" indent="0">
              <a:buNone/>
            </a:pPr>
            <a:r>
              <a:rPr lang="en-US" dirty="0"/>
              <a:t>or at the current spreadsheet cursor position.</a:t>
            </a:r>
          </a:p>
          <a:p>
            <a:pPr marL="0" indent="0">
              <a:buNone/>
            </a:pPr>
            <a:r>
              <a:rPr lang="en-US" b="1" dirty="0"/>
              <a:t>Floating Frame</a:t>
            </a:r>
          </a:p>
          <a:p>
            <a:pPr marL="0" indent="0">
              <a:buNone/>
            </a:pPr>
            <a:r>
              <a:rPr lang="en-US" dirty="0"/>
              <a:t>Inserts a floating frame into the current document. Floating frames are used</a:t>
            </a:r>
          </a:p>
          <a:p>
            <a:pPr marL="0" indent="0">
              <a:buNone/>
            </a:pPr>
            <a:r>
              <a:rPr lang="en-US" dirty="0"/>
              <a:t>in HTML documents to display the contents of another file.</a:t>
            </a:r>
          </a:p>
        </p:txBody>
      </p:sp>
    </p:spTree>
    <p:extLst>
      <p:ext uri="{BB962C8B-B14F-4D97-AF65-F5344CB8AC3E}">
        <p14:creationId xmlns:p14="http://schemas.microsoft.com/office/powerpoint/2010/main" xmlns="" val="266985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37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Font work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Opens the Font work dialog from which you can insert styled text not </a:t>
            </a:r>
            <a:r>
              <a:rPr lang="en-US" sz="2000" dirty="0" smtClean="0"/>
              <a:t>possible through </a:t>
            </a:r>
            <a:r>
              <a:rPr lang="en-US" sz="2000" dirty="0"/>
              <a:t>standard font formatting into your document.</a:t>
            </a:r>
          </a:p>
          <a:p>
            <a:pPr marL="0" indent="0">
              <a:buNone/>
            </a:pPr>
            <a:r>
              <a:rPr lang="en-US" sz="2000" b="1" dirty="0"/>
              <a:t>Hyperlink</a:t>
            </a:r>
          </a:p>
          <a:p>
            <a:pPr marL="0" indent="0">
              <a:buNone/>
            </a:pPr>
            <a:r>
              <a:rPr lang="en-US" sz="2000" dirty="0"/>
              <a:t>Opens a dialog that enables you to create and edit hyperlinks.</a:t>
            </a:r>
          </a:p>
          <a:p>
            <a:pPr marL="0" indent="0">
              <a:buNone/>
            </a:pPr>
            <a:r>
              <a:rPr lang="en-US" sz="2000" b="1" dirty="0"/>
              <a:t>Special Character</a:t>
            </a:r>
          </a:p>
          <a:p>
            <a:pPr marL="0" indent="0">
              <a:buNone/>
            </a:pPr>
            <a:r>
              <a:rPr lang="en-US" sz="2000" dirty="0"/>
              <a:t>Allows a user to insert characters from the range of symbols found in </a:t>
            </a:r>
            <a:r>
              <a:rPr lang="en-US" sz="2000" dirty="0" smtClean="0"/>
              <a:t>the installed </a:t>
            </a:r>
            <a:r>
              <a:rPr lang="en-US" sz="2000" dirty="0"/>
              <a:t>fonts.</a:t>
            </a:r>
          </a:p>
          <a:p>
            <a:pPr marL="0" indent="0">
              <a:buNone/>
            </a:pPr>
            <a:r>
              <a:rPr lang="en-US" sz="2000" b="1" dirty="0"/>
              <a:t>Formatting Mark</a:t>
            </a:r>
          </a:p>
          <a:p>
            <a:pPr marL="0" indent="0">
              <a:buNone/>
            </a:pPr>
            <a:r>
              <a:rPr lang="en-US" sz="2000" dirty="0"/>
              <a:t>Opens a submenu to insert special formatting marks like non-breaking </a:t>
            </a:r>
            <a:r>
              <a:rPr lang="en-US" sz="2000" dirty="0" smtClean="0"/>
              <a:t>space, soft </a:t>
            </a:r>
            <a:r>
              <a:rPr lang="en-US" sz="2000" dirty="0"/>
              <a:t>hyphen, and optional break.</a:t>
            </a:r>
          </a:p>
        </p:txBody>
      </p:sp>
    </p:spTree>
    <p:extLst>
      <p:ext uri="{BB962C8B-B14F-4D97-AF65-F5344CB8AC3E}">
        <p14:creationId xmlns:p14="http://schemas.microsoft.com/office/powerpoint/2010/main" xmlns="" val="208288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02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Date</a:t>
            </a:r>
          </a:p>
          <a:p>
            <a:pPr marL="0" indent="0">
              <a:buNone/>
            </a:pPr>
            <a:r>
              <a:rPr lang="en-US" dirty="0"/>
              <a:t>Inserts the current date in the cell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Time</a:t>
            </a:r>
          </a:p>
          <a:p>
            <a:pPr marL="0" indent="0">
              <a:buNone/>
            </a:pPr>
            <a:r>
              <a:rPr lang="en-US" dirty="0"/>
              <a:t>Inserts the current time in the cell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Field</a:t>
            </a:r>
          </a:p>
          <a:p>
            <a:pPr marL="0" indent="0">
              <a:buNone/>
            </a:pPr>
            <a:r>
              <a:rPr lang="en-US" dirty="0"/>
              <a:t>Opens a submenu for selecting the date, sheet name or document title in the cell.</a:t>
            </a:r>
          </a:p>
          <a:p>
            <a:pPr marL="0" indent="0">
              <a:buNone/>
            </a:pPr>
            <a:r>
              <a:rPr lang="en-US" b="1" dirty="0"/>
              <a:t>Headers &amp; </a:t>
            </a:r>
            <a:r>
              <a:rPr lang="en-US" b="1" dirty="0" smtClean="0"/>
              <a:t>Footers </a:t>
            </a:r>
          </a:p>
          <a:p>
            <a:pPr marL="0" indent="0">
              <a:buNone/>
            </a:pPr>
            <a:r>
              <a:rPr lang="en-US" dirty="0" smtClean="0"/>
              <a:t>Allows </a:t>
            </a:r>
            <a:r>
              <a:rPr lang="en-US" dirty="0"/>
              <a:t>you to define and format headers and footers.</a:t>
            </a:r>
          </a:p>
          <a:p>
            <a:pPr marL="0" indent="0">
              <a:buNone/>
            </a:pPr>
            <a:r>
              <a:rPr lang="en-US" b="1" dirty="0"/>
              <a:t>Form Control</a:t>
            </a:r>
          </a:p>
          <a:p>
            <a:pPr marL="0" indent="0">
              <a:buNone/>
            </a:pPr>
            <a:r>
              <a:rPr lang="en-US" dirty="0"/>
              <a:t>This submenu contains form controls like a textbox, checkbox, option button,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smtClean="0"/>
              <a:t>list box </a:t>
            </a:r>
            <a:r>
              <a:rPr lang="en-US" dirty="0"/>
              <a:t>that can be inserted into the document.</a:t>
            </a:r>
          </a:p>
          <a:p>
            <a:pPr marL="0" indent="0">
              <a:buNone/>
            </a:pPr>
            <a:r>
              <a:rPr lang="en-US" b="1" dirty="0"/>
              <a:t>Signature Line</a:t>
            </a:r>
          </a:p>
          <a:p>
            <a:pPr marL="0" indent="0">
              <a:buNone/>
            </a:pPr>
            <a:r>
              <a:rPr lang="en-US" dirty="0"/>
              <a:t>Insert a graphic box representing a signature line of the document.</a:t>
            </a:r>
          </a:p>
        </p:txBody>
      </p:sp>
    </p:spTree>
    <p:extLst>
      <p:ext uri="{BB962C8B-B14F-4D97-AF65-F5344CB8AC3E}">
        <p14:creationId xmlns:p14="http://schemas.microsoft.com/office/powerpoint/2010/main" xmlns="" val="225819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706132" y="1995020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9600" dirty="0" smtClean="0">
                <a:solidFill>
                  <a:srgbClr val="FFFF00"/>
                </a:solidFill>
                <a:latin typeface="+mj-lt"/>
              </a:rPr>
              <a:t>Thank You</a:t>
            </a:r>
            <a:r>
              <a:rPr lang="en-US" sz="96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+mj-lt"/>
              </a:rPr>
            </a:br>
            <a:endParaRPr lang="en-IN" sz="96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6867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3985</TotalTime>
  <Words>767</Words>
  <Application>Microsoft Office PowerPoint</Application>
  <PresentationFormat>On-screen Show (4:3)</PresentationFormat>
  <Paragraphs>83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Slide 1</vt:lpstr>
      <vt:lpstr>Syllabus </vt:lpstr>
      <vt:lpstr>Calc Basic Shortcut </vt:lpstr>
      <vt:lpstr>Insert Menu</vt:lpstr>
      <vt:lpstr>Insert Menu</vt:lpstr>
      <vt:lpstr>Insert Menu</vt:lpstr>
      <vt:lpstr>Insert Menu</vt:lpstr>
      <vt:lpstr>Slide 8</vt:lpstr>
    </vt:vector>
  </TitlesOfParts>
  <Company>University of California, Merced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Administrator</cp:lastModifiedBy>
  <cp:revision>538</cp:revision>
  <dcterms:created xsi:type="dcterms:W3CDTF">2012-06-13T19:20:26Z</dcterms:created>
  <dcterms:modified xsi:type="dcterms:W3CDTF">2022-07-15T10:55:26Z</dcterms:modified>
</cp:coreProperties>
</file>