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488" r:id="rId2"/>
    <p:sldId id="869" r:id="rId3"/>
    <p:sldId id="853" r:id="rId4"/>
    <p:sldId id="854" r:id="rId5"/>
    <p:sldId id="855" r:id="rId6"/>
    <p:sldId id="856" r:id="rId7"/>
    <p:sldId id="71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8" autoAdjust="0"/>
  </p:normalViewPr>
  <p:slideViewPr>
    <p:cSldViewPr snapToGrid="0" snapToObjects="1"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4B42B-45D6-4867-BAAC-3D635044A7ED}" type="datetimeFigureOut">
              <a:rPr lang="en-IN" smtClean="0"/>
              <a:pPr/>
              <a:t>15-07-2022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56B3-733C-46CB-B2B1-6A7610AF4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6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6B3-733C-46CB-B2B1-6A7610AF46B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94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7/15/2022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87576" y="6440447"/>
            <a:ext cx="960847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6AB187-6CE5-4F7A-B9DE-DED37A7555B9}"/>
              </a:ext>
            </a:extLst>
          </p:cNvPr>
          <p:cNvSpPr/>
          <p:nvPr/>
        </p:nvSpPr>
        <p:spPr>
          <a:xfrm>
            <a:off x="196508" y="1460177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TOPIC- </a:t>
            </a:r>
            <a:r>
              <a:rPr lang="en-IN" sz="2400" dirty="0" err="1" smtClean="0">
                <a:latin typeface="+mj-lt"/>
              </a:rPr>
              <a:t>LibreOffice</a:t>
            </a:r>
            <a:r>
              <a:rPr lang="en-IN" sz="2400" dirty="0" smtClean="0">
                <a:latin typeface="+mj-lt"/>
              </a:rPr>
              <a:t> Calc</a:t>
            </a:r>
            <a:endParaRPr lang="en-IN" sz="2400" b="1" baseline="30000" dirty="0" smtClean="0">
              <a:latin typeface="Trebuchet MS"/>
              <a:cs typeface="Arabic Typesetting" panose="03020402040406030203" pitchFamily="66" charset="-78"/>
            </a:endParaRPr>
          </a:p>
          <a:p>
            <a:endParaRPr lang="en-IN" sz="2400" dirty="0" smtClean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COURSE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CCC</a:t>
            </a:r>
            <a:endParaRPr lang="en-IN" sz="2400" dirty="0" smtClean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CHAPTER: 03 </a:t>
            </a:r>
            <a:r>
              <a:rPr lang="en-US" sz="2400" dirty="0" smtClean="0"/>
              <a:t>(</a:t>
            </a:r>
            <a:r>
              <a:rPr lang="en-IN" sz="2400" dirty="0" smtClean="0">
                <a:latin typeface="+mj-lt"/>
              </a:rPr>
              <a:t>CALC</a:t>
            </a:r>
            <a:r>
              <a:rPr lang="en-IN" sz="2400" dirty="0" smtClean="0"/>
              <a:t>)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+mj-lt"/>
              </a:rPr>
            </a:br>
            <a:endParaRPr lang="en-IN" sz="24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351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084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Elements of Spread Sheet, Creating of Spread Sheet, Concept of Cell Address </a:t>
            </a:r>
            <a:r>
              <a:rPr lang="en-US" dirty="0" smtClean="0"/>
              <a:t>[</a:t>
            </a:r>
            <a:r>
              <a:rPr lang="en-US" dirty="0"/>
              <a:t>Row and Column] and selecting a Cell, Entering Data [text, number, date] in </a:t>
            </a:r>
            <a:r>
              <a:rPr lang="en-US" dirty="0" smtClean="0"/>
              <a:t>Cells</a:t>
            </a:r>
            <a:r>
              <a:rPr lang="en-US" dirty="0"/>
              <a:t>, Page Setup, Printing of Sheet, Saving Spreadsheet, Opening and Closing, </a:t>
            </a:r>
            <a:r>
              <a:rPr lang="en-US" dirty="0" smtClean="0"/>
              <a:t> Manipulation </a:t>
            </a:r>
            <a:r>
              <a:rPr lang="en-US" dirty="0"/>
              <a:t>of Cells &amp; Sheet, Modifying / Editing Cell Content , Formatting </a:t>
            </a:r>
            <a:r>
              <a:rPr lang="en-US" dirty="0" smtClean="0"/>
              <a:t>Cell </a:t>
            </a:r>
            <a:r>
              <a:rPr lang="en-US" dirty="0"/>
              <a:t>(Font, Alignment, Style ), Cut, Copy, Paste &amp; Paste Special, Changing Cell </a:t>
            </a:r>
            <a:r>
              <a:rPr lang="en-US" dirty="0" smtClean="0"/>
              <a:t> Height </a:t>
            </a:r>
            <a:r>
              <a:rPr lang="en-US" dirty="0"/>
              <a:t>and Width, Inserting and Deleting Rows, Column, AutoFill, Sorting &amp; </a:t>
            </a:r>
            <a:r>
              <a:rPr lang="en-US" dirty="0" smtClean="0"/>
              <a:t>Filtering</a:t>
            </a:r>
            <a:r>
              <a:rPr lang="en-US" dirty="0"/>
              <a:t>, Freezing panes, Formulas, Functions and Charts, Using Formulas for </a:t>
            </a:r>
            <a:r>
              <a:rPr lang="en-US" dirty="0" smtClean="0"/>
              <a:t>Numbers </a:t>
            </a:r>
            <a:r>
              <a:rPr lang="en-US" dirty="0"/>
              <a:t>(Addition, Subtraction, Multiplication &amp; Division), AutoSum, </a:t>
            </a:r>
            <a:r>
              <a:rPr lang="en-US" dirty="0" smtClean="0"/>
              <a:t> Functions </a:t>
            </a:r>
            <a:r>
              <a:rPr lang="en-US" dirty="0"/>
              <a:t>(Sum, Count, MAX, MIN, AVERAGE</a:t>
            </a:r>
            <a:r>
              <a:rPr lang="en-US" dirty="0" smtClean="0"/>
              <a:t>), Sort</a:t>
            </a:r>
            <a:r>
              <a:rPr lang="en-US" dirty="0"/>
              <a:t>, Filter, Advanced Filter, </a:t>
            </a:r>
            <a:r>
              <a:rPr lang="en-US" dirty="0" smtClean="0"/>
              <a:t>Database </a:t>
            </a:r>
            <a:r>
              <a:rPr lang="en-US" dirty="0"/>
              <a:t>Functions ( DSUM, DMIN</a:t>
            </a:r>
            <a:r>
              <a:rPr lang="en-US" dirty="0" smtClean="0"/>
              <a:t>, DMAX</a:t>
            </a:r>
            <a:r>
              <a:rPr lang="en-US" dirty="0"/>
              <a:t>, DCOUNT, DCOUNTA), </a:t>
            </a:r>
            <a:r>
              <a:rPr lang="en-US" dirty="0" smtClean="0"/>
              <a:t>What-if M Analysis</a:t>
            </a:r>
            <a:r>
              <a:rPr lang="en-US" dirty="0"/>
              <a:t>, Pivot table Charts (Bar, Column, Pie, Line), Data Validation.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30820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456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Format menu contains commands for formatting selected cells, objects, and cell contents </a:t>
            </a:r>
            <a:r>
              <a:rPr lang="en-US" dirty="0" smtClean="0"/>
              <a:t>in your </a:t>
            </a:r>
            <a:r>
              <a:rPr lang="en-US" dirty="0"/>
              <a:t>document.</a:t>
            </a:r>
          </a:p>
          <a:p>
            <a:pPr marL="0" indent="0">
              <a:buNone/>
            </a:pPr>
            <a:r>
              <a:rPr lang="en-US" b="1" dirty="0"/>
              <a:t>Text</a:t>
            </a:r>
          </a:p>
          <a:p>
            <a:pPr marL="0" indent="0">
              <a:buNone/>
            </a:pPr>
            <a:r>
              <a:rPr lang="en-US" dirty="0"/>
              <a:t>Opens a submenu where you can choose text formatting </a:t>
            </a:r>
            <a:r>
              <a:rPr lang="en-US" dirty="0" smtClean="0"/>
              <a:t>commands. Clear Direct Formatting Removes </a:t>
            </a:r>
            <a:r>
              <a:rPr lang="en-US" dirty="0"/>
              <a:t>direct formatting and formatting by </a:t>
            </a:r>
            <a:r>
              <a:rPr lang="en-US" dirty="0" smtClean="0"/>
              <a:t>character styles </a:t>
            </a:r>
            <a:r>
              <a:rPr lang="en-US" dirty="0"/>
              <a:t>from the selection.</a:t>
            </a:r>
          </a:p>
          <a:p>
            <a:pPr marL="0" indent="0">
              <a:buNone/>
            </a:pPr>
            <a:r>
              <a:rPr lang="en-US" b="1" dirty="0"/>
              <a:t>Cells</a:t>
            </a:r>
          </a:p>
          <a:p>
            <a:pPr marL="0" indent="0">
              <a:buNone/>
            </a:pPr>
            <a:r>
              <a:rPr lang="en-US" dirty="0"/>
              <a:t>Allows you to specify a variety of formatting options and to apply attributes to </a:t>
            </a:r>
            <a:r>
              <a:rPr lang="en-US" dirty="0" smtClean="0"/>
              <a:t>the selected </a:t>
            </a:r>
            <a:r>
              <a:rPr lang="en-US" dirty="0"/>
              <a:t>cells.</a:t>
            </a:r>
          </a:p>
          <a:p>
            <a:pPr marL="0" indent="0">
              <a:buNone/>
            </a:pPr>
            <a:r>
              <a:rPr lang="en-US" b="1" dirty="0"/>
              <a:t>Row</a:t>
            </a:r>
          </a:p>
          <a:p>
            <a:pPr marL="0" indent="0">
              <a:buNone/>
            </a:pPr>
            <a:r>
              <a:rPr lang="en-US" dirty="0"/>
              <a:t>Sets the row height and hides or shows selected rows.</a:t>
            </a:r>
          </a:p>
          <a:p>
            <a:pPr marL="0" indent="0">
              <a:buNone/>
            </a:pPr>
            <a:r>
              <a:rPr lang="en-US" b="1" dirty="0"/>
              <a:t>Column</a:t>
            </a:r>
          </a:p>
          <a:p>
            <a:pPr marL="0" indent="0">
              <a:buNone/>
            </a:pPr>
            <a:r>
              <a:rPr lang="en-US" dirty="0"/>
              <a:t>Sets the column width and hides or shows selected columns.</a:t>
            </a:r>
          </a:p>
          <a:p>
            <a:pPr marL="0" indent="0">
              <a:buNone/>
            </a:pPr>
            <a:r>
              <a:rPr lang="en-US" b="1" dirty="0"/>
              <a:t>Sheet</a:t>
            </a:r>
          </a:p>
          <a:p>
            <a:pPr marL="0" indent="0">
              <a:buNone/>
            </a:pPr>
            <a:r>
              <a:rPr lang="en-US" dirty="0"/>
              <a:t>Sets the sheet name and hides or shows selected sheets.</a:t>
            </a:r>
          </a:p>
        </p:txBody>
      </p:sp>
    </p:spTree>
    <p:extLst>
      <p:ext uri="{BB962C8B-B14F-4D97-AF65-F5344CB8AC3E}">
        <p14:creationId xmlns:p14="http://schemas.microsoft.com/office/powerpoint/2010/main" xmlns="" val="300707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69211"/>
            <a:ext cx="8153400" cy="50846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Merge and Center Cells</a:t>
            </a:r>
          </a:p>
          <a:p>
            <a:pPr marL="0" indent="0">
              <a:buNone/>
            </a:pPr>
            <a:r>
              <a:rPr lang="en-US" dirty="0"/>
              <a:t>Combines the selected cells into a single cell or </a:t>
            </a:r>
            <a:r>
              <a:rPr lang="en-US" dirty="0" smtClean="0"/>
              <a:t>splits merged </a:t>
            </a:r>
            <a:r>
              <a:rPr lang="en-US" dirty="0"/>
              <a:t>cells. Aligns </a:t>
            </a:r>
            <a:r>
              <a:rPr lang="en-US" dirty="0" smtClean="0"/>
              <a:t>cell content </a:t>
            </a:r>
            <a:r>
              <a:rPr lang="en-US" dirty="0" err="1"/>
              <a:t>centred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Page</a:t>
            </a:r>
          </a:p>
          <a:p>
            <a:pPr marL="0" indent="0">
              <a:buNone/>
            </a:pPr>
            <a:r>
              <a:rPr lang="en-US" dirty="0"/>
              <a:t>Opens a dialog where you can define the appearance of all pages in your document.</a:t>
            </a:r>
          </a:p>
          <a:p>
            <a:pPr marL="0" indent="0">
              <a:buNone/>
            </a:pPr>
            <a:r>
              <a:rPr lang="en-US" b="1" dirty="0"/>
              <a:t>Print Ranges</a:t>
            </a:r>
          </a:p>
          <a:p>
            <a:pPr marL="0" indent="0">
              <a:buNone/>
            </a:pPr>
            <a:r>
              <a:rPr lang="en-US" dirty="0"/>
              <a:t>Manages print ranges. Only cells within the print ranges will be printed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Character</a:t>
            </a:r>
          </a:p>
          <a:p>
            <a:pPr marL="0" indent="0">
              <a:buNone/>
            </a:pPr>
            <a:r>
              <a:rPr lang="en-US" dirty="0"/>
              <a:t>Changes the font and the font formatting for the selected characters.</a:t>
            </a:r>
          </a:p>
          <a:p>
            <a:pPr marL="0" indent="0">
              <a:buNone/>
            </a:pPr>
            <a:r>
              <a:rPr lang="en-US" b="1" dirty="0"/>
              <a:t>Paragraph</a:t>
            </a:r>
          </a:p>
          <a:p>
            <a:pPr marL="0" indent="0">
              <a:buNone/>
            </a:pPr>
            <a:r>
              <a:rPr lang="en-US" dirty="0"/>
              <a:t>Modifies the format of the current paragraph, such as indents and alignment.</a:t>
            </a:r>
          </a:p>
          <a:p>
            <a:pPr marL="0" indent="0">
              <a:buNone/>
            </a:pPr>
            <a:r>
              <a:rPr lang="en-US" b="1" dirty="0"/>
              <a:t>AutoFormat</a:t>
            </a:r>
          </a:p>
          <a:p>
            <a:pPr marL="0" indent="0">
              <a:buNone/>
            </a:pPr>
            <a:r>
              <a:rPr lang="en-US" dirty="0"/>
              <a:t>Use this command to apply an AutoFormat to a selected sheet area or to define </a:t>
            </a:r>
            <a:r>
              <a:rPr lang="en-US" dirty="0" smtClean="0"/>
              <a:t>your own </a:t>
            </a:r>
            <a:r>
              <a:rPr lang="en-US" dirty="0"/>
              <a:t>AutoFormats.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xmlns="" val="4396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722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Conditional Formatting</a:t>
            </a:r>
          </a:p>
          <a:p>
            <a:pPr marL="0" indent="0">
              <a:buNone/>
            </a:pPr>
            <a:r>
              <a:rPr lang="en-US" dirty="0"/>
              <a:t>Choose Conditional Formatting to define format styles depending on </a:t>
            </a:r>
            <a:r>
              <a:rPr lang="en-US" dirty="0" smtClean="0"/>
              <a:t>certain conditions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Anchor</a:t>
            </a:r>
          </a:p>
          <a:p>
            <a:pPr marL="0" indent="0">
              <a:buNone/>
            </a:pPr>
            <a:r>
              <a:rPr lang="en-US" dirty="0"/>
              <a:t>Sets the anchoring options for the selected object.</a:t>
            </a:r>
          </a:p>
          <a:p>
            <a:pPr marL="0" indent="0">
              <a:buNone/>
            </a:pPr>
            <a:r>
              <a:rPr lang="en-US" b="1" dirty="0"/>
              <a:t>Alignment (Objects)</a:t>
            </a:r>
          </a:p>
          <a:p>
            <a:pPr marL="0" indent="0">
              <a:buNone/>
            </a:pPr>
            <a:r>
              <a:rPr lang="en-US" dirty="0"/>
              <a:t>Aligns selected objects with respect to one another.</a:t>
            </a:r>
          </a:p>
          <a:p>
            <a:pPr marL="0" indent="0">
              <a:buNone/>
            </a:pPr>
            <a:r>
              <a:rPr lang="en-US" b="1" dirty="0"/>
              <a:t>Alignment (Text Objects)</a:t>
            </a:r>
          </a:p>
          <a:p>
            <a:pPr marL="0" indent="0">
              <a:buNone/>
            </a:pPr>
            <a:r>
              <a:rPr lang="en-US" dirty="0"/>
              <a:t>Set the alignment options for the current selection.</a:t>
            </a:r>
          </a:p>
          <a:p>
            <a:pPr marL="0" indent="0">
              <a:buNone/>
            </a:pPr>
            <a:r>
              <a:rPr lang="en-US" b="1" dirty="0"/>
              <a:t>Arrange</a:t>
            </a:r>
          </a:p>
          <a:p>
            <a:pPr marL="0" indent="0">
              <a:buNone/>
            </a:pPr>
            <a:r>
              <a:rPr lang="en-US" dirty="0"/>
              <a:t>Changes the stacking order of the selected object(s).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xmlns="" val="214613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812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Flip</a:t>
            </a:r>
          </a:p>
          <a:p>
            <a:pPr marL="0" indent="0">
              <a:buNone/>
            </a:pPr>
            <a:r>
              <a:rPr lang="en-US" dirty="0"/>
              <a:t>Flips the selected object horizontally, or vertically.</a:t>
            </a:r>
          </a:p>
          <a:p>
            <a:pPr marL="0" indent="0">
              <a:buNone/>
            </a:pPr>
            <a:r>
              <a:rPr lang="en-US" b="1" dirty="0"/>
              <a:t>Group</a:t>
            </a:r>
          </a:p>
          <a:p>
            <a:pPr marL="0" indent="0">
              <a:buNone/>
            </a:pPr>
            <a:r>
              <a:rPr lang="en-US" dirty="0"/>
              <a:t>Groups keep together selected objects, so that they can be moved </a:t>
            </a:r>
            <a:r>
              <a:rPr lang="en-US" dirty="0" smtClean="0"/>
              <a:t>or formatted </a:t>
            </a:r>
            <a:r>
              <a:rPr lang="en-US" dirty="0"/>
              <a:t>as </a:t>
            </a:r>
            <a:r>
              <a:rPr lang="en-US" dirty="0" smtClean="0"/>
              <a:t>a single </a:t>
            </a:r>
            <a:r>
              <a:rPr lang="en-US" dirty="0"/>
              <a:t>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Graphic</a:t>
            </a:r>
          </a:p>
          <a:p>
            <a:pPr marL="0" indent="0">
              <a:buNone/>
            </a:pPr>
            <a:r>
              <a:rPr lang="en-US" dirty="0"/>
              <a:t>Opens a submenu to edit the properties of the selected object.</a:t>
            </a:r>
          </a:p>
          <a:p>
            <a:pPr marL="0" indent="0">
              <a:buNone/>
            </a:pPr>
            <a:r>
              <a:rPr lang="en-US" b="1" dirty="0"/>
              <a:t>Control</a:t>
            </a:r>
          </a:p>
          <a:p>
            <a:pPr marL="0" indent="0">
              <a:buNone/>
            </a:pPr>
            <a:r>
              <a:rPr lang="en-US" dirty="0"/>
              <a:t>Opens a dialog for editing the properties of a selected control.</a:t>
            </a:r>
          </a:p>
          <a:p>
            <a:pPr marL="0" indent="0">
              <a:buNone/>
            </a:pPr>
            <a:r>
              <a:rPr lang="en-US" b="1" dirty="0"/>
              <a:t>Form</a:t>
            </a:r>
          </a:p>
          <a:p>
            <a:pPr marL="0" indent="0">
              <a:buNone/>
            </a:pPr>
            <a:r>
              <a:rPr lang="en-US" dirty="0"/>
              <a:t>In this dialog you can specify, among others, the data source and the events for </a:t>
            </a:r>
            <a:r>
              <a:rPr lang="en-US" dirty="0" smtClean="0"/>
              <a:t>the whole </a:t>
            </a:r>
            <a:r>
              <a:rPr lang="en-US" dirty="0"/>
              <a:t>form.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xmlns="" val="322620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6AB187-6CE5-4F7A-B9DE-DED37A7555B9}"/>
              </a:ext>
            </a:extLst>
          </p:cNvPr>
          <p:cNvSpPr/>
          <p:nvPr/>
        </p:nvSpPr>
        <p:spPr>
          <a:xfrm>
            <a:off x="1706132" y="1995020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9600" dirty="0" smtClean="0">
                <a:solidFill>
                  <a:srgbClr val="FFFF00"/>
                </a:solidFill>
                <a:latin typeface="+mj-lt"/>
              </a:rPr>
              <a:t>Thank You</a:t>
            </a:r>
            <a:r>
              <a:rPr lang="en-US" sz="96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9600" dirty="0">
                <a:solidFill>
                  <a:srgbClr val="FFFF00"/>
                </a:solidFill>
                <a:latin typeface="+mj-lt"/>
              </a:rPr>
            </a:br>
            <a:endParaRPr lang="en-IN" sz="96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6867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3979</TotalTime>
  <Words>553</Words>
  <Application>Microsoft Office PowerPoint</Application>
  <PresentationFormat>On-screen Show (4:3)</PresentationFormat>
  <Paragraphs>64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Slide 1</vt:lpstr>
      <vt:lpstr>Syllabus </vt:lpstr>
      <vt:lpstr>Format Menu</vt:lpstr>
      <vt:lpstr>Format Menu</vt:lpstr>
      <vt:lpstr>Format Menu</vt:lpstr>
      <vt:lpstr>Format Menu</vt:lpstr>
      <vt:lpstr>Slide 7</vt:lpstr>
    </vt:vector>
  </TitlesOfParts>
  <Company>University of California, Merced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 HARIDWAR</dc:creator>
  <cp:lastModifiedBy>Administrator</cp:lastModifiedBy>
  <cp:revision>536</cp:revision>
  <dcterms:created xsi:type="dcterms:W3CDTF">2012-06-13T19:20:26Z</dcterms:created>
  <dcterms:modified xsi:type="dcterms:W3CDTF">2022-07-15T10:51:14Z</dcterms:modified>
</cp:coreProperties>
</file>