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488" r:id="rId2"/>
    <p:sldId id="869" r:id="rId3"/>
    <p:sldId id="857" r:id="rId4"/>
    <p:sldId id="858" r:id="rId5"/>
    <p:sldId id="859" r:id="rId6"/>
    <p:sldId id="71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3082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2" t="2263" r="78944" b="57721"/>
          <a:stretch/>
        </p:blipFill>
        <p:spPr>
          <a:xfrm>
            <a:off x="2957496" y="1602462"/>
            <a:ext cx="2318919" cy="51052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81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3347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menu contains commands to modify and manage a sheet and its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Insert Rows</a:t>
            </a:r>
          </a:p>
          <a:p>
            <a:pPr marL="0" indent="0">
              <a:buNone/>
            </a:pPr>
            <a:r>
              <a:rPr lang="en-US" dirty="0"/>
              <a:t>Insert rows above or below the active cell.</a:t>
            </a:r>
          </a:p>
          <a:p>
            <a:pPr marL="0" indent="0">
              <a:buNone/>
            </a:pPr>
            <a:r>
              <a:rPr lang="en-US" b="1" dirty="0"/>
              <a:t>Insert Columns</a:t>
            </a:r>
          </a:p>
          <a:p>
            <a:pPr marL="0" indent="0">
              <a:buNone/>
            </a:pPr>
            <a:r>
              <a:rPr lang="en-US" dirty="0"/>
              <a:t>Inserts columns to the left or to the right of the active cell.</a:t>
            </a:r>
          </a:p>
          <a:p>
            <a:pPr marL="0" indent="0">
              <a:buNone/>
            </a:pPr>
            <a:r>
              <a:rPr lang="en-US" b="1" dirty="0"/>
              <a:t>Insert Page Break</a:t>
            </a:r>
          </a:p>
          <a:p>
            <a:pPr marL="0" indent="0">
              <a:buNone/>
            </a:pPr>
            <a:r>
              <a:rPr lang="en-US" dirty="0"/>
              <a:t>This command inserts manual row or column breaks to ensure that your data</a:t>
            </a:r>
          </a:p>
          <a:p>
            <a:pPr marL="0" indent="0">
              <a:buNone/>
            </a:pPr>
            <a:r>
              <a:rPr lang="en-US" dirty="0"/>
              <a:t>prints properly. You can insert a horizontal page break above, or a vertical page</a:t>
            </a:r>
          </a:p>
          <a:p>
            <a:pPr marL="0" indent="0">
              <a:buNone/>
            </a:pPr>
            <a:r>
              <a:rPr lang="en-US" dirty="0"/>
              <a:t>break to the left of, the active cell.</a:t>
            </a:r>
          </a:p>
          <a:p>
            <a:pPr marL="0" indent="0">
              <a:buNone/>
            </a:pPr>
            <a:r>
              <a:rPr lang="en-US" b="1" dirty="0" smtClean="0"/>
              <a:t>Delete </a:t>
            </a:r>
            <a:r>
              <a:rPr lang="en-US" b="1" dirty="0"/>
              <a:t>Cells</a:t>
            </a:r>
          </a:p>
          <a:p>
            <a:pPr marL="0" indent="0">
              <a:buNone/>
            </a:pPr>
            <a:r>
              <a:rPr lang="en-US" dirty="0"/>
              <a:t>Completely deletes selected cells, columns or rows. The cells below or to the right</a:t>
            </a:r>
          </a:p>
          <a:p>
            <a:pPr marL="0" indent="0">
              <a:buNone/>
            </a:pPr>
            <a:r>
              <a:rPr lang="en-US" dirty="0"/>
              <a:t>of the deleted cells will fill the space. Note that the selected delete option is</a:t>
            </a:r>
          </a:p>
          <a:p>
            <a:pPr marL="0" indent="0">
              <a:buNone/>
            </a:pPr>
            <a:r>
              <a:rPr lang="en-US" dirty="0"/>
              <a:t>stored and reloaded when the dialog is next called.</a:t>
            </a:r>
          </a:p>
          <a:p>
            <a:pPr marL="0" indent="0">
              <a:buNone/>
            </a:pPr>
            <a:r>
              <a:rPr lang="en-US" b="1" dirty="0"/>
              <a:t>Delete Page Break</a:t>
            </a:r>
          </a:p>
          <a:p>
            <a:pPr marL="0" indent="0">
              <a:buNone/>
            </a:pPr>
            <a:r>
              <a:rPr lang="en-US" dirty="0"/>
              <a:t>Choose the type of page break that you want to delete.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14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Fill</a:t>
            </a:r>
          </a:p>
          <a:p>
            <a:pPr marL="0" indent="0">
              <a:buNone/>
            </a:pPr>
            <a:r>
              <a:rPr lang="en-US" dirty="0"/>
              <a:t>Automatically fills cells with content.</a:t>
            </a:r>
          </a:p>
          <a:p>
            <a:pPr marL="0" indent="0">
              <a:buNone/>
            </a:pPr>
            <a:r>
              <a:rPr lang="en-US" b="1" dirty="0" smtClean="0"/>
              <a:t>Deleting </a:t>
            </a:r>
            <a:r>
              <a:rPr lang="en-US" b="1" dirty="0"/>
              <a:t>Contents</a:t>
            </a:r>
          </a:p>
          <a:p>
            <a:pPr marL="0" indent="0">
              <a:buNone/>
            </a:pPr>
            <a:r>
              <a:rPr lang="en-US" dirty="0"/>
              <a:t>Specifies the contents to be deleted from the active cell or from a selected cell</a:t>
            </a:r>
          </a:p>
          <a:p>
            <a:pPr marL="0" indent="0">
              <a:buNone/>
            </a:pPr>
            <a:r>
              <a:rPr lang="en-US" dirty="0"/>
              <a:t>range. If several sheets are selected, all selected sheets will be affected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Move or Copy Sheet</a:t>
            </a:r>
          </a:p>
          <a:p>
            <a:pPr marL="0" indent="0">
              <a:buNone/>
            </a:pPr>
            <a:r>
              <a:rPr lang="en-US" dirty="0"/>
              <a:t>Moves or copies a sheet to a new location in the document or to a </a:t>
            </a:r>
            <a:r>
              <a:rPr lang="en-US" dirty="0" smtClean="0"/>
              <a:t>different document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Show Sheet</a:t>
            </a:r>
          </a:p>
          <a:p>
            <a:pPr marL="0" indent="0">
              <a:buNone/>
            </a:pPr>
            <a:r>
              <a:rPr lang="en-US" dirty="0"/>
              <a:t>Displays sheets that were previously hidden with the Hide Sheets command.</a:t>
            </a:r>
          </a:p>
          <a:p>
            <a:pPr marL="0" indent="0">
              <a:buNone/>
            </a:pPr>
            <a:r>
              <a:rPr lang="en-US" b="1" dirty="0"/>
              <a:t>Delete Sheet</a:t>
            </a:r>
          </a:p>
          <a:p>
            <a:pPr marL="0" indent="0">
              <a:buNone/>
            </a:pPr>
            <a:r>
              <a:rPr lang="en-US" dirty="0"/>
              <a:t>Deletes the current sheet after query </a:t>
            </a:r>
            <a:r>
              <a:rPr lang="en-US" dirty="0" smtClean="0"/>
              <a:t>confirmation.</a:t>
            </a:r>
          </a:p>
          <a:p>
            <a:pPr marL="0" indent="0">
              <a:buNone/>
            </a:pPr>
            <a:r>
              <a:rPr lang="en-US" b="1" dirty="0" smtClean="0"/>
              <a:t>Sheet </a:t>
            </a:r>
            <a:r>
              <a:rPr lang="en-US" b="1" dirty="0"/>
              <a:t>Tab Color</a:t>
            </a:r>
          </a:p>
          <a:p>
            <a:pPr marL="0" indent="0">
              <a:buNone/>
            </a:pPr>
            <a:r>
              <a:rPr lang="en-US" dirty="0"/>
              <a:t>Opens a window where you can assign a color to the sheet tab.</a:t>
            </a:r>
          </a:p>
          <a:p>
            <a:pPr marL="0" indent="0">
              <a:buNone/>
            </a:pPr>
            <a:r>
              <a:rPr lang="en-US" b="1" dirty="0"/>
              <a:t>Sheet Events</a:t>
            </a:r>
          </a:p>
          <a:p>
            <a:pPr marL="0" indent="0">
              <a:buNone/>
            </a:pPr>
            <a:r>
              <a:rPr lang="en-US" dirty="0"/>
              <a:t>Assigns macros to program events. The assigned macro runs automatically every</a:t>
            </a:r>
          </a:p>
          <a:p>
            <a:pPr marL="0" indent="0">
              <a:buNone/>
            </a:pPr>
            <a:r>
              <a:rPr lang="en-US" dirty="0"/>
              <a:t>time the selected event occurs.</a:t>
            </a:r>
          </a:p>
        </p:txBody>
      </p:sp>
    </p:spTree>
    <p:extLst>
      <p:ext uri="{BB962C8B-B14F-4D97-AF65-F5344CB8AC3E}">
        <p14:creationId xmlns="" xmlns:p14="http://schemas.microsoft.com/office/powerpoint/2010/main" val="374628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86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3908</TotalTime>
  <Words>472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Slide 1</vt:lpstr>
      <vt:lpstr>Syllabus </vt:lpstr>
      <vt:lpstr>Style Menu</vt:lpstr>
      <vt:lpstr>Sheet Menu</vt:lpstr>
      <vt:lpstr>Sheet Menu</vt:lpstr>
      <vt:lpstr>Slide 6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531</cp:revision>
  <dcterms:created xsi:type="dcterms:W3CDTF">2012-06-13T19:20:26Z</dcterms:created>
  <dcterms:modified xsi:type="dcterms:W3CDTF">2022-07-18T09:46:09Z</dcterms:modified>
</cp:coreProperties>
</file>