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488" r:id="rId2"/>
    <p:sldId id="869" r:id="rId3"/>
    <p:sldId id="860" r:id="rId4"/>
    <p:sldId id="861" r:id="rId5"/>
    <p:sldId id="862" r:id="rId6"/>
    <p:sldId id="863" r:id="rId7"/>
    <p:sldId id="864" r:id="rId8"/>
    <p:sldId id="71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3082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Use the Data menu commands to edit the data in the current sheet. You can define ranges, sort and filter the data, calculate results, outline data, and create a pivot table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Sorts the selected rows according to the conditions that you specify. </a:t>
            </a:r>
            <a:r>
              <a:rPr lang="en-US" sz="2000" dirty="0" err="1" smtClean="0"/>
              <a:t>Libre</a:t>
            </a:r>
            <a:r>
              <a:rPr lang="en-US" sz="2000" dirty="0" smtClean="0"/>
              <a:t> Office automatically </a:t>
            </a:r>
            <a:r>
              <a:rPr lang="en-US" sz="2000" dirty="0"/>
              <a:t>recognizes and selects database ranges.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Sort Ascending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Text fields are sorted alphabetically, numerical fields are sorted by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Sort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Text fields are sorted alphabetically, number fields are sorted by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AutoFilter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Automatically filters the selected cell range, and creates one-row list boxes </a:t>
            </a:r>
            <a:r>
              <a:rPr lang="en-US" sz="2000" dirty="0" smtClean="0"/>
              <a:t>where you </a:t>
            </a:r>
            <a:r>
              <a:rPr lang="en-US" sz="2000" dirty="0"/>
              <a:t>can choose the items that you want to display.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Filters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Shows commands to filter your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11122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89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Define Range</a:t>
            </a:r>
          </a:p>
          <a:p>
            <a:pPr marL="0" indent="0">
              <a:buNone/>
            </a:pPr>
            <a:r>
              <a:rPr lang="en-US" dirty="0"/>
              <a:t>Defines a database range based on the selected cells in your sheet.</a:t>
            </a:r>
          </a:p>
          <a:p>
            <a:pPr marL="0" indent="0">
              <a:buNone/>
            </a:pPr>
            <a:r>
              <a:rPr lang="en-US" b="1" dirty="0"/>
              <a:t>Select Range</a:t>
            </a:r>
          </a:p>
          <a:p>
            <a:pPr marL="0" indent="0">
              <a:buNone/>
            </a:pPr>
            <a:r>
              <a:rPr lang="en-US" dirty="0"/>
              <a:t>Selects a database range that you defined under Data - Define Range.</a:t>
            </a:r>
          </a:p>
          <a:p>
            <a:pPr marL="0" indent="0">
              <a:buNone/>
            </a:pPr>
            <a:r>
              <a:rPr lang="en-US" b="1" dirty="0"/>
              <a:t>Refresh Range</a:t>
            </a:r>
          </a:p>
          <a:p>
            <a:pPr marL="0" indent="0">
              <a:buNone/>
            </a:pPr>
            <a:r>
              <a:rPr lang="en-US" dirty="0"/>
              <a:t>Updates a data range that was inserted from an external database. The data </a:t>
            </a:r>
            <a:r>
              <a:rPr lang="en-US" dirty="0" smtClean="0"/>
              <a:t>in the </a:t>
            </a:r>
            <a:r>
              <a:rPr lang="en-US" dirty="0"/>
              <a:t>sheet is updated to match the data in the external database.</a:t>
            </a:r>
          </a:p>
          <a:p>
            <a:pPr marL="0" indent="0">
              <a:buNone/>
            </a:pPr>
            <a:r>
              <a:rPr lang="en-US" b="1" dirty="0"/>
              <a:t>Pivot Table</a:t>
            </a:r>
          </a:p>
          <a:p>
            <a:pPr marL="0" indent="0">
              <a:buNone/>
            </a:pPr>
            <a:r>
              <a:rPr lang="en-US" dirty="0"/>
              <a:t>A pivot table provides a summary of large amounts of data. You can </a:t>
            </a:r>
            <a:r>
              <a:rPr lang="en-US" dirty="0" smtClean="0"/>
              <a:t>then rearrange </a:t>
            </a:r>
            <a:r>
              <a:rPr lang="en-US" dirty="0"/>
              <a:t>the pivot table to view different summaries of the data.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423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Calculate</a:t>
            </a:r>
          </a:p>
          <a:p>
            <a:pPr marL="0" indent="0">
              <a:buNone/>
            </a:pPr>
            <a:r>
              <a:rPr lang="en-US" dirty="0"/>
              <a:t>Commands to calculate formula cells.</a:t>
            </a:r>
          </a:p>
          <a:p>
            <a:pPr marL="0" indent="0">
              <a:buNone/>
            </a:pPr>
            <a:r>
              <a:rPr lang="en-US" b="1" dirty="0"/>
              <a:t>Validity</a:t>
            </a:r>
          </a:p>
          <a:p>
            <a:pPr marL="0" indent="0">
              <a:buNone/>
            </a:pPr>
            <a:r>
              <a:rPr lang="en-US" dirty="0"/>
              <a:t>Defines what data is valid for a selected cell or cell range.</a:t>
            </a:r>
          </a:p>
          <a:p>
            <a:pPr marL="0" indent="0">
              <a:buNone/>
            </a:pPr>
            <a:r>
              <a:rPr lang="en-US" b="1" dirty="0"/>
              <a:t>Subtotals</a:t>
            </a:r>
          </a:p>
          <a:p>
            <a:pPr marL="0" indent="0" algn="just">
              <a:buNone/>
            </a:pPr>
            <a:r>
              <a:rPr lang="en-US" dirty="0"/>
              <a:t>Calculates subtotals for the columns that you select. </a:t>
            </a:r>
            <a:r>
              <a:rPr lang="en-US" dirty="0" err="1" smtClean="0"/>
              <a:t>Libre</a:t>
            </a:r>
            <a:r>
              <a:rPr lang="en-US" dirty="0" smtClean="0"/>
              <a:t> Office </a:t>
            </a:r>
            <a:r>
              <a:rPr lang="en-US" dirty="0"/>
              <a:t>uses the </a:t>
            </a:r>
            <a:r>
              <a:rPr lang="en-US" dirty="0" smtClean="0"/>
              <a:t>SUM function </a:t>
            </a:r>
            <a:r>
              <a:rPr lang="en-US" dirty="0"/>
              <a:t>to automatically calculate the subtotal and grand total values in </a:t>
            </a:r>
            <a:r>
              <a:rPr lang="en-US" dirty="0" smtClean="0"/>
              <a:t>a labelled </a:t>
            </a:r>
            <a:r>
              <a:rPr lang="en-US" dirty="0"/>
              <a:t>range. You can also use other functions to perform the calculation.</a:t>
            </a:r>
          </a:p>
          <a:p>
            <a:pPr marL="0" indent="0" algn="just">
              <a:buNone/>
            </a:pPr>
            <a:r>
              <a:rPr lang="en-US" dirty="0" err="1" smtClean="0"/>
              <a:t>LibreOffice</a:t>
            </a:r>
            <a:r>
              <a:rPr lang="en-US" dirty="0" smtClean="0"/>
              <a:t> </a:t>
            </a:r>
            <a:r>
              <a:rPr lang="en-US" dirty="0"/>
              <a:t>automatically recognizes a defined database area when you place </a:t>
            </a:r>
            <a:r>
              <a:rPr lang="en-US" dirty="0" smtClean="0"/>
              <a:t>the cursor </a:t>
            </a:r>
            <a:r>
              <a:rPr lang="en-US" dirty="0"/>
              <a:t>in it.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709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Form</a:t>
            </a:r>
          </a:p>
          <a:p>
            <a:pPr marL="0" indent="0">
              <a:buNone/>
            </a:pPr>
            <a:r>
              <a:rPr lang="en-US" dirty="0"/>
              <a:t>Data Entry Form is a tool to make table data entry easy in spreadsheets. </a:t>
            </a:r>
            <a:r>
              <a:rPr lang="en-US" dirty="0" smtClean="0"/>
              <a:t>With the </a:t>
            </a:r>
            <a:r>
              <a:rPr lang="en-US" dirty="0"/>
              <a:t>Data Entry Form, you can enter, edit and delete records (or rows) of data </a:t>
            </a:r>
            <a:r>
              <a:rPr lang="en-US" dirty="0" smtClean="0"/>
              <a:t>and avoid </a:t>
            </a:r>
            <a:r>
              <a:rPr lang="en-US" dirty="0"/>
              <a:t>horizontal scrolling when the table has many columns or when </a:t>
            </a:r>
            <a:r>
              <a:rPr lang="en-US" dirty="0" smtClean="0"/>
              <a:t>some columns </a:t>
            </a:r>
            <a:r>
              <a:rPr lang="en-US" dirty="0"/>
              <a:t>are very wide.</a:t>
            </a:r>
          </a:p>
          <a:p>
            <a:pPr marL="0" indent="0">
              <a:buNone/>
            </a:pPr>
            <a:r>
              <a:rPr lang="en-US" b="1" dirty="0"/>
              <a:t>Live Data Stream</a:t>
            </a:r>
          </a:p>
          <a:p>
            <a:pPr marL="0" indent="0">
              <a:buNone/>
            </a:pPr>
            <a:r>
              <a:rPr lang="en-US" dirty="0"/>
              <a:t>Live data stream for spreadsheets</a:t>
            </a:r>
          </a:p>
          <a:p>
            <a:pPr marL="0" indent="0">
              <a:buNone/>
            </a:pPr>
            <a:r>
              <a:rPr lang="en-US" b="1" dirty="0"/>
              <a:t>XML Source</a:t>
            </a:r>
          </a:p>
          <a:p>
            <a:pPr marL="0" indent="0">
              <a:buNone/>
            </a:pPr>
            <a:r>
              <a:rPr lang="en-US" dirty="0"/>
              <a:t>Import XML data in a spreadsheet.</a:t>
            </a:r>
          </a:p>
          <a:p>
            <a:pPr marL="0" indent="0">
              <a:buNone/>
            </a:pPr>
            <a:r>
              <a:rPr lang="en-US" b="1" dirty="0"/>
              <a:t>Data Provider for Spreadsheets</a:t>
            </a:r>
          </a:p>
          <a:p>
            <a:pPr marL="0" indent="0">
              <a:buNone/>
            </a:pPr>
            <a:r>
              <a:rPr lang="en-US" dirty="0"/>
              <a:t>Data Provider for Spreadsheets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0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Multiple Operations</a:t>
            </a:r>
          </a:p>
          <a:p>
            <a:pPr marL="0" indent="0">
              <a:buNone/>
            </a:pPr>
            <a:r>
              <a:rPr lang="en-US" dirty="0"/>
              <a:t>Applies the same formula to different cells, but with different parameter values.</a:t>
            </a:r>
          </a:p>
          <a:p>
            <a:pPr marL="0" indent="0">
              <a:buNone/>
            </a:pPr>
            <a:r>
              <a:rPr lang="en-US" b="1" dirty="0"/>
              <a:t>Text to Columns</a:t>
            </a:r>
          </a:p>
          <a:p>
            <a:pPr marL="0" indent="0">
              <a:buNone/>
            </a:pPr>
            <a:r>
              <a:rPr lang="en-US" dirty="0"/>
              <a:t>Opens the Text to Columns dialog, where you enter settings to expand the</a:t>
            </a:r>
          </a:p>
          <a:p>
            <a:pPr marL="0" indent="0">
              <a:buNone/>
            </a:pPr>
            <a:r>
              <a:rPr lang="en-US" dirty="0"/>
              <a:t>contents of selected cells to multiple cells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Consolidate</a:t>
            </a:r>
          </a:p>
          <a:p>
            <a:pPr marL="0" indent="0">
              <a:buNone/>
            </a:pPr>
            <a:r>
              <a:rPr lang="en-US" dirty="0"/>
              <a:t>Combines data from one or more independent cell ranges and calculates a </a:t>
            </a:r>
            <a:r>
              <a:rPr lang="en-US" dirty="0" smtClean="0"/>
              <a:t>new range </a:t>
            </a:r>
            <a:r>
              <a:rPr lang="en-US" dirty="0"/>
              <a:t>using the function that you specify.</a:t>
            </a:r>
          </a:p>
          <a:p>
            <a:pPr marL="0" indent="0">
              <a:buNone/>
            </a:pPr>
            <a:r>
              <a:rPr lang="en-US" b="1" dirty="0"/>
              <a:t>Group and Outline</a:t>
            </a:r>
          </a:p>
          <a:p>
            <a:pPr marL="0" indent="0">
              <a:buNone/>
            </a:pPr>
            <a:r>
              <a:rPr lang="en-US" dirty="0"/>
              <a:t>You can create an outline of your data and group rows and columns together </a:t>
            </a:r>
            <a:r>
              <a:rPr lang="en-US" dirty="0" smtClean="0"/>
              <a:t>so that </a:t>
            </a:r>
            <a:r>
              <a:rPr lang="en-US" dirty="0"/>
              <a:t>you can collapse and expand the groups with a single click.</a:t>
            </a:r>
          </a:p>
          <a:p>
            <a:pPr marL="0" indent="0">
              <a:buNone/>
            </a:pPr>
            <a:r>
              <a:rPr lang="en-US" b="1" dirty="0"/>
              <a:t>Statistics</a:t>
            </a:r>
          </a:p>
          <a:p>
            <a:pPr marL="0" indent="0">
              <a:buNone/>
            </a:pPr>
            <a:r>
              <a:rPr lang="en-US" dirty="0"/>
              <a:t>Use the data statistics in </a:t>
            </a:r>
            <a:r>
              <a:rPr lang="en-US" dirty="0" err="1"/>
              <a:t>Calc</a:t>
            </a:r>
            <a:r>
              <a:rPr lang="en-US" dirty="0"/>
              <a:t> to perform complex data analysis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6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86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3908</TotalTime>
  <Words>685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Slide 1</vt:lpstr>
      <vt:lpstr>Syllabus </vt:lpstr>
      <vt:lpstr>Data Menu</vt:lpstr>
      <vt:lpstr>Data Menu</vt:lpstr>
      <vt:lpstr>Data Menu</vt:lpstr>
      <vt:lpstr>Data Menu</vt:lpstr>
      <vt:lpstr>Data Menu</vt:lpstr>
      <vt:lpstr>Slide 8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531</cp:revision>
  <dcterms:created xsi:type="dcterms:W3CDTF">2012-06-13T19:20:26Z</dcterms:created>
  <dcterms:modified xsi:type="dcterms:W3CDTF">2022-07-18T09:46:22Z</dcterms:modified>
</cp:coreProperties>
</file>