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7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388" y="318008"/>
            <a:ext cx="80532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7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45230" y="6530474"/>
            <a:ext cx="841781" cy="142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817" y="2627198"/>
            <a:ext cx="419836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95" y="2884678"/>
            <a:ext cx="848741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3370" y="6167729"/>
            <a:ext cx="326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Presented By: </a:t>
            </a:r>
            <a:r>
              <a:rPr lang="en-IN" sz="2400" spc="-20" dirty="0" err="1" smtClean="0">
                <a:solidFill>
                  <a:srgbClr val="FFFFFF"/>
                </a:solidFill>
                <a:latin typeface="Tw Cen MT"/>
                <a:cs typeface="Tw Cen MT"/>
              </a:rPr>
              <a:t>Shruti</a:t>
            </a: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3763" y="2822194"/>
            <a:ext cx="6229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TOPIC:</a:t>
            </a:r>
            <a:r>
              <a:rPr sz="3200" b="0" spc="-1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Digital</a:t>
            </a:r>
            <a:r>
              <a:rPr sz="3200" b="0" spc="-80" dirty="0">
                <a:latin typeface="Trebuchet MS"/>
                <a:cs typeface="Trebuchet MS"/>
              </a:rPr>
              <a:t> </a:t>
            </a:r>
            <a:r>
              <a:rPr sz="3200" b="0" spc="-20" dirty="0">
                <a:latin typeface="Trebuchet MS"/>
                <a:cs typeface="Trebuchet MS"/>
              </a:rPr>
              <a:t>Payment</a:t>
            </a:r>
            <a:r>
              <a:rPr sz="3200" b="0" spc="-22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Awareness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600200" y="3581400"/>
            <a:ext cx="604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COURSE: </a:t>
            </a:r>
            <a:r>
              <a:rPr lang="en-IN" dirty="0" smtClean="0">
                <a:solidFill>
                  <a:schemeClr val="bg1"/>
                </a:solidFill>
              </a:rPr>
              <a:t>CCC Concepts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FF00"/>
                </a:solidFill>
              </a:rPr>
              <a:t>Day: </a:t>
            </a:r>
            <a:r>
              <a:rPr lang="en-IN" dirty="0" smtClean="0">
                <a:solidFill>
                  <a:schemeClr val="bg1"/>
                </a:solidFill>
              </a:rPr>
              <a:t>41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43078"/>
            <a:ext cx="5567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Benefits</a:t>
            </a:r>
            <a:r>
              <a:rPr sz="4000" b="0" spc="-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4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Internet</a:t>
            </a:r>
            <a:r>
              <a:rPr sz="4000" b="0" spc="-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Banking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41474"/>
            <a:ext cx="4504690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dirty="0">
                <a:latin typeface="Times New Roman"/>
                <a:cs typeface="Times New Roman"/>
              </a:rPr>
              <a:t>Simplified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accounting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4957"/>
              </a:buClr>
              <a:buFont typeface="Wingdings"/>
              <a:buChar char=""/>
            </a:pPr>
            <a:endParaRPr sz="41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dirty="0">
                <a:latin typeface="Times New Roman"/>
                <a:cs typeface="Times New Roman"/>
              </a:rPr>
              <a:t>Improved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4957"/>
              </a:buClr>
              <a:buFont typeface="Wingdings"/>
              <a:buChar char=""/>
            </a:pPr>
            <a:endParaRPr sz="41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dirty="0">
                <a:latin typeface="Times New Roman"/>
                <a:cs typeface="Times New Roman"/>
              </a:rPr>
              <a:t>Reduced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administrative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4957"/>
              </a:buClr>
              <a:buFont typeface="Wingdings"/>
              <a:buChar char=""/>
            </a:pPr>
            <a:endParaRPr sz="41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dirty="0">
                <a:latin typeface="Times New Roman"/>
                <a:cs typeface="Times New Roman"/>
              </a:rPr>
              <a:t>Improved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security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</a:t>
            </a:r>
            <a:r>
              <a:rPr spc="-20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2285" y="6148527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491" y="6168339"/>
            <a:ext cx="1762125" cy="480695"/>
            <a:chOff x="253491" y="6168339"/>
            <a:chExt cx="1762125" cy="4806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47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3605"/>
            <a:ext cx="622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Major</a:t>
            </a:r>
            <a:r>
              <a:rPr sz="4000" b="0" spc="-114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Digital</a:t>
            </a:r>
            <a:r>
              <a:rPr sz="4000" b="0" spc="-9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Financial</a:t>
            </a:r>
            <a:r>
              <a:rPr sz="4000" b="0" spc="-114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Service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600792"/>
            <a:ext cx="5631815" cy="36379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Banking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Cards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PoS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Transactions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Internet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Mobile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UPI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(Unified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Payment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Interface)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Bharat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Money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(BHIM)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e-</a:t>
            </a:r>
            <a:r>
              <a:rPr sz="2800" spc="-10" dirty="0">
                <a:latin typeface="Times New Roman"/>
                <a:cs typeface="Times New Roman"/>
              </a:rPr>
              <a:t>Wallet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7863" y="3271177"/>
            <a:ext cx="374459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2900" b="1" spc="-25" dirty="0">
                <a:latin typeface="Tw Cen MT"/>
                <a:cs typeface="Tw Cen MT"/>
              </a:rPr>
              <a:t>https://digilocker.gov.in/</a:t>
            </a:r>
            <a:endParaRPr sz="29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484374"/>
            <a:ext cx="6995159" cy="52471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040" y="372567"/>
            <a:ext cx="216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Trebuchet MS"/>
                <a:cs typeface="Trebuchet MS"/>
              </a:rPr>
              <a:t>Digilocker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623" y="1687067"/>
            <a:ext cx="2627376" cy="51709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286258"/>
            <a:ext cx="3560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What</a:t>
            </a:r>
            <a:r>
              <a:rPr sz="4000" b="0" spc="-6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are</a:t>
            </a:r>
            <a:r>
              <a:rPr sz="4000" b="0" spc="-6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Cards?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611629"/>
            <a:ext cx="6179820" cy="3796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usually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issued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banks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classified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basis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their </a:t>
            </a:r>
            <a:r>
              <a:rPr sz="2800" dirty="0">
                <a:latin typeface="Times New Roman"/>
                <a:cs typeface="Times New Roman"/>
              </a:rPr>
              <a:t>issuance,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payment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card </a:t>
            </a:r>
            <a:r>
              <a:rPr sz="2800" spc="-10" dirty="0">
                <a:latin typeface="Times New Roman"/>
                <a:cs typeface="Times New Roman"/>
              </a:rPr>
              <a:t>holder</a:t>
            </a:r>
            <a:endParaRPr sz="2800">
              <a:latin typeface="Times New Roman"/>
              <a:cs typeface="Times New Roman"/>
            </a:endParaRPr>
          </a:p>
          <a:p>
            <a:pPr marL="414655" indent="-402590" algn="just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415290" algn="l"/>
              </a:tabLst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three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cards:</a:t>
            </a:r>
            <a:endParaRPr sz="2800">
              <a:latin typeface="Times New Roman"/>
              <a:cs typeface="Times New Roman"/>
            </a:endParaRPr>
          </a:p>
          <a:p>
            <a:pPr marL="1323340" lvl="1" indent="-457834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1323340" algn="l"/>
                <a:tab pos="1323975" algn="l"/>
              </a:tabLst>
            </a:pPr>
            <a:r>
              <a:rPr sz="2800" dirty="0">
                <a:latin typeface="Times New Roman"/>
                <a:cs typeface="Times New Roman"/>
              </a:rPr>
              <a:t>Debit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cards</a:t>
            </a:r>
            <a:endParaRPr sz="2800">
              <a:latin typeface="Times New Roman"/>
              <a:cs typeface="Times New Roman"/>
            </a:endParaRPr>
          </a:p>
          <a:p>
            <a:pPr marL="1323340" lvl="1" indent="-457834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1323340" algn="l"/>
                <a:tab pos="1323975" algn="l"/>
              </a:tabLst>
            </a:pPr>
            <a:r>
              <a:rPr sz="2800" dirty="0">
                <a:latin typeface="Times New Roman"/>
                <a:cs typeface="Times New Roman"/>
              </a:rPr>
              <a:t>Credit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cards</a:t>
            </a:r>
            <a:endParaRPr sz="2800">
              <a:latin typeface="Times New Roman"/>
              <a:cs typeface="Times New Roman"/>
            </a:endParaRPr>
          </a:p>
          <a:p>
            <a:pPr marL="1323340" lvl="1" indent="-457834">
              <a:lnSpc>
                <a:spcPct val="100000"/>
              </a:lnSpc>
              <a:spcBef>
                <a:spcPts val="70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1323340" algn="l"/>
                <a:tab pos="1323975" algn="l"/>
              </a:tabLst>
            </a:pPr>
            <a:r>
              <a:rPr sz="2800" dirty="0">
                <a:latin typeface="Times New Roman"/>
                <a:cs typeface="Times New Roman"/>
              </a:rPr>
              <a:t>Prepaid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cards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7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62458"/>
            <a:ext cx="374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PoS</a:t>
            </a:r>
            <a:r>
              <a:rPr sz="4000" b="0" spc="-19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(Point</a:t>
            </a:r>
            <a:r>
              <a:rPr sz="4000" b="0" spc="-1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-9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Sale)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775" y="1835911"/>
            <a:ext cx="5899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(POS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electronic</a:t>
            </a:r>
            <a:r>
              <a:rPr sz="2400" spc="4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4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40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420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card </a:t>
            </a:r>
            <a:r>
              <a:rPr sz="2400" dirty="0">
                <a:latin typeface="Times New Roman"/>
                <a:cs typeface="Times New Roman"/>
              </a:rPr>
              <a:t>payments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retail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locations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debit </a:t>
            </a:r>
            <a:r>
              <a:rPr sz="2400" dirty="0">
                <a:latin typeface="Times New Roman"/>
                <a:cs typeface="Times New Roman"/>
              </a:rPr>
              <a:t>cards,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payments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919" y="2046692"/>
            <a:ext cx="2316970" cy="1353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7035"/>
            <a:ext cx="9144000" cy="3140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163" y="3205352"/>
            <a:ext cx="37699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latin typeface="Tw Cen MT"/>
                <a:cs typeface="Tw Cen MT"/>
              </a:rPr>
              <a:t>https://digilocker.gov.in/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372567"/>
            <a:ext cx="2162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rebuchet MS"/>
                <a:cs typeface="Trebuchet MS"/>
              </a:rPr>
              <a:t>Digilocker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45335"/>
              <a:ext cx="9143999" cy="53126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25298"/>
            <a:ext cx="3277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9203A"/>
                </a:solidFill>
                <a:latin typeface="Tw Cen MT"/>
                <a:cs typeface="Tw Cen MT"/>
              </a:rPr>
              <a:t>Internet</a:t>
            </a:r>
            <a:r>
              <a:rPr sz="4000" spc="-6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spc="-10" dirty="0">
                <a:solidFill>
                  <a:srgbClr val="09203A"/>
                </a:solidFill>
                <a:latin typeface="Tw Cen MT"/>
                <a:cs typeface="Tw Cen MT"/>
              </a:rPr>
              <a:t>Banking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751456"/>
            <a:ext cx="82683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Internet</a:t>
            </a:r>
            <a:r>
              <a:rPr sz="2800" spc="3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Banking</a:t>
            </a:r>
            <a:r>
              <a:rPr sz="2800" spc="3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means</a:t>
            </a:r>
            <a:r>
              <a:rPr sz="2800" spc="3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3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user</a:t>
            </a:r>
            <a:r>
              <a:rPr sz="2800" spc="3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3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5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personal </a:t>
            </a:r>
            <a:r>
              <a:rPr sz="2800" dirty="0">
                <a:latin typeface="Times New Roman"/>
                <a:cs typeface="Times New Roman"/>
              </a:rPr>
              <a:t>computer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browser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connected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bank’s </a:t>
            </a:r>
            <a:r>
              <a:rPr sz="2800" dirty="0">
                <a:latin typeface="Times New Roman"/>
                <a:cs typeface="Times New Roman"/>
              </a:rPr>
              <a:t>website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banking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virtually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3267454"/>
            <a:ext cx="6571488" cy="3584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39" y="3310127"/>
            <a:ext cx="7069835" cy="35478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3910" y="1590293"/>
            <a:ext cx="8249920" cy="165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oldest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transfer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money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4957"/>
              </a:buClr>
              <a:buFont typeface="Wingdings"/>
              <a:buChar char=""/>
            </a:pPr>
            <a:endParaRPr sz="3500">
              <a:latin typeface="Times New Roman"/>
              <a:cs typeface="Times New Roman"/>
            </a:endParaRPr>
          </a:p>
          <a:p>
            <a:pPr marL="332105" marR="5080" indent="-320040">
              <a:lnSpc>
                <a:spcPts val="2690"/>
              </a:lnSpc>
              <a:spcBef>
                <a:spcPts val="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groundwork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cheque-</a:t>
            </a:r>
            <a:r>
              <a:rPr sz="2800" dirty="0">
                <a:latin typeface="Times New Roman"/>
                <a:cs typeface="Times New Roman"/>
              </a:rPr>
              <a:t>less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culture,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transfer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money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without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paper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currency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540" y="225298"/>
            <a:ext cx="3277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Internet</a:t>
            </a:r>
            <a:r>
              <a:rPr sz="4000" b="0" spc="-6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Banking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203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Trebuchet MS</vt:lpstr>
      <vt:lpstr>Tw Cen MT</vt:lpstr>
      <vt:lpstr>Wingdings</vt:lpstr>
      <vt:lpstr>Office Theme</vt:lpstr>
      <vt:lpstr>TOPIC: Digital Payment Awareness</vt:lpstr>
      <vt:lpstr>PowerPoint Presentation</vt:lpstr>
      <vt:lpstr>Major Digital Financial Service</vt:lpstr>
      <vt:lpstr>Digilocker</vt:lpstr>
      <vt:lpstr>What are Cards?</vt:lpstr>
      <vt:lpstr>PoS (Point of Sale)</vt:lpstr>
      <vt:lpstr>PowerPoint Presentation</vt:lpstr>
      <vt:lpstr>PowerPoint Presentation</vt:lpstr>
      <vt:lpstr>Internet Banking</vt:lpstr>
      <vt:lpstr>Benefits of Internet Banking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palak</cp:lastModifiedBy>
  <cp:revision>3</cp:revision>
  <dcterms:created xsi:type="dcterms:W3CDTF">2022-05-08T20:55:12Z</dcterms:created>
  <dcterms:modified xsi:type="dcterms:W3CDTF">2022-05-08T21:06:40Z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