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g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3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6"/>
  </p:notesMasterIdLst>
  <p:sldIdLst>
    <p:sldId id="256" r:id="rId2"/>
    <p:sldId id="719" r:id="rId3"/>
    <p:sldId id="720" r:id="rId4"/>
    <p:sldId id="721" r:id="rId5"/>
    <p:sldId id="722" r:id="rId6"/>
    <p:sldId id="723" r:id="rId7"/>
    <p:sldId id="724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7" r:id="rId21"/>
    <p:sldId id="738" r:id="rId22"/>
    <p:sldId id="739" r:id="rId23"/>
    <p:sldId id="740" r:id="rId24"/>
    <p:sldId id="71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4B42B-45D6-4867-BAAC-3D635044A7ED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D56B3-733C-46CB-B2B1-6A7610AF4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3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F527C0-E35F-7247-8D91-9A36BC65351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F527C0-E35F-7247-8D91-9A36BC65351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F527C0-E35F-7247-8D91-9A36BC65351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F527C0-E35F-7247-8D91-9A36BC65351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6F527C0-E35F-7247-8D91-9A36BC65351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920A884-552D-AA47-AB99-368ACED1FCF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5/9/2022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pic>
        <p:nvPicPr>
          <p:cNvPr id="10" name="Picture 9" descr="UCMercedLogoWhite.a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576" y="6440447"/>
            <a:ext cx="960847" cy="3202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onovm.com/blog/basic-linux-commands-cheat-sheet-with-example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onovm.com/blog/what-is-bash-scripting/" TargetMode="External"/><Relationship Id="rId2" Type="http://schemas.openxmlformats.org/officeDocument/2006/relationships/hyperlink" Target="https://monovm.com/blog/10-best-programming-languages-to-lear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www.browserfordoing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508" y="965812"/>
            <a:ext cx="8947492" cy="4399818"/>
          </a:xfrm>
        </p:spPr>
        <p:txBody>
          <a:bodyPr>
            <a:normAutofit/>
          </a:bodyPr>
          <a:lstStyle/>
          <a:p>
            <a:r>
              <a:rPr lang="en-US" sz="2000" cap="none" baseline="30000" dirty="0">
                <a:solidFill>
                  <a:srgbClr val="FFFF00"/>
                </a:solidFill>
                <a:latin typeface="+mn-lt"/>
                <a:cs typeface="Trebuchet MS"/>
              </a:rPr>
              <a:t/>
            </a:r>
            <a:br>
              <a:rPr lang="en-US" sz="2000" cap="none" baseline="30000" dirty="0">
                <a:solidFill>
                  <a:srgbClr val="FFFF00"/>
                </a:solidFill>
                <a:latin typeface="+mn-lt"/>
                <a:cs typeface="Trebuchet MS"/>
              </a:rPr>
            </a:br>
            <a:r>
              <a:rPr lang="en-US" sz="2000" cap="none" baseline="30000" dirty="0">
                <a:latin typeface="+mn-lt"/>
                <a:cs typeface="Trebuchet MS"/>
              </a:rPr>
              <a:t/>
            </a:r>
            <a:br>
              <a:rPr lang="en-US" sz="2000" cap="none" baseline="30000" dirty="0">
                <a:latin typeface="+mn-lt"/>
                <a:cs typeface="Trebuchet MS"/>
              </a:rPr>
            </a:br>
            <a:r>
              <a:rPr lang="en-US" sz="2000" cap="none" baseline="30000" dirty="0" smtClean="0">
                <a:cs typeface="Trebuchet MS"/>
              </a:rPr>
              <a:t/>
            </a:r>
            <a:br>
              <a:rPr lang="en-US" sz="2000" cap="none" baseline="30000" dirty="0" smtClean="0">
                <a:cs typeface="Trebuchet MS"/>
              </a:rPr>
            </a:br>
            <a:r>
              <a:rPr lang="en-US" sz="2000" cap="none" baseline="30000" dirty="0">
                <a:solidFill>
                  <a:srgbClr val="FFFF00"/>
                </a:solidFill>
                <a:latin typeface="Trebuchet MS"/>
                <a:cs typeface="Trebuchet MS"/>
              </a:rPr>
              <a:t/>
            </a:r>
            <a:br>
              <a:rPr lang="en-US" sz="2000" cap="none" baseline="30000" dirty="0">
                <a:solidFill>
                  <a:srgbClr val="FFFF00"/>
                </a:solidFill>
                <a:latin typeface="Trebuchet MS"/>
                <a:cs typeface="Trebuchet MS"/>
              </a:rPr>
            </a:br>
            <a:r>
              <a:rPr lang="en-US" sz="2000" cap="none" baseline="30000" dirty="0" smtClean="0">
                <a:solidFill>
                  <a:srgbClr val="FFFF00"/>
                </a:solidFill>
                <a:latin typeface="Trebuchet MS"/>
                <a:cs typeface="Trebuchet MS"/>
              </a:rPr>
              <a:t/>
            </a:r>
            <a:br>
              <a:rPr lang="en-US" sz="2000" cap="none" baseline="30000" dirty="0" smtClean="0">
                <a:solidFill>
                  <a:srgbClr val="FFFF00"/>
                </a:solidFill>
                <a:latin typeface="Trebuchet MS"/>
                <a:cs typeface="Trebuchet MS"/>
              </a:rPr>
            </a:br>
            <a:endParaRPr lang="en-US" sz="2000" cap="none" baseline="30000" dirty="0">
              <a:solidFill>
                <a:srgbClr val="FFFF00"/>
              </a:solidFill>
              <a:latin typeface="Trebuchet MS"/>
              <a:cs typeface="Trebuchet M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E5AFD9E-F4A2-4A84-8A6E-45978934CD5E}"/>
              </a:ext>
            </a:extLst>
          </p:cNvPr>
          <p:cNvSpPr/>
          <p:nvPr/>
        </p:nvSpPr>
        <p:spPr>
          <a:xfrm>
            <a:off x="106771" y="5919172"/>
            <a:ext cx="2002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NIELIT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B342190-62C6-4FD4-B62E-A7A1F393BFAE}"/>
              </a:ext>
            </a:extLst>
          </p:cNvPr>
          <p:cNvSpPr/>
          <p:nvPr/>
        </p:nvSpPr>
        <p:spPr>
          <a:xfrm>
            <a:off x="5004254" y="6150004"/>
            <a:ext cx="407775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: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Shruti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Dubey</a:t>
            </a:r>
            <a:endParaRPr lang="en-US" sz="24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D6AB187-6CE5-4F7A-B9DE-DED37A7555B9}"/>
              </a:ext>
            </a:extLst>
          </p:cNvPr>
          <p:cNvSpPr/>
          <p:nvPr/>
        </p:nvSpPr>
        <p:spPr>
          <a:xfrm>
            <a:off x="196508" y="1856749"/>
            <a:ext cx="8885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baseline="30000" dirty="0">
              <a:solidFill>
                <a:srgbClr val="FFFF00"/>
              </a:solidFill>
              <a:latin typeface="+mj-lt"/>
              <a:cs typeface="Arabic Typesetting" panose="03020402040406030203" pitchFamily="66" charset="-78"/>
            </a:endParaRPr>
          </a:p>
          <a:p>
            <a:r>
              <a:rPr lang="en-IN" sz="2400" dirty="0" smtClean="0">
                <a:solidFill>
                  <a:srgbClr val="FFFF00"/>
                </a:solidFill>
                <a:latin typeface="+mj-lt"/>
              </a:rPr>
              <a:t>TOPIC-</a:t>
            </a:r>
            <a:r>
              <a:rPr lang="en-IN" sz="2400" dirty="0" smtClean="0">
                <a:latin typeface="+mj-lt"/>
              </a:rPr>
              <a:t>Operating System </a:t>
            </a:r>
          </a:p>
          <a:p>
            <a:endParaRPr lang="en-IN" sz="2400" dirty="0">
              <a:solidFill>
                <a:srgbClr val="FFFF00"/>
              </a:solidFill>
              <a:latin typeface="+mj-lt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+mj-lt"/>
              </a:rPr>
              <a:t>COURSE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: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CCC Concept</a:t>
            </a:r>
            <a:endParaRPr lang="en-IN" sz="2400" dirty="0" smtClean="0">
              <a:latin typeface="+mj-lt"/>
            </a:endParaRPr>
          </a:p>
          <a:p>
            <a:endParaRPr lang="en-IN" sz="2400" dirty="0">
              <a:latin typeface="+mj-lt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+mj-lt"/>
              </a:rPr>
              <a:t>CHAPTER: 01 </a:t>
            </a:r>
            <a:r>
              <a:rPr lang="en-US" sz="2400" dirty="0" smtClean="0">
                <a:latin typeface="+mj-lt"/>
              </a:rPr>
              <a:t>(</a:t>
            </a:r>
            <a:r>
              <a:rPr lang="en-IN" sz="2400" dirty="0" smtClean="0">
                <a:latin typeface="+mj-lt"/>
              </a:rPr>
              <a:t>Operating System) </a:t>
            </a:r>
          </a:p>
          <a:p>
            <a:endParaRPr lang="en-IN" sz="2400" dirty="0">
              <a:latin typeface="+mj-lt"/>
            </a:endParaRPr>
          </a:p>
          <a:p>
            <a:r>
              <a:rPr lang="en-IN" sz="2400" dirty="0" smtClean="0">
                <a:solidFill>
                  <a:srgbClr val="FFFF00"/>
                </a:solidFill>
                <a:latin typeface="+mj-lt"/>
              </a:rPr>
              <a:t>DAY: </a:t>
            </a:r>
            <a:r>
              <a:rPr lang="en-IN" sz="2400" dirty="0">
                <a:latin typeface="+mj-lt"/>
              </a:rPr>
              <a:t>9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/>
            </a:r>
            <a:br>
              <a:rPr lang="en-US" sz="2400" dirty="0">
                <a:solidFill>
                  <a:srgbClr val="FFFF00"/>
                </a:solidFill>
                <a:latin typeface="+mj-lt"/>
              </a:rPr>
            </a:br>
            <a:endParaRPr lang="en-IN" sz="2400" dirty="0">
              <a:solidFill>
                <a:srgbClr val="FFFF00"/>
              </a:solidFill>
              <a:latin typeface="+mj-lt"/>
            </a:endParaRPr>
          </a:p>
          <a:p>
            <a:pPr algn="ctr"/>
            <a:endParaRPr lang="en-IN" sz="2800" dirty="0"/>
          </a:p>
          <a:p>
            <a:pPr algn="ctr"/>
            <a:endParaRPr lang="en-IN" sz="2800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89C4F1-9187-49BB-9C0F-6C0CFD17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62" y="289977"/>
            <a:ext cx="1645178" cy="1177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8391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Linux</a:t>
            </a:r>
            <a:r>
              <a:rPr lang="en-IN" spc="55" dirty="0"/>
              <a:t> </a:t>
            </a:r>
            <a:r>
              <a:rPr lang="en-IN" dirty="0"/>
              <a:t>Operating</a:t>
            </a:r>
            <a:r>
              <a:rPr lang="en-IN" spc="35" dirty="0"/>
              <a:t> </a:t>
            </a:r>
            <a:r>
              <a:rPr lang="en-IN" spc="-10" dirty="0"/>
              <a:t>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32740" marR="5080" indent="-320675" algn="just">
              <a:spcBef>
                <a:spcPts val="100"/>
              </a:spcBef>
              <a:buClr>
                <a:srgbClr val="234957"/>
              </a:buClr>
              <a:buSzPct val="60416"/>
              <a:tabLst>
                <a:tab pos="333375" algn="l"/>
              </a:tabLst>
            </a:pPr>
            <a:r>
              <a:rPr lang="en-IN" sz="2000" dirty="0">
                <a:cs typeface="Tw Cen MT"/>
              </a:rPr>
              <a:t>Just</a:t>
            </a:r>
            <a:r>
              <a:rPr lang="en-IN" sz="2000" spc="29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like</a:t>
            </a:r>
            <a:r>
              <a:rPr lang="en-IN" sz="2000" spc="30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Windows,</a:t>
            </a:r>
            <a:r>
              <a:rPr lang="en-IN" sz="2000" spc="30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iOS,</a:t>
            </a:r>
            <a:r>
              <a:rPr lang="en-IN" sz="2000" spc="31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and</a:t>
            </a:r>
            <a:r>
              <a:rPr lang="en-IN" sz="2000" spc="30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Mac</a:t>
            </a:r>
            <a:r>
              <a:rPr lang="en-IN" sz="2000" spc="32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OS,</a:t>
            </a:r>
            <a:r>
              <a:rPr lang="en-IN" sz="2000" spc="305" dirty="0">
                <a:cs typeface="Tw Cen MT"/>
              </a:rPr>
              <a:t> </a:t>
            </a:r>
            <a:r>
              <a:rPr lang="en-IN" sz="2000" b="1" dirty="0">
                <a:cs typeface="Tw Cen MT"/>
              </a:rPr>
              <a:t>Linux</a:t>
            </a:r>
            <a:r>
              <a:rPr lang="en-IN" sz="2000" b="1" spc="32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is</a:t>
            </a:r>
            <a:r>
              <a:rPr lang="en-IN" sz="2000" spc="31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an</a:t>
            </a:r>
            <a:r>
              <a:rPr lang="en-IN" sz="2000" spc="310" dirty="0">
                <a:cs typeface="Tw Cen MT"/>
              </a:rPr>
              <a:t> </a:t>
            </a:r>
            <a:r>
              <a:rPr lang="en-IN" sz="2000" b="1" spc="-10" dirty="0">
                <a:cs typeface="Tw Cen MT"/>
              </a:rPr>
              <a:t>operating </a:t>
            </a:r>
            <a:r>
              <a:rPr lang="en-IN" sz="2000" b="1" dirty="0">
                <a:cs typeface="Tw Cen MT"/>
              </a:rPr>
              <a:t>system</a:t>
            </a:r>
            <a:r>
              <a:rPr lang="en-IN" sz="2000" dirty="0">
                <a:cs typeface="Tw Cen MT"/>
              </a:rPr>
              <a:t>.</a:t>
            </a:r>
            <a:r>
              <a:rPr lang="en-IN" sz="2000" spc="58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In</a:t>
            </a:r>
            <a:r>
              <a:rPr lang="en-IN" sz="2000" spc="59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fact,</a:t>
            </a:r>
            <a:r>
              <a:rPr lang="en-IN" sz="2000" spc="58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one</a:t>
            </a:r>
            <a:r>
              <a:rPr lang="en-IN" sz="2000" spc="58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of</a:t>
            </a:r>
            <a:r>
              <a:rPr lang="en-IN" sz="2000" spc="65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the</a:t>
            </a:r>
            <a:r>
              <a:rPr lang="en-IN" sz="2000" spc="58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most</a:t>
            </a:r>
            <a:r>
              <a:rPr lang="en-IN" sz="2000" spc="57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popular</a:t>
            </a:r>
            <a:r>
              <a:rPr lang="en-IN" sz="2000" spc="58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platforms</a:t>
            </a:r>
            <a:r>
              <a:rPr lang="en-IN" sz="2000" spc="58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on</a:t>
            </a:r>
            <a:r>
              <a:rPr lang="en-IN" sz="2000" spc="580" dirty="0">
                <a:cs typeface="Tw Cen MT"/>
              </a:rPr>
              <a:t> </a:t>
            </a:r>
            <a:r>
              <a:rPr lang="en-IN" sz="2000" spc="-25" dirty="0">
                <a:cs typeface="Tw Cen MT"/>
              </a:rPr>
              <a:t>the </a:t>
            </a:r>
            <a:r>
              <a:rPr lang="en-IN" sz="2000" dirty="0">
                <a:cs typeface="Tw Cen MT"/>
              </a:rPr>
              <a:t>planet,</a:t>
            </a:r>
            <a:r>
              <a:rPr lang="en-IN" sz="2000" spc="14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Android,</a:t>
            </a:r>
            <a:r>
              <a:rPr lang="en-IN" sz="2000" spc="14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is</a:t>
            </a:r>
            <a:r>
              <a:rPr lang="en-IN" sz="2000" spc="14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powered</a:t>
            </a:r>
            <a:r>
              <a:rPr lang="en-IN" sz="2000" spc="13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by</a:t>
            </a:r>
            <a:r>
              <a:rPr lang="en-IN" sz="2000" spc="14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the</a:t>
            </a:r>
            <a:r>
              <a:rPr lang="en-IN" sz="2000" spc="145" dirty="0">
                <a:cs typeface="Tw Cen MT"/>
              </a:rPr>
              <a:t> </a:t>
            </a:r>
            <a:r>
              <a:rPr lang="en-IN" sz="2000" b="1" dirty="0">
                <a:cs typeface="Tw Cen MT"/>
              </a:rPr>
              <a:t>Linux</a:t>
            </a:r>
            <a:r>
              <a:rPr lang="en-IN" sz="2000" b="1" spc="16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..</a:t>
            </a:r>
            <a:r>
              <a:rPr lang="en-IN" sz="2000" spc="14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(</a:t>
            </a:r>
            <a:r>
              <a:rPr lang="en-IN" sz="2000" b="1" dirty="0">
                <a:cs typeface="Tw Cen MT"/>
              </a:rPr>
              <a:t>Lovable</a:t>
            </a:r>
            <a:r>
              <a:rPr lang="en-IN" sz="2000" b="1" spc="175" dirty="0">
                <a:cs typeface="Tw Cen MT"/>
              </a:rPr>
              <a:t> </a:t>
            </a:r>
            <a:r>
              <a:rPr lang="en-IN" sz="2000" b="1" spc="-10" dirty="0">
                <a:cs typeface="Tw Cen MT"/>
              </a:rPr>
              <a:t>Intellect </a:t>
            </a:r>
            <a:r>
              <a:rPr lang="en-IN" sz="2000" b="1" dirty="0">
                <a:cs typeface="Tw Cen MT"/>
              </a:rPr>
              <a:t>Not</a:t>
            </a:r>
            <a:r>
              <a:rPr lang="en-IN" sz="2000" b="1" spc="-20" dirty="0">
                <a:cs typeface="Tw Cen MT"/>
              </a:rPr>
              <a:t> </a:t>
            </a:r>
            <a:r>
              <a:rPr lang="en-IN" sz="2000" b="1" dirty="0">
                <a:cs typeface="Tw Cen MT"/>
              </a:rPr>
              <a:t>Using </a:t>
            </a:r>
            <a:r>
              <a:rPr lang="en-IN" sz="2000" b="1" spc="-25" dirty="0">
                <a:cs typeface="Tw Cen MT"/>
              </a:rPr>
              <a:t>XP</a:t>
            </a:r>
            <a:r>
              <a:rPr lang="en-IN" sz="2000" spc="-25" dirty="0">
                <a:cs typeface="Tw Cen MT"/>
              </a:rPr>
              <a:t>)</a:t>
            </a:r>
            <a:endParaRPr lang="en-IN" sz="2000" dirty="0">
              <a:cs typeface="Tw Cen MT"/>
            </a:endParaRPr>
          </a:p>
          <a:p>
            <a:pPr marL="332740" marR="5080" indent="-320675" algn="just">
              <a:buClr>
                <a:srgbClr val="234957"/>
              </a:buClr>
              <a:buSzPct val="60416"/>
              <a:tabLst>
                <a:tab pos="333375" algn="l"/>
              </a:tabLst>
            </a:pPr>
            <a:r>
              <a:rPr lang="en-IN" sz="2000" dirty="0">
                <a:cs typeface="Tw Cen MT"/>
              </a:rPr>
              <a:t>Linux</a:t>
            </a:r>
            <a:r>
              <a:rPr lang="en-IN" sz="2000" spc="38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is</a:t>
            </a:r>
            <a:r>
              <a:rPr lang="en-IN" sz="2000" spc="39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a</a:t>
            </a:r>
            <a:r>
              <a:rPr lang="en-IN" sz="2000" spc="38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family</a:t>
            </a:r>
            <a:r>
              <a:rPr lang="en-IN" sz="2000" spc="39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of</a:t>
            </a:r>
            <a:r>
              <a:rPr lang="en-IN" sz="2000" spc="47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open-source</a:t>
            </a:r>
            <a:r>
              <a:rPr lang="en-IN" sz="2000" spc="395" dirty="0">
                <a:cs typeface="Tw Cen MT"/>
              </a:rPr>
              <a:t> </a:t>
            </a:r>
            <a:r>
              <a:rPr lang="en-IN" sz="2000" spc="-10" dirty="0">
                <a:cs typeface="Tw Cen MT"/>
              </a:rPr>
              <a:t>Unix-</a:t>
            </a:r>
            <a:r>
              <a:rPr lang="en-IN" sz="2000" dirty="0">
                <a:cs typeface="Tw Cen MT"/>
              </a:rPr>
              <a:t>like</a:t>
            </a:r>
            <a:r>
              <a:rPr lang="en-IN" sz="2000" spc="39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operating</a:t>
            </a:r>
            <a:r>
              <a:rPr lang="en-IN" sz="2000" spc="390" dirty="0">
                <a:cs typeface="Tw Cen MT"/>
              </a:rPr>
              <a:t> </a:t>
            </a:r>
            <a:r>
              <a:rPr lang="en-IN" sz="2000" spc="-10" dirty="0">
                <a:cs typeface="Tw Cen MT"/>
              </a:rPr>
              <a:t>systems </a:t>
            </a:r>
            <a:r>
              <a:rPr lang="en-IN" sz="2000" dirty="0">
                <a:cs typeface="Tw Cen MT"/>
              </a:rPr>
              <a:t>based</a:t>
            </a:r>
            <a:r>
              <a:rPr lang="en-IN" sz="2000" spc="50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on</a:t>
            </a:r>
            <a:r>
              <a:rPr lang="en-IN" sz="2000" spc="509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the</a:t>
            </a:r>
            <a:r>
              <a:rPr lang="en-IN" sz="2000" spc="509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Linux</a:t>
            </a:r>
            <a:r>
              <a:rPr lang="en-IN" sz="2000" spc="50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kernel,</a:t>
            </a:r>
            <a:r>
              <a:rPr lang="en-IN" sz="2000" spc="509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an</a:t>
            </a:r>
            <a:r>
              <a:rPr lang="en-IN" sz="2000" spc="509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operating</a:t>
            </a:r>
            <a:r>
              <a:rPr lang="en-IN" sz="2000" spc="49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system</a:t>
            </a:r>
            <a:r>
              <a:rPr lang="en-IN" sz="2000" spc="50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kernel</a:t>
            </a:r>
            <a:r>
              <a:rPr lang="en-IN" sz="2000" spc="515" dirty="0">
                <a:cs typeface="Tw Cen MT"/>
              </a:rPr>
              <a:t> </a:t>
            </a:r>
            <a:r>
              <a:rPr lang="en-IN" sz="2000" spc="-10" dirty="0">
                <a:cs typeface="Tw Cen MT"/>
              </a:rPr>
              <a:t>first </a:t>
            </a:r>
            <a:r>
              <a:rPr lang="en-IN" sz="2000" dirty="0">
                <a:cs typeface="Tw Cen MT"/>
              </a:rPr>
              <a:t>released</a:t>
            </a:r>
            <a:r>
              <a:rPr lang="en-IN" sz="2000" spc="26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on</a:t>
            </a:r>
            <a:r>
              <a:rPr lang="en-IN" sz="2000" spc="27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September</a:t>
            </a:r>
            <a:r>
              <a:rPr lang="en-IN" sz="2000" spc="30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17,</a:t>
            </a:r>
            <a:r>
              <a:rPr lang="en-IN" sz="2000" spc="28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1991,</a:t>
            </a:r>
            <a:r>
              <a:rPr lang="en-IN" sz="2000" spc="29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by</a:t>
            </a:r>
            <a:r>
              <a:rPr lang="en-IN" sz="2000" spc="28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Linus</a:t>
            </a:r>
            <a:r>
              <a:rPr lang="en-IN" sz="2000" spc="28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Torvalds.</a:t>
            </a:r>
            <a:r>
              <a:rPr lang="en-IN" sz="2000" spc="28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Linux</a:t>
            </a:r>
            <a:r>
              <a:rPr lang="en-IN" sz="2000" spc="270" dirty="0">
                <a:cs typeface="Tw Cen MT"/>
              </a:rPr>
              <a:t> </a:t>
            </a:r>
            <a:r>
              <a:rPr lang="en-IN" sz="2000" spc="-25" dirty="0">
                <a:cs typeface="Tw Cen MT"/>
              </a:rPr>
              <a:t>is </a:t>
            </a:r>
            <a:r>
              <a:rPr lang="en-IN" sz="2000" dirty="0">
                <a:cs typeface="Tw Cen MT"/>
              </a:rPr>
              <a:t>typically</a:t>
            </a:r>
            <a:r>
              <a:rPr lang="en-IN" sz="2000" spc="-1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packaged</a:t>
            </a:r>
            <a:r>
              <a:rPr lang="en-IN" sz="2000" spc="-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in</a:t>
            </a:r>
            <a:r>
              <a:rPr lang="en-IN" sz="2000" spc="-1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a</a:t>
            </a:r>
            <a:r>
              <a:rPr lang="en-IN" sz="2000" spc="-1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Linux</a:t>
            </a:r>
            <a:r>
              <a:rPr lang="en-IN" sz="2000" spc="-30" dirty="0">
                <a:cs typeface="Tw Cen MT"/>
              </a:rPr>
              <a:t> </a:t>
            </a:r>
            <a:r>
              <a:rPr lang="en-IN" sz="2000" spc="-10" dirty="0">
                <a:cs typeface="Tw Cen MT"/>
              </a:rPr>
              <a:t>distribution.</a:t>
            </a:r>
            <a:endParaRPr lang="en-IN" sz="2000" dirty="0">
              <a:cs typeface="Tw Cen MT"/>
            </a:endParaRPr>
          </a:p>
          <a:p>
            <a:endParaRPr lang="en-IN" sz="18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008" y="4146805"/>
            <a:ext cx="3558540" cy="194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8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332740" marR="5080" indent="-320675" algn="just">
              <a:lnSpc>
                <a:spcPct val="80000"/>
              </a:lnSpc>
              <a:spcBef>
                <a:spcPts val="625"/>
              </a:spcBef>
              <a:buClr>
                <a:srgbClr val="234957"/>
              </a:buClr>
              <a:buSzPct val="59090"/>
              <a:tabLst>
                <a:tab pos="333375" algn="l"/>
              </a:tabLst>
            </a:pPr>
            <a:r>
              <a:rPr lang="en-IN" sz="3200" i="1" dirty="0">
                <a:cs typeface="Tw Cen MT"/>
              </a:rPr>
              <a:t>Looking</a:t>
            </a:r>
            <a:r>
              <a:rPr lang="en-IN" sz="3200" i="1" spc="160" dirty="0">
                <a:cs typeface="Tw Cen MT"/>
              </a:rPr>
              <a:t> </a:t>
            </a:r>
            <a:r>
              <a:rPr lang="en-IN" sz="3200" i="1" dirty="0">
                <a:cs typeface="Tw Cen MT"/>
              </a:rPr>
              <a:t>to</a:t>
            </a:r>
            <a:r>
              <a:rPr lang="en-IN" sz="3200" i="1" spc="175" dirty="0">
                <a:cs typeface="Tw Cen MT"/>
              </a:rPr>
              <a:t> </a:t>
            </a:r>
            <a:r>
              <a:rPr lang="en-IN" sz="3200" i="1" dirty="0">
                <a:cs typeface="Tw Cen MT"/>
              </a:rPr>
              <a:t>get</a:t>
            </a:r>
            <a:r>
              <a:rPr lang="en-IN" sz="3200" i="1" spc="165" dirty="0">
                <a:cs typeface="Tw Cen MT"/>
              </a:rPr>
              <a:t> </a:t>
            </a:r>
            <a:r>
              <a:rPr lang="en-IN" sz="3200" i="1" dirty="0">
                <a:cs typeface="Tw Cen MT"/>
              </a:rPr>
              <a:t>started</a:t>
            </a:r>
            <a:r>
              <a:rPr lang="en-IN" sz="3200" i="1" spc="190" dirty="0">
                <a:cs typeface="Tw Cen MT"/>
              </a:rPr>
              <a:t> </a:t>
            </a:r>
            <a:r>
              <a:rPr lang="en-IN" sz="3200" i="1" dirty="0">
                <a:cs typeface="Tw Cen MT"/>
              </a:rPr>
              <a:t>in</a:t>
            </a:r>
            <a:r>
              <a:rPr lang="en-IN" sz="3200" i="1" spc="175" dirty="0">
                <a:cs typeface="Tw Cen MT"/>
              </a:rPr>
              <a:t> </a:t>
            </a:r>
            <a:r>
              <a:rPr lang="en-IN" sz="3200" i="1" dirty="0">
                <a:cs typeface="Tw Cen MT"/>
              </a:rPr>
              <a:t>Linux?</a:t>
            </a:r>
            <a:r>
              <a:rPr lang="en-IN" sz="3200" i="1" spc="155" dirty="0">
                <a:cs typeface="Tw Cen MT"/>
              </a:rPr>
              <a:t> </a:t>
            </a:r>
            <a:r>
              <a:rPr lang="en-IN" sz="3200" i="1" dirty="0">
                <a:cs typeface="Tw Cen MT"/>
              </a:rPr>
              <a:t>Develop</a:t>
            </a:r>
            <a:r>
              <a:rPr lang="en-IN" sz="3200" i="1" spc="175" dirty="0">
                <a:cs typeface="Tw Cen MT"/>
              </a:rPr>
              <a:t> </a:t>
            </a:r>
            <a:r>
              <a:rPr lang="en-IN" sz="3200" i="1" dirty="0">
                <a:cs typeface="Tw Cen MT"/>
              </a:rPr>
              <a:t>a</a:t>
            </a:r>
            <a:r>
              <a:rPr lang="en-IN" sz="3200" i="1" spc="175" dirty="0">
                <a:cs typeface="Tw Cen MT"/>
              </a:rPr>
              <a:t> </a:t>
            </a:r>
            <a:r>
              <a:rPr lang="en-IN" sz="3200" i="1" dirty="0">
                <a:cs typeface="Tw Cen MT"/>
              </a:rPr>
              <a:t>good</a:t>
            </a:r>
            <a:r>
              <a:rPr lang="en-IN" sz="3200" i="1" spc="160" dirty="0">
                <a:cs typeface="Tw Cen MT"/>
              </a:rPr>
              <a:t> </a:t>
            </a:r>
            <a:r>
              <a:rPr lang="en-IN" sz="3200" i="1" dirty="0">
                <a:cs typeface="Tw Cen MT"/>
              </a:rPr>
              <a:t>working</a:t>
            </a:r>
            <a:r>
              <a:rPr lang="en-IN" sz="3200" i="1" spc="170" dirty="0">
                <a:cs typeface="Tw Cen MT"/>
              </a:rPr>
              <a:t> </a:t>
            </a:r>
            <a:r>
              <a:rPr lang="en-IN" sz="3200" i="1" spc="-10" dirty="0">
                <a:cs typeface="Tw Cen MT"/>
              </a:rPr>
              <a:t>knowledge </a:t>
            </a:r>
            <a:r>
              <a:rPr lang="en-IN" sz="3200" i="1" dirty="0">
                <a:cs typeface="Tw Cen MT"/>
              </a:rPr>
              <a:t>of</a:t>
            </a:r>
            <a:r>
              <a:rPr lang="en-IN" sz="3200" i="1" spc="355" dirty="0">
                <a:cs typeface="Tw Cen MT"/>
              </a:rPr>
              <a:t> </a:t>
            </a:r>
            <a:r>
              <a:rPr lang="en-IN" sz="3200" i="1" dirty="0">
                <a:cs typeface="Tw Cen MT"/>
              </a:rPr>
              <a:t>Linux</a:t>
            </a:r>
            <a:r>
              <a:rPr lang="en-IN" sz="3200" i="1" spc="195" dirty="0">
                <a:cs typeface="Tw Cen MT"/>
              </a:rPr>
              <a:t> </a:t>
            </a:r>
            <a:r>
              <a:rPr lang="en-IN" sz="3200" i="1" dirty="0">
                <a:cs typeface="Tw Cen MT"/>
              </a:rPr>
              <a:t>using</a:t>
            </a:r>
            <a:r>
              <a:rPr lang="en-IN" sz="3200" i="1" spc="190" dirty="0">
                <a:cs typeface="Tw Cen MT"/>
              </a:rPr>
              <a:t> </a:t>
            </a:r>
            <a:r>
              <a:rPr lang="en-IN" sz="3200" i="1" dirty="0">
                <a:cs typeface="Tw Cen MT"/>
              </a:rPr>
              <a:t>both</a:t>
            </a:r>
            <a:r>
              <a:rPr lang="en-IN" sz="3200" i="1" spc="200" dirty="0">
                <a:cs typeface="Tw Cen MT"/>
              </a:rPr>
              <a:t> </a:t>
            </a:r>
            <a:r>
              <a:rPr lang="en-IN" sz="3200" i="1" dirty="0">
                <a:cs typeface="Tw Cen MT"/>
              </a:rPr>
              <a:t>the</a:t>
            </a:r>
            <a:r>
              <a:rPr lang="en-IN" sz="3200" i="1" spc="200" dirty="0">
                <a:cs typeface="Tw Cen MT"/>
              </a:rPr>
              <a:t> </a:t>
            </a:r>
            <a:r>
              <a:rPr lang="en-IN" sz="3200" i="1" dirty="0">
                <a:cs typeface="Tw Cen MT"/>
              </a:rPr>
              <a:t>graphical</a:t>
            </a:r>
            <a:r>
              <a:rPr lang="en-IN" sz="3200" i="1" spc="204" dirty="0">
                <a:cs typeface="Tw Cen MT"/>
              </a:rPr>
              <a:t> </a:t>
            </a:r>
            <a:r>
              <a:rPr lang="en-IN" sz="3200" i="1" dirty="0">
                <a:cs typeface="Tw Cen MT"/>
              </a:rPr>
              <a:t>interface</a:t>
            </a:r>
            <a:r>
              <a:rPr lang="en-IN" sz="3200" i="1" spc="185" dirty="0">
                <a:cs typeface="Tw Cen MT"/>
              </a:rPr>
              <a:t> </a:t>
            </a:r>
            <a:r>
              <a:rPr lang="en-IN" sz="3200" i="1" dirty="0">
                <a:cs typeface="Tw Cen MT"/>
              </a:rPr>
              <a:t>and</a:t>
            </a:r>
            <a:r>
              <a:rPr lang="en-IN" sz="3200" i="1" spc="204" dirty="0">
                <a:cs typeface="Tw Cen MT"/>
              </a:rPr>
              <a:t> </a:t>
            </a:r>
            <a:r>
              <a:rPr lang="en-IN" sz="3200" i="1" dirty="0">
                <a:cs typeface="Tw Cen MT"/>
              </a:rPr>
              <a:t>command</a:t>
            </a:r>
            <a:r>
              <a:rPr lang="en-IN" sz="3200" i="1" spc="200" dirty="0">
                <a:cs typeface="Tw Cen MT"/>
              </a:rPr>
              <a:t> </a:t>
            </a:r>
            <a:r>
              <a:rPr lang="en-IN" sz="3200" i="1" dirty="0">
                <a:cs typeface="Tw Cen MT"/>
              </a:rPr>
              <a:t>line</a:t>
            </a:r>
            <a:r>
              <a:rPr lang="en-IN" sz="3200" i="1" spc="185" dirty="0">
                <a:cs typeface="Tw Cen MT"/>
              </a:rPr>
              <a:t> </a:t>
            </a:r>
            <a:r>
              <a:rPr lang="en-IN" sz="3200" i="1" spc="-10" dirty="0">
                <a:cs typeface="Tw Cen MT"/>
              </a:rPr>
              <a:t>across </a:t>
            </a:r>
            <a:r>
              <a:rPr lang="en-IN" sz="3200" i="1" dirty="0">
                <a:cs typeface="Tw Cen MT"/>
              </a:rPr>
              <a:t>the</a:t>
            </a:r>
            <a:r>
              <a:rPr lang="en-IN" sz="3200" i="1" spc="130" dirty="0">
                <a:cs typeface="Tw Cen MT"/>
              </a:rPr>
              <a:t> </a:t>
            </a:r>
            <a:r>
              <a:rPr lang="en-IN" sz="3200" i="1" dirty="0">
                <a:cs typeface="Tw Cen MT"/>
              </a:rPr>
              <a:t>major</a:t>
            </a:r>
            <a:r>
              <a:rPr lang="en-IN" sz="3200" i="1" spc="165" dirty="0">
                <a:cs typeface="Tw Cen MT"/>
              </a:rPr>
              <a:t> </a:t>
            </a:r>
            <a:r>
              <a:rPr lang="en-IN" sz="3200" i="1" dirty="0">
                <a:cs typeface="Tw Cen MT"/>
              </a:rPr>
              <a:t>Linux</a:t>
            </a:r>
            <a:r>
              <a:rPr lang="en-IN" sz="3200" i="1" spc="140" dirty="0">
                <a:cs typeface="Tw Cen MT"/>
              </a:rPr>
              <a:t> </a:t>
            </a:r>
            <a:r>
              <a:rPr lang="en-IN" sz="3200" i="1" dirty="0">
                <a:cs typeface="Tw Cen MT"/>
              </a:rPr>
              <a:t>distribution</a:t>
            </a:r>
            <a:r>
              <a:rPr lang="en-IN" sz="3200" i="1" spc="150" dirty="0">
                <a:cs typeface="Tw Cen MT"/>
              </a:rPr>
              <a:t> </a:t>
            </a:r>
            <a:r>
              <a:rPr lang="en-IN" sz="3200" i="1" dirty="0">
                <a:cs typeface="Tw Cen MT"/>
              </a:rPr>
              <a:t>families</a:t>
            </a:r>
            <a:r>
              <a:rPr lang="en-IN" sz="3200" i="1" spc="155" dirty="0">
                <a:cs typeface="Tw Cen MT"/>
              </a:rPr>
              <a:t> </a:t>
            </a:r>
            <a:r>
              <a:rPr lang="en-IN" sz="3200" i="1" dirty="0">
                <a:cs typeface="Tw Cen MT"/>
              </a:rPr>
              <a:t>with</a:t>
            </a:r>
            <a:r>
              <a:rPr lang="en-IN" sz="3200" i="1" spc="140" dirty="0">
                <a:cs typeface="Tw Cen MT"/>
              </a:rPr>
              <a:t> </a:t>
            </a:r>
            <a:r>
              <a:rPr lang="en-IN" sz="3200" i="1" dirty="0">
                <a:cs typeface="Tw Cen MT"/>
              </a:rPr>
              <a:t>The</a:t>
            </a:r>
            <a:r>
              <a:rPr lang="en-IN" sz="3200" i="1" spc="155" dirty="0">
                <a:cs typeface="Tw Cen MT"/>
              </a:rPr>
              <a:t> </a:t>
            </a:r>
            <a:r>
              <a:rPr lang="en-IN" sz="3200" i="1" dirty="0">
                <a:cs typeface="Tw Cen MT"/>
              </a:rPr>
              <a:t>Linux</a:t>
            </a:r>
            <a:r>
              <a:rPr lang="en-IN" sz="3200" i="1" spc="150" dirty="0">
                <a:cs typeface="Tw Cen MT"/>
              </a:rPr>
              <a:t> </a:t>
            </a:r>
            <a:r>
              <a:rPr lang="en-IN" sz="3200" i="1" spc="-35" dirty="0">
                <a:cs typeface="Tw Cen MT"/>
              </a:rPr>
              <a:t>Foundation’s,</a:t>
            </a:r>
            <a:r>
              <a:rPr lang="en-IN" sz="3200" i="1" spc="155" dirty="0">
                <a:cs typeface="Tw Cen MT"/>
              </a:rPr>
              <a:t> </a:t>
            </a:r>
            <a:r>
              <a:rPr lang="en-IN" sz="3200" spc="-20" dirty="0">
                <a:cs typeface="Tw Cen MT"/>
              </a:rPr>
              <a:t>from </a:t>
            </a:r>
            <a:r>
              <a:rPr lang="en-IN" sz="3200" dirty="0">
                <a:cs typeface="Tw Cen MT"/>
              </a:rPr>
              <a:t>smartphones</a:t>
            </a:r>
            <a:r>
              <a:rPr lang="en-IN" sz="3200" spc="4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to</a:t>
            </a:r>
            <a:r>
              <a:rPr lang="en-IN" sz="3200" spc="409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cars,</a:t>
            </a:r>
            <a:r>
              <a:rPr lang="en-IN" sz="3200" spc="409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supercomputers</a:t>
            </a:r>
            <a:r>
              <a:rPr lang="en-IN" sz="3200" spc="409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and</a:t>
            </a:r>
            <a:r>
              <a:rPr lang="en-IN" sz="3200" spc="40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home</a:t>
            </a:r>
            <a:r>
              <a:rPr lang="en-IN" sz="3200" spc="409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appliances,</a:t>
            </a:r>
            <a:r>
              <a:rPr lang="en-IN" sz="3200" spc="409" dirty="0">
                <a:cs typeface="Tw Cen MT"/>
              </a:rPr>
              <a:t> </a:t>
            </a:r>
            <a:r>
              <a:rPr lang="en-IN" sz="3200" spc="-20" dirty="0">
                <a:cs typeface="Tw Cen MT"/>
              </a:rPr>
              <a:t>home </a:t>
            </a:r>
            <a:r>
              <a:rPr lang="en-IN" sz="3200" dirty="0">
                <a:cs typeface="Tw Cen MT"/>
              </a:rPr>
              <a:t>desktops</a:t>
            </a:r>
            <a:r>
              <a:rPr lang="en-IN" sz="3200" spc="165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to</a:t>
            </a:r>
            <a:r>
              <a:rPr lang="en-IN" sz="3200" spc="170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enterprise</a:t>
            </a:r>
            <a:r>
              <a:rPr lang="en-IN" sz="3200" spc="185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servers,</a:t>
            </a:r>
            <a:r>
              <a:rPr lang="en-IN" sz="3200" spc="170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170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Linux</a:t>
            </a:r>
            <a:r>
              <a:rPr lang="en-IN" sz="3200" spc="170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operating</a:t>
            </a:r>
            <a:r>
              <a:rPr lang="en-IN" sz="3200" spc="175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system</a:t>
            </a:r>
            <a:r>
              <a:rPr lang="en-IN" sz="3200" spc="170" dirty="0">
                <a:cs typeface="Tw Cen MT"/>
              </a:rPr>
              <a:t>  </a:t>
            </a:r>
            <a:r>
              <a:rPr lang="en-IN" sz="3200" spc="-25" dirty="0">
                <a:cs typeface="Tw Cen MT"/>
              </a:rPr>
              <a:t>is </a:t>
            </a:r>
            <a:r>
              <a:rPr lang="en-IN" sz="3200" spc="-10" dirty="0">
                <a:cs typeface="Tw Cen MT"/>
              </a:rPr>
              <a:t>everywhere.</a:t>
            </a:r>
            <a:endParaRPr lang="en-IN" sz="3200" dirty="0">
              <a:cs typeface="Tw Cen MT"/>
            </a:endParaRPr>
          </a:p>
          <a:p>
            <a:pPr marL="332740" marR="5715" indent="-320675" algn="just">
              <a:lnSpc>
                <a:spcPct val="80000"/>
              </a:lnSpc>
              <a:buClr>
                <a:srgbClr val="234957"/>
              </a:buClr>
              <a:buSzPct val="59090"/>
              <a:tabLst>
                <a:tab pos="333375" algn="l"/>
              </a:tabLst>
            </a:pPr>
            <a:r>
              <a:rPr lang="en-IN" sz="3200" dirty="0">
                <a:cs typeface="Tw Cen MT"/>
              </a:rPr>
              <a:t>Linux</a:t>
            </a:r>
            <a:r>
              <a:rPr lang="en-IN" sz="3200" spc="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has</a:t>
            </a:r>
            <a:r>
              <a:rPr lang="en-IN" sz="3200" spc="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been</a:t>
            </a:r>
            <a:r>
              <a:rPr lang="en-IN" sz="3200" spc="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around</a:t>
            </a:r>
            <a:r>
              <a:rPr lang="en-IN" sz="3200" spc="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since</a:t>
            </a:r>
            <a:r>
              <a:rPr lang="en-IN" sz="3200" spc="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15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mid-</a:t>
            </a:r>
            <a:r>
              <a:rPr lang="en-IN" sz="3200" dirty="0">
                <a:cs typeface="Tw Cen MT"/>
              </a:rPr>
              <a:t>1990s and</a:t>
            </a:r>
            <a:r>
              <a:rPr lang="en-IN" sz="3200" spc="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has</a:t>
            </a:r>
            <a:r>
              <a:rPr lang="en-IN" sz="3200" spc="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since</a:t>
            </a:r>
            <a:r>
              <a:rPr lang="en-IN" sz="3200" spc="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reached</a:t>
            </a:r>
            <a:r>
              <a:rPr lang="en-IN" sz="3200" spc="20" dirty="0">
                <a:cs typeface="Tw Cen MT"/>
              </a:rPr>
              <a:t> </a:t>
            </a:r>
            <a:r>
              <a:rPr lang="en-IN" sz="3200" spc="-50" dirty="0">
                <a:cs typeface="Tw Cen MT"/>
              </a:rPr>
              <a:t>a </a:t>
            </a:r>
            <a:r>
              <a:rPr lang="en-IN" sz="3200" spc="-25" dirty="0">
                <a:cs typeface="Tw Cen MT"/>
              </a:rPr>
              <a:t>user-</a:t>
            </a:r>
            <a:r>
              <a:rPr lang="en-IN" sz="3200" dirty="0">
                <a:cs typeface="Tw Cen MT"/>
              </a:rPr>
              <a:t>base</a:t>
            </a:r>
            <a:r>
              <a:rPr lang="en-IN" sz="3200" spc="17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that</a:t>
            </a:r>
            <a:r>
              <a:rPr lang="en-IN" sz="3200" spc="16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spans</a:t>
            </a:r>
            <a:r>
              <a:rPr lang="en-IN" sz="3200" spc="17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16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globe.</a:t>
            </a:r>
            <a:r>
              <a:rPr lang="en-IN" sz="3200" spc="16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Linux</a:t>
            </a:r>
            <a:r>
              <a:rPr lang="en-IN" sz="3200" spc="18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is</a:t>
            </a:r>
            <a:r>
              <a:rPr lang="en-IN" sz="3200" spc="17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actually</a:t>
            </a:r>
            <a:r>
              <a:rPr lang="en-IN" sz="3200" spc="18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everywhere:</a:t>
            </a:r>
            <a:r>
              <a:rPr lang="en-IN" sz="3200" spc="16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It’s</a:t>
            </a:r>
            <a:r>
              <a:rPr lang="en-IN" sz="3200" spc="180" dirty="0">
                <a:cs typeface="Tw Cen MT"/>
              </a:rPr>
              <a:t> </a:t>
            </a:r>
            <a:r>
              <a:rPr lang="en-IN" sz="3200" spc="-25" dirty="0">
                <a:cs typeface="Tw Cen MT"/>
              </a:rPr>
              <a:t>in </a:t>
            </a:r>
            <a:r>
              <a:rPr lang="en-IN" sz="3200" dirty="0">
                <a:cs typeface="Tw Cen MT"/>
              </a:rPr>
              <a:t>your</a:t>
            </a:r>
            <a:r>
              <a:rPr lang="en-IN" sz="3200" spc="6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phones,</a:t>
            </a:r>
            <a:r>
              <a:rPr lang="en-IN" sz="3200" spc="6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your</a:t>
            </a:r>
            <a:r>
              <a:rPr lang="en-IN" sz="3200" spc="6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thermostats,</a:t>
            </a:r>
            <a:r>
              <a:rPr lang="en-IN" sz="3200" spc="6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in</a:t>
            </a:r>
            <a:r>
              <a:rPr lang="en-IN" sz="3200" spc="6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your</a:t>
            </a:r>
            <a:r>
              <a:rPr lang="en-IN" sz="3200" spc="65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cars,</a:t>
            </a:r>
            <a:r>
              <a:rPr lang="en-IN" sz="3200" spc="6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refrigerators,</a:t>
            </a:r>
            <a:r>
              <a:rPr lang="en-IN" sz="3200" spc="650" dirty="0">
                <a:cs typeface="Tw Cen MT"/>
              </a:rPr>
              <a:t> </a:t>
            </a:r>
            <a:r>
              <a:rPr lang="en-IN" sz="3200" spc="-20" dirty="0">
                <a:cs typeface="Tw Cen MT"/>
              </a:rPr>
              <a:t>Roku </a:t>
            </a:r>
            <a:r>
              <a:rPr lang="en-IN" sz="3200" dirty="0">
                <a:cs typeface="Tw Cen MT"/>
              </a:rPr>
              <a:t>devices,</a:t>
            </a:r>
            <a:r>
              <a:rPr lang="en-IN" sz="3200" spc="2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and</a:t>
            </a:r>
            <a:r>
              <a:rPr lang="en-IN" sz="3200" spc="2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televisions.</a:t>
            </a:r>
            <a:r>
              <a:rPr lang="en-IN" sz="3200" spc="229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It</a:t>
            </a:r>
            <a:r>
              <a:rPr lang="en-IN" sz="3200" spc="2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also</a:t>
            </a:r>
            <a:r>
              <a:rPr lang="en-IN" sz="3200" spc="2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runs</a:t>
            </a:r>
            <a:r>
              <a:rPr lang="en-IN" sz="3200" spc="229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most</a:t>
            </a:r>
            <a:r>
              <a:rPr lang="en-IN" sz="3200" spc="2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of</a:t>
            </a:r>
            <a:r>
              <a:rPr lang="en-IN" sz="3200" spc="28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2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Internet,</a:t>
            </a:r>
            <a:r>
              <a:rPr lang="en-IN" sz="3200" spc="2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all</a:t>
            </a:r>
            <a:r>
              <a:rPr lang="en-IN" sz="3200" spc="2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of</a:t>
            </a:r>
            <a:r>
              <a:rPr lang="en-IN" sz="3200" spc="280" dirty="0">
                <a:cs typeface="Tw Cen MT"/>
              </a:rPr>
              <a:t> </a:t>
            </a:r>
            <a:r>
              <a:rPr lang="en-IN" sz="3200" spc="-25" dirty="0">
                <a:cs typeface="Tw Cen MT"/>
              </a:rPr>
              <a:t>the </a:t>
            </a:r>
            <a:r>
              <a:rPr lang="en-IN" sz="3200" dirty="0">
                <a:cs typeface="Tw Cen MT"/>
              </a:rPr>
              <a:t>world’s</a:t>
            </a:r>
            <a:r>
              <a:rPr lang="en-IN" sz="3200" spc="-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top</a:t>
            </a:r>
            <a:r>
              <a:rPr lang="en-IN" sz="3200" spc="-6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500</a:t>
            </a:r>
            <a:r>
              <a:rPr lang="en-IN" sz="3200" spc="-6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supercomputers,</a:t>
            </a:r>
            <a:r>
              <a:rPr lang="en-IN" sz="3200" spc="-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and</a:t>
            </a:r>
            <a:r>
              <a:rPr lang="en-IN" sz="3200" spc="-6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-6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world’s</a:t>
            </a:r>
            <a:r>
              <a:rPr lang="en-IN" sz="3200" spc="-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stock</a:t>
            </a:r>
            <a:r>
              <a:rPr lang="en-IN" sz="3200" spc="-50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exchanges.</a:t>
            </a:r>
            <a:endParaRPr lang="en-IN" sz="3200" dirty="0">
              <a:cs typeface="Tw Cen MT"/>
            </a:endParaRPr>
          </a:p>
          <a:p>
            <a:pPr marL="332740" marR="6350" indent="-320675" algn="just">
              <a:lnSpc>
                <a:spcPts val="2110"/>
              </a:lnSpc>
              <a:spcBef>
                <a:spcPts val="690"/>
              </a:spcBef>
              <a:buClr>
                <a:srgbClr val="234957"/>
              </a:buClr>
              <a:buSzPct val="59090"/>
              <a:tabLst>
                <a:tab pos="333375" algn="l"/>
              </a:tabLst>
            </a:pPr>
            <a:r>
              <a:rPr lang="en-IN" sz="3200" dirty="0">
                <a:cs typeface="Tw Cen MT"/>
              </a:rPr>
              <a:t>But</a:t>
            </a:r>
            <a:r>
              <a:rPr lang="en-IN" sz="3200" spc="29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besides</a:t>
            </a:r>
            <a:r>
              <a:rPr lang="en-IN" sz="3200" spc="30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being</a:t>
            </a:r>
            <a:r>
              <a:rPr lang="en-IN" sz="3200" spc="29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29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platform</a:t>
            </a:r>
            <a:r>
              <a:rPr lang="en-IN" sz="3200" spc="29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of</a:t>
            </a:r>
            <a:r>
              <a:rPr lang="en-IN" sz="3200" spc="37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choice</a:t>
            </a:r>
            <a:r>
              <a:rPr lang="en-IN" sz="3200" spc="30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to</a:t>
            </a:r>
            <a:r>
              <a:rPr lang="en-IN" sz="3200" spc="29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run</a:t>
            </a:r>
            <a:r>
              <a:rPr lang="en-IN" sz="3200" spc="30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desktops,</a:t>
            </a:r>
            <a:r>
              <a:rPr lang="en-IN" sz="3200" spc="305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servers, </a:t>
            </a:r>
            <a:r>
              <a:rPr lang="en-IN" sz="3200" dirty="0">
                <a:cs typeface="Tw Cen MT"/>
              </a:rPr>
              <a:t>and</a:t>
            </a:r>
            <a:r>
              <a:rPr lang="en-IN" sz="3200" spc="2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embedded</a:t>
            </a:r>
            <a:r>
              <a:rPr lang="en-IN" sz="3200" spc="25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systems</a:t>
            </a:r>
            <a:r>
              <a:rPr lang="en-IN" sz="3200" spc="254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across</a:t>
            </a:r>
            <a:r>
              <a:rPr lang="en-IN" sz="3200" spc="254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26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globe,</a:t>
            </a:r>
            <a:r>
              <a:rPr lang="en-IN" sz="3200" spc="254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Linux</a:t>
            </a:r>
            <a:r>
              <a:rPr lang="en-IN" sz="3200" spc="254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is</a:t>
            </a:r>
            <a:r>
              <a:rPr lang="en-IN" sz="3200" spc="254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one</a:t>
            </a:r>
            <a:r>
              <a:rPr lang="en-IN" sz="3200" spc="25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of</a:t>
            </a:r>
            <a:r>
              <a:rPr lang="en-IN" sz="3200" spc="3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250" dirty="0">
                <a:cs typeface="Tw Cen MT"/>
              </a:rPr>
              <a:t> </a:t>
            </a:r>
            <a:r>
              <a:rPr lang="en-IN" sz="3200" spc="-20" dirty="0">
                <a:cs typeface="Tw Cen MT"/>
              </a:rPr>
              <a:t>most </a:t>
            </a:r>
            <a:r>
              <a:rPr lang="en-IN" sz="3200" spc="-10" dirty="0">
                <a:cs typeface="Tw Cen MT"/>
              </a:rPr>
              <a:t>reliable,</a:t>
            </a:r>
            <a:r>
              <a:rPr lang="en-IN" sz="3200" spc="-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secure</a:t>
            </a:r>
            <a:r>
              <a:rPr lang="en-IN" sz="3200" spc="-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and</a:t>
            </a:r>
            <a:r>
              <a:rPr lang="en-IN" sz="3200" spc="-40" dirty="0">
                <a:cs typeface="Tw Cen MT"/>
              </a:rPr>
              <a:t> </a:t>
            </a:r>
            <a:r>
              <a:rPr lang="en-IN" sz="3200" spc="-25" dirty="0">
                <a:cs typeface="Tw Cen MT"/>
              </a:rPr>
              <a:t>worry-</a:t>
            </a:r>
            <a:r>
              <a:rPr lang="en-IN" sz="3200" dirty="0">
                <a:cs typeface="Tw Cen MT"/>
              </a:rPr>
              <a:t>free</a:t>
            </a:r>
            <a:r>
              <a:rPr lang="en-IN" sz="3200" spc="-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operating</a:t>
            </a:r>
            <a:r>
              <a:rPr lang="en-IN" sz="3200" spc="-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systems</a:t>
            </a:r>
            <a:r>
              <a:rPr lang="en-IN" sz="3200" spc="-40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available.</a:t>
            </a:r>
            <a:endParaRPr lang="en-IN" sz="3200" dirty="0">
              <a:cs typeface="Tw Cen MT"/>
            </a:endParaRPr>
          </a:p>
          <a:p>
            <a:pPr marL="332740" indent="-320675" algn="just">
              <a:lnSpc>
                <a:spcPts val="2375"/>
              </a:lnSpc>
              <a:spcBef>
                <a:spcPts val="190"/>
              </a:spcBef>
              <a:buClr>
                <a:srgbClr val="234957"/>
              </a:buClr>
              <a:buSzPct val="59090"/>
              <a:tabLst>
                <a:tab pos="333375" algn="l"/>
              </a:tabLst>
            </a:pPr>
            <a:r>
              <a:rPr lang="en-IN" sz="3200" dirty="0">
                <a:cs typeface="Tw Cen MT"/>
              </a:rPr>
              <a:t>Here</a:t>
            </a:r>
            <a:r>
              <a:rPr lang="en-IN" sz="3200" spc="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is</a:t>
            </a:r>
            <a:r>
              <a:rPr lang="en-IN" sz="3200" spc="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all</a:t>
            </a:r>
            <a:r>
              <a:rPr lang="en-IN" sz="3200" spc="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information</a:t>
            </a:r>
            <a:r>
              <a:rPr lang="en-IN" sz="3200" spc="6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you</a:t>
            </a:r>
            <a:r>
              <a:rPr lang="en-IN" sz="3200" spc="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need</a:t>
            </a:r>
            <a:r>
              <a:rPr lang="en-IN" sz="3200" spc="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to</a:t>
            </a:r>
            <a:r>
              <a:rPr lang="en-IN" sz="3200" spc="5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get</a:t>
            </a:r>
            <a:r>
              <a:rPr lang="en-IN" sz="3200" spc="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up</a:t>
            </a:r>
            <a:r>
              <a:rPr lang="en-IN" sz="3200" spc="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to</a:t>
            </a:r>
            <a:r>
              <a:rPr lang="en-IN" sz="3200" spc="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speed</a:t>
            </a:r>
            <a:r>
              <a:rPr lang="en-IN" sz="3200" spc="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on</a:t>
            </a:r>
            <a:r>
              <a:rPr lang="en-IN" sz="3200" spc="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55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Linux</a:t>
            </a:r>
            <a:endParaRPr lang="en-IN" sz="3200" dirty="0">
              <a:cs typeface="Tw Cen MT"/>
            </a:endParaRPr>
          </a:p>
          <a:p>
            <a:pPr marL="12700" indent="0">
              <a:lnSpc>
                <a:spcPts val="2375"/>
              </a:lnSpc>
              <a:buNone/>
            </a:pPr>
            <a:r>
              <a:rPr lang="en-IN" sz="3200" spc="-10" dirty="0">
                <a:cs typeface="Tw Cen MT"/>
              </a:rPr>
              <a:t> </a:t>
            </a:r>
            <a:r>
              <a:rPr lang="en-IN" sz="3200" spc="-10" dirty="0" smtClean="0">
                <a:cs typeface="Tw Cen MT"/>
              </a:rPr>
              <a:t>   platform</a:t>
            </a:r>
            <a:r>
              <a:rPr lang="en-IN" sz="3200" spc="-10" dirty="0">
                <a:cs typeface="Tw Cen MT"/>
              </a:rPr>
              <a:t>.</a:t>
            </a:r>
            <a:endParaRPr lang="en-IN" sz="3200" dirty="0">
              <a:cs typeface="Tw Cen MT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774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cs typeface="Tw Cen MT"/>
              </a:rPr>
              <a:t>Just</a:t>
            </a:r>
            <a:r>
              <a:rPr lang="en-IN" sz="2400" spc="40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like</a:t>
            </a:r>
            <a:r>
              <a:rPr lang="en-IN" sz="2400" spc="39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Windows,</a:t>
            </a:r>
            <a:r>
              <a:rPr lang="en-IN" sz="2400" spc="40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iOS,</a:t>
            </a:r>
            <a:r>
              <a:rPr lang="en-IN" sz="2400" spc="40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and</a:t>
            </a:r>
            <a:r>
              <a:rPr lang="en-IN" sz="2400" spc="39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Mac</a:t>
            </a:r>
            <a:r>
              <a:rPr lang="en-IN" sz="2400" spc="409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OS,</a:t>
            </a:r>
            <a:r>
              <a:rPr lang="en-IN" sz="2400" spc="40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Linux</a:t>
            </a:r>
            <a:r>
              <a:rPr lang="en-IN" sz="2400" spc="40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is</a:t>
            </a:r>
            <a:r>
              <a:rPr lang="en-IN" sz="2400" spc="39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an</a:t>
            </a:r>
            <a:r>
              <a:rPr lang="en-IN" sz="2400" spc="405" dirty="0">
                <a:cs typeface="Tw Cen MT"/>
              </a:rPr>
              <a:t> </a:t>
            </a:r>
            <a:r>
              <a:rPr lang="en-IN" sz="2400" spc="-10" dirty="0">
                <a:cs typeface="Tw Cen MT"/>
              </a:rPr>
              <a:t>operating </a:t>
            </a:r>
            <a:r>
              <a:rPr lang="en-IN" sz="2400" dirty="0">
                <a:cs typeface="Tw Cen MT"/>
              </a:rPr>
              <a:t>system.</a:t>
            </a:r>
            <a:r>
              <a:rPr lang="en-IN" sz="2400" spc="65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In</a:t>
            </a:r>
            <a:r>
              <a:rPr lang="en-IN" sz="2400" spc="66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fact,</a:t>
            </a:r>
            <a:r>
              <a:rPr lang="en-IN" sz="2400" spc="65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one</a:t>
            </a:r>
            <a:r>
              <a:rPr lang="en-IN" sz="2400" spc="66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of</a:t>
            </a:r>
            <a:r>
              <a:rPr lang="en-IN" sz="2400" spc="35" dirty="0">
                <a:cs typeface="Tw Cen MT"/>
              </a:rPr>
              <a:t>  </a:t>
            </a:r>
            <a:r>
              <a:rPr lang="en-IN" sz="2400" dirty="0">
                <a:cs typeface="Tw Cen MT"/>
              </a:rPr>
              <a:t>the</a:t>
            </a:r>
            <a:r>
              <a:rPr lang="en-IN" sz="2400" spc="65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most</a:t>
            </a:r>
            <a:r>
              <a:rPr lang="en-IN" sz="2400" spc="66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popular</a:t>
            </a:r>
            <a:r>
              <a:rPr lang="en-IN" sz="2400" spc="66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platforms</a:t>
            </a:r>
            <a:r>
              <a:rPr lang="en-IN" sz="2400" spc="65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on</a:t>
            </a:r>
            <a:r>
              <a:rPr lang="en-IN" sz="2400" spc="660" dirty="0">
                <a:cs typeface="Tw Cen MT"/>
              </a:rPr>
              <a:t> </a:t>
            </a:r>
            <a:r>
              <a:rPr lang="en-IN" sz="2400" spc="-25" dirty="0">
                <a:cs typeface="Tw Cen MT"/>
              </a:rPr>
              <a:t>the </a:t>
            </a:r>
            <a:r>
              <a:rPr lang="en-IN" sz="2400" dirty="0">
                <a:cs typeface="Tw Cen MT"/>
              </a:rPr>
              <a:t>planet,</a:t>
            </a:r>
            <a:r>
              <a:rPr lang="en-IN" sz="2400" spc="6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Android,</a:t>
            </a:r>
            <a:r>
              <a:rPr lang="en-IN" sz="2400" spc="7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is</a:t>
            </a:r>
            <a:r>
              <a:rPr lang="en-IN" sz="2400" spc="7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powered</a:t>
            </a:r>
            <a:r>
              <a:rPr lang="en-IN" sz="2400" spc="6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by</a:t>
            </a:r>
            <a:r>
              <a:rPr lang="en-IN" sz="2400" spc="6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the</a:t>
            </a:r>
            <a:r>
              <a:rPr lang="en-IN" sz="2400" spc="6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Linux</a:t>
            </a:r>
            <a:r>
              <a:rPr lang="en-IN" sz="2400" spc="7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operating</a:t>
            </a:r>
            <a:r>
              <a:rPr lang="en-IN" sz="2400" spc="6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system.</a:t>
            </a:r>
            <a:r>
              <a:rPr lang="en-IN" sz="2400" spc="65" dirty="0">
                <a:cs typeface="Tw Cen MT"/>
              </a:rPr>
              <a:t> </a:t>
            </a:r>
            <a:r>
              <a:rPr lang="en-IN" sz="2400" spc="-25" dirty="0">
                <a:cs typeface="Tw Cen MT"/>
              </a:rPr>
              <a:t>An </a:t>
            </a:r>
            <a:r>
              <a:rPr lang="en-IN" sz="2400" dirty="0">
                <a:cs typeface="Tw Cen MT"/>
              </a:rPr>
              <a:t>operating</a:t>
            </a:r>
            <a:r>
              <a:rPr lang="en-IN" sz="2400" spc="-2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system</a:t>
            </a:r>
            <a:r>
              <a:rPr lang="en-IN" sz="2400" spc="-1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is</a:t>
            </a:r>
            <a:r>
              <a:rPr lang="en-IN" sz="2400" spc="-1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software</a:t>
            </a:r>
            <a:r>
              <a:rPr lang="en-IN" sz="2400" spc="-2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that</a:t>
            </a:r>
            <a:r>
              <a:rPr lang="en-IN" sz="2400" spc="-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manages</a:t>
            </a:r>
            <a:r>
              <a:rPr lang="en-IN" sz="2400" spc="-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all</a:t>
            </a:r>
            <a:r>
              <a:rPr lang="en-IN" sz="2400" spc="-1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of</a:t>
            </a:r>
            <a:r>
              <a:rPr lang="en-IN" sz="2400" spc="8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the</a:t>
            </a:r>
            <a:r>
              <a:rPr lang="en-IN" sz="2400" spc="-15" dirty="0">
                <a:cs typeface="Tw Cen MT"/>
              </a:rPr>
              <a:t> </a:t>
            </a:r>
            <a:r>
              <a:rPr lang="en-IN" sz="2400" spc="-10" dirty="0">
                <a:cs typeface="Tw Cen MT"/>
              </a:rPr>
              <a:t>hardware </a:t>
            </a:r>
            <a:r>
              <a:rPr lang="en-IN" sz="2400" dirty="0">
                <a:cs typeface="Tw Cen MT"/>
              </a:rPr>
              <a:t>resources</a:t>
            </a:r>
            <a:r>
              <a:rPr lang="en-IN" sz="2400" spc="49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associated</a:t>
            </a:r>
            <a:r>
              <a:rPr lang="en-IN" sz="2400" spc="47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with</a:t>
            </a:r>
            <a:r>
              <a:rPr lang="en-IN" sz="2400" spc="49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your</a:t>
            </a:r>
            <a:r>
              <a:rPr lang="en-IN" sz="2400" spc="49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desktop</a:t>
            </a:r>
            <a:r>
              <a:rPr lang="en-IN" sz="2400" spc="48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or</a:t>
            </a:r>
            <a:r>
              <a:rPr lang="en-IN" sz="2400" spc="49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laptop.</a:t>
            </a:r>
            <a:r>
              <a:rPr lang="en-IN" sz="2400" spc="484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To</a:t>
            </a:r>
            <a:r>
              <a:rPr lang="en-IN" sz="2400" spc="484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put</a:t>
            </a:r>
            <a:r>
              <a:rPr lang="en-IN" sz="2400" spc="484" dirty="0">
                <a:cs typeface="Tw Cen MT"/>
              </a:rPr>
              <a:t> </a:t>
            </a:r>
            <a:r>
              <a:rPr lang="en-IN" sz="2400" spc="-25" dirty="0">
                <a:cs typeface="Tw Cen MT"/>
              </a:rPr>
              <a:t>it </a:t>
            </a:r>
            <a:r>
              <a:rPr lang="en-IN" sz="2400" dirty="0">
                <a:cs typeface="Tw Cen MT"/>
              </a:rPr>
              <a:t>simply,</a:t>
            </a:r>
            <a:r>
              <a:rPr lang="en-IN" sz="2400" spc="165" dirty="0">
                <a:cs typeface="Tw Cen MT"/>
              </a:rPr>
              <a:t>  </a:t>
            </a:r>
            <a:r>
              <a:rPr lang="en-IN" sz="2400" dirty="0">
                <a:cs typeface="Tw Cen MT"/>
              </a:rPr>
              <a:t>the</a:t>
            </a:r>
            <a:r>
              <a:rPr lang="en-IN" sz="2400" spc="160" dirty="0">
                <a:cs typeface="Tw Cen MT"/>
              </a:rPr>
              <a:t>  </a:t>
            </a:r>
            <a:r>
              <a:rPr lang="en-IN" sz="2400" dirty="0">
                <a:cs typeface="Tw Cen MT"/>
              </a:rPr>
              <a:t>operating</a:t>
            </a:r>
            <a:r>
              <a:rPr lang="en-IN" sz="2400" spc="160" dirty="0">
                <a:cs typeface="Tw Cen MT"/>
              </a:rPr>
              <a:t>  </a:t>
            </a:r>
            <a:r>
              <a:rPr lang="en-IN" sz="2400" dirty="0">
                <a:cs typeface="Tw Cen MT"/>
              </a:rPr>
              <a:t>system</a:t>
            </a:r>
            <a:r>
              <a:rPr lang="en-IN" sz="2400" spc="160" dirty="0">
                <a:cs typeface="Tw Cen MT"/>
              </a:rPr>
              <a:t>  </a:t>
            </a:r>
            <a:r>
              <a:rPr lang="en-IN" sz="2400" dirty="0">
                <a:cs typeface="Tw Cen MT"/>
              </a:rPr>
              <a:t>manages</a:t>
            </a:r>
            <a:r>
              <a:rPr lang="en-IN" sz="2400" spc="165" dirty="0">
                <a:cs typeface="Tw Cen MT"/>
              </a:rPr>
              <a:t>  </a:t>
            </a:r>
            <a:r>
              <a:rPr lang="en-IN" sz="2400" dirty="0">
                <a:cs typeface="Tw Cen MT"/>
              </a:rPr>
              <a:t>the</a:t>
            </a:r>
            <a:r>
              <a:rPr lang="en-IN" sz="2400" spc="170" dirty="0">
                <a:cs typeface="Tw Cen MT"/>
              </a:rPr>
              <a:t>  </a:t>
            </a:r>
            <a:r>
              <a:rPr lang="en-IN" sz="2400" spc="-10" dirty="0">
                <a:cs typeface="Tw Cen MT"/>
              </a:rPr>
              <a:t>communication </a:t>
            </a:r>
            <a:r>
              <a:rPr lang="en-IN" sz="2400" dirty="0">
                <a:cs typeface="Tw Cen MT"/>
              </a:rPr>
              <a:t>between</a:t>
            </a:r>
            <a:r>
              <a:rPr lang="en-IN" sz="2400" spc="120" dirty="0">
                <a:cs typeface="Tw Cen MT"/>
              </a:rPr>
              <a:t>  </a:t>
            </a:r>
            <a:r>
              <a:rPr lang="en-IN" sz="2400" dirty="0">
                <a:cs typeface="Tw Cen MT"/>
              </a:rPr>
              <a:t>your</a:t>
            </a:r>
            <a:r>
              <a:rPr lang="en-IN" sz="2400" spc="130" dirty="0">
                <a:cs typeface="Tw Cen MT"/>
              </a:rPr>
              <a:t>  </a:t>
            </a:r>
            <a:r>
              <a:rPr lang="en-IN" sz="2400" dirty="0">
                <a:cs typeface="Tw Cen MT"/>
              </a:rPr>
              <a:t>software</a:t>
            </a:r>
            <a:r>
              <a:rPr lang="en-IN" sz="2400" spc="114" dirty="0">
                <a:cs typeface="Tw Cen MT"/>
              </a:rPr>
              <a:t>  </a:t>
            </a:r>
            <a:r>
              <a:rPr lang="en-IN" sz="2400" dirty="0">
                <a:cs typeface="Tw Cen MT"/>
              </a:rPr>
              <a:t>and</a:t>
            </a:r>
            <a:r>
              <a:rPr lang="en-IN" sz="2400" spc="125" dirty="0">
                <a:cs typeface="Tw Cen MT"/>
              </a:rPr>
              <a:t>  </a:t>
            </a:r>
            <a:r>
              <a:rPr lang="en-IN" sz="2400" dirty="0">
                <a:cs typeface="Tw Cen MT"/>
              </a:rPr>
              <a:t>your</a:t>
            </a:r>
            <a:r>
              <a:rPr lang="en-IN" sz="2400" spc="125" dirty="0">
                <a:cs typeface="Tw Cen MT"/>
              </a:rPr>
              <a:t>  </a:t>
            </a:r>
            <a:r>
              <a:rPr lang="en-IN" sz="2400" dirty="0">
                <a:cs typeface="Tw Cen MT"/>
              </a:rPr>
              <a:t>hardware.</a:t>
            </a:r>
            <a:r>
              <a:rPr lang="en-IN" sz="2400" spc="125" dirty="0">
                <a:cs typeface="Tw Cen MT"/>
              </a:rPr>
              <a:t>  </a:t>
            </a:r>
            <a:r>
              <a:rPr lang="en-IN" sz="2400" dirty="0">
                <a:cs typeface="Tw Cen MT"/>
              </a:rPr>
              <a:t>Without</a:t>
            </a:r>
            <a:r>
              <a:rPr lang="en-IN" sz="2400" spc="120" dirty="0">
                <a:cs typeface="Tw Cen MT"/>
              </a:rPr>
              <a:t>  </a:t>
            </a:r>
            <a:r>
              <a:rPr lang="en-IN" sz="2400" spc="-25" dirty="0">
                <a:cs typeface="Tw Cen MT"/>
              </a:rPr>
              <a:t>the </a:t>
            </a:r>
            <a:r>
              <a:rPr lang="en-IN" sz="2400" dirty="0">
                <a:cs typeface="Tw Cen MT"/>
              </a:rPr>
              <a:t>operating</a:t>
            </a:r>
            <a:r>
              <a:rPr lang="en-IN" sz="2400" spc="-5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system</a:t>
            </a:r>
            <a:r>
              <a:rPr lang="en-IN" sz="2400" spc="-5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(OS),</a:t>
            </a:r>
            <a:r>
              <a:rPr lang="en-IN" sz="2400" spc="-5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the</a:t>
            </a:r>
            <a:r>
              <a:rPr lang="en-IN" sz="2400" spc="-5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software</a:t>
            </a:r>
            <a:r>
              <a:rPr lang="en-IN" sz="2400" spc="-5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wouldn’t</a:t>
            </a:r>
            <a:r>
              <a:rPr lang="en-IN" sz="2400" spc="-50" dirty="0">
                <a:cs typeface="Tw Cen MT"/>
              </a:rPr>
              <a:t> </a:t>
            </a:r>
            <a:r>
              <a:rPr lang="en-IN" sz="2400" spc="-10" dirty="0">
                <a:cs typeface="Tw Cen MT"/>
              </a:rPr>
              <a:t>function.</a:t>
            </a:r>
            <a:endParaRPr lang="en-IN" sz="2400" dirty="0">
              <a:cs typeface="Tw Cen MT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89222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Features</a:t>
            </a:r>
            <a:r>
              <a:rPr lang="en-IN" spc="-60" dirty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of</a:t>
            </a:r>
            <a:r>
              <a:rPr lang="en-IN" spc="245" dirty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Linux</a:t>
            </a:r>
            <a:r>
              <a:rPr lang="en-IN" spc="-15" dirty="0">
                <a:solidFill>
                  <a:srgbClr val="000000"/>
                </a:solidFill>
              </a:rPr>
              <a:t> </a:t>
            </a:r>
            <a:r>
              <a:rPr lang="en-IN" spc="-10" dirty="0">
                <a:solidFill>
                  <a:srgbClr val="000000"/>
                </a:solidFill>
              </a:rPr>
              <a:t>Operating</a:t>
            </a:r>
            <a:r>
              <a:rPr lang="en-IN" dirty="0">
                <a:solidFill>
                  <a:srgbClr val="000000"/>
                </a:solidFill>
              </a:rPr>
              <a:t>	</a:t>
            </a:r>
            <a:r>
              <a:rPr lang="en-IN" spc="-10" dirty="0">
                <a:solidFill>
                  <a:srgbClr val="000000"/>
                </a:solidFill>
              </a:rPr>
              <a:t>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332740" indent="-320675" algn="just">
              <a:spcBef>
                <a:spcPts val="270"/>
              </a:spcBef>
              <a:buClr>
                <a:srgbClr val="234957"/>
              </a:buClr>
              <a:buSzPct val="59090"/>
              <a:tabLst>
                <a:tab pos="333375" algn="l"/>
              </a:tabLst>
            </a:pPr>
            <a:r>
              <a:rPr lang="en-IN" sz="2000" b="1" dirty="0">
                <a:cs typeface="Tw Cen MT"/>
              </a:rPr>
              <a:t>1.</a:t>
            </a:r>
            <a:r>
              <a:rPr lang="en-IN" sz="2000" b="1" spc="240" dirty="0">
                <a:cs typeface="Tw Cen MT"/>
              </a:rPr>
              <a:t>  </a:t>
            </a:r>
            <a:r>
              <a:rPr lang="en-IN" sz="2000" b="1" dirty="0">
                <a:cs typeface="Tw Cen MT"/>
              </a:rPr>
              <a:t>Portable</a:t>
            </a:r>
            <a:r>
              <a:rPr lang="en-IN" sz="2000" b="1" spc="-35" dirty="0">
                <a:cs typeface="Tw Cen MT"/>
              </a:rPr>
              <a:t> </a:t>
            </a:r>
            <a:r>
              <a:rPr lang="en-IN" sz="2000" b="1" spc="-10" dirty="0">
                <a:cs typeface="Tw Cen MT"/>
              </a:rPr>
              <a:t>Environment</a:t>
            </a:r>
            <a:endParaRPr lang="en-IN" sz="2000" dirty="0">
              <a:cs typeface="Tw Cen MT"/>
            </a:endParaRPr>
          </a:p>
          <a:p>
            <a:pPr marL="12065" marR="6350" indent="0" algn="just">
              <a:lnSpc>
                <a:spcPct val="80000"/>
              </a:lnSpc>
              <a:buClr>
                <a:srgbClr val="234957"/>
              </a:buClr>
              <a:buSzPct val="59090"/>
              <a:buNone/>
              <a:tabLst>
                <a:tab pos="333375" algn="l"/>
              </a:tabLst>
            </a:pPr>
            <a:r>
              <a:rPr lang="en-IN" sz="2000" dirty="0">
                <a:cs typeface="Tw Cen MT"/>
              </a:rPr>
              <a:t>Linux</a:t>
            </a:r>
            <a:r>
              <a:rPr lang="en-IN" sz="2000" spc="114" dirty="0">
                <a:cs typeface="Tw Cen MT"/>
              </a:rPr>
              <a:t>  </a:t>
            </a:r>
            <a:r>
              <a:rPr lang="en-IN" sz="2000" dirty="0">
                <a:cs typeface="Tw Cen MT"/>
              </a:rPr>
              <a:t>software</a:t>
            </a:r>
            <a:r>
              <a:rPr lang="en-IN" sz="2000" spc="114" dirty="0">
                <a:cs typeface="Tw Cen MT"/>
              </a:rPr>
              <a:t>  </a:t>
            </a:r>
            <a:r>
              <a:rPr lang="en-IN" sz="2000" dirty="0">
                <a:cs typeface="Tw Cen MT"/>
              </a:rPr>
              <a:t>operates</a:t>
            </a:r>
            <a:r>
              <a:rPr lang="en-IN" sz="2000" spc="114" dirty="0">
                <a:cs typeface="Tw Cen MT"/>
              </a:rPr>
              <a:t>  </a:t>
            </a:r>
            <a:r>
              <a:rPr lang="en-IN" sz="2000" dirty="0">
                <a:cs typeface="Tw Cen MT"/>
              </a:rPr>
              <a:t>flawlessly</a:t>
            </a:r>
            <a:r>
              <a:rPr lang="en-IN" sz="2000" spc="125" dirty="0">
                <a:cs typeface="Tw Cen MT"/>
              </a:rPr>
              <a:t>  </a:t>
            </a:r>
            <a:r>
              <a:rPr lang="en-IN" sz="2000" dirty="0">
                <a:cs typeface="Tw Cen MT"/>
              </a:rPr>
              <a:t>on</a:t>
            </a:r>
            <a:r>
              <a:rPr lang="en-IN" sz="2000" spc="110" dirty="0">
                <a:cs typeface="Tw Cen MT"/>
              </a:rPr>
              <a:t>  </a:t>
            </a:r>
            <a:r>
              <a:rPr lang="en-IN" sz="2000" dirty="0">
                <a:cs typeface="Tw Cen MT"/>
              </a:rPr>
              <a:t>a</a:t>
            </a:r>
            <a:r>
              <a:rPr lang="en-IN" sz="2000" spc="114" dirty="0">
                <a:cs typeface="Tw Cen MT"/>
              </a:rPr>
              <a:t>  </a:t>
            </a:r>
            <a:r>
              <a:rPr lang="en-IN" sz="2000" dirty="0">
                <a:cs typeface="Tw Cen MT"/>
              </a:rPr>
              <a:t>variety</a:t>
            </a:r>
            <a:r>
              <a:rPr lang="en-IN" sz="2000" spc="114" dirty="0">
                <a:cs typeface="Tw Cen MT"/>
              </a:rPr>
              <a:t>  </a:t>
            </a:r>
            <a:r>
              <a:rPr lang="en-IN" sz="2000" dirty="0">
                <a:cs typeface="Tw Cen MT"/>
              </a:rPr>
              <a:t>of</a:t>
            </a:r>
            <a:r>
              <a:rPr lang="en-IN" sz="2000" spc="145" dirty="0">
                <a:cs typeface="Tw Cen MT"/>
              </a:rPr>
              <a:t>  </a:t>
            </a:r>
            <a:r>
              <a:rPr lang="en-IN" sz="2000" spc="-10" dirty="0">
                <a:cs typeface="Tw Cen MT"/>
              </a:rPr>
              <a:t>hardware </a:t>
            </a:r>
            <a:r>
              <a:rPr lang="en-IN" sz="2000" dirty="0">
                <a:cs typeface="Tw Cen MT"/>
              </a:rPr>
              <a:t>platforms.</a:t>
            </a:r>
            <a:r>
              <a:rPr lang="en-IN" sz="2000" spc="15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Without</a:t>
            </a:r>
            <a:r>
              <a:rPr lang="en-IN" sz="2000" spc="16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the</a:t>
            </a:r>
            <a:r>
              <a:rPr lang="en-IN" sz="2000" spc="15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worry</a:t>
            </a:r>
            <a:r>
              <a:rPr lang="en-IN" sz="2000" spc="15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of</a:t>
            </a:r>
            <a:r>
              <a:rPr lang="en-IN" sz="2000" spc="21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incompatibility,</a:t>
            </a:r>
            <a:r>
              <a:rPr lang="en-IN" sz="2000" spc="15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individuals</a:t>
            </a:r>
            <a:r>
              <a:rPr lang="en-IN" sz="2000" spc="17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can</a:t>
            </a:r>
            <a:r>
              <a:rPr lang="en-IN" sz="2000" spc="160" dirty="0">
                <a:cs typeface="Tw Cen MT"/>
              </a:rPr>
              <a:t> </a:t>
            </a:r>
            <a:r>
              <a:rPr lang="en-IN" sz="2000" spc="-25" dirty="0">
                <a:cs typeface="Tw Cen MT"/>
              </a:rPr>
              <a:t>use </a:t>
            </a:r>
            <a:r>
              <a:rPr lang="en-IN" sz="2000" dirty="0">
                <a:cs typeface="Tw Cen MT"/>
              </a:rPr>
              <a:t>Linux</a:t>
            </a:r>
            <a:r>
              <a:rPr lang="en-IN" sz="2000" spc="7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operating</a:t>
            </a:r>
            <a:r>
              <a:rPr lang="en-IN" sz="2000" spc="7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system</a:t>
            </a:r>
            <a:r>
              <a:rPr lang="en-IN" sz="2000" spc="6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on</a:t>
            </a:r>
            <a:r>
              <a:rPr lang="en-IN" sz="2000" spc="8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any</a:t>
            </a:r>
            <a:r>
              <a:rPr lang="en-IN" sz="2000" spc="6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device.</a:t>
            </a:r>
            <a:r>
              <a:rPr lang="en-IN" sz="2000" spc="8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It</a:t>
            </a:r>
            <a:r>
              <a:rPr lang="en-IN" sz="2000" spc="8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runs</a:t>
            </a:r>
            <a:r>
              <a:rPr lang="en-IN" sz="2000" spc="7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the</a:t>
            </a:r>
            <a:r>
              <a:rPr lang="en-IN" sz="2000" spc="8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same</a:t>
            </a:r>
            <a:r>
              <a:rPr lang="en-IN" sz="2000" spc="7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way</a:t>
            </a:r>
            <a:r>
              <a:rPr lang="en-IN" sz="2000" spc="7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on</a:t>
            </a:r>
            <a:r>
              <a:rPr lang="en-IN" sz="2000" spc="65" dirty="0">
                <a:cs typeface="Tw Cen MT"/>
              </a:rPr>
              <a:t> </a:t>
            </a:r>
            <a:r>
              <a:rPr lang="en-IN" sz="2000" spc="-20" dirty="0">
                <a:cs typeface="Tw Cen MT"/>
              </a:rPr>
              <a:t>both high-</a:t>
            </a:r>
            <a:r>
              <a:rPr lang="en-IN" sz="2000" dirty="0">
                <a:cs typeface="Tw Cen MT"/>
              </a:rPr>
              <a:t>end</a:t>
            </a:r>
            <a:r>
              <a:rPr lang="en-IN" sz="2000" spc="1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and</a:t>
            </a:r>
            <a:r>
              <a:rPr lang="en-IN" sz="2000" spc="5" dirty="0">
                <a:cs typeface="Tw Cen MT"/>
              </a:rPr>
              <a:t> </a:t>
            </a:r>
            <a:r>
              <a:rPr lang="en-IN" sz="2000" spc="-35" dirty="0">
                <a:cs typeface="Tw Cen MT"/>
              </a:rPr>
              <a:t>low-</a:t>
            </a:r>
            <a:r>
              <a:rPr lang="en-IN" sz="2000" dirty="0">
                <a:cs typeface="Tw Cen MT"/>
              </a:rPr>
              <a:t>end </a:t>
            </a:r>
            <a:r>
              <a:rPr lang="en-IN" sz="2000" spc="-10" dirty="0">
                <a:cs typeface="Tw Cen MT"/>
              </a:rPr>
              <a:t>hardware.</a:t>
            </a:r>
            <a:endParaRPr lang="en-IN" sz="2000" dirty="0">
              <a:cs typeface="Tw Cen MT"/>
            </a:endParaRPr>
          </a:p>
          <a:p>
            <a:pPr marL="332740" indent="-320675" algn="just">
              <a:spcBef>
                <a:spcPts val="185"/>
              </a:spcBef>
              <a:buClr>
                <a:srgbClr val="234957"/>
              </a:buClr>
              <a:buSzPct val="59090"/>
              <a:tabLst>
                <a:tab pos="333375" algn="l"/>
              </a:tabLst>
            </a:pPr>
            <a:r>
              <a:rPr lang="en-IN" sz="2000" b="1" dirty="0">
                <a:cs typeface="Tw Cen MT"/>
              </a:rPr>
              <a:t>2.</a:t>
            </a:r>
            <a:r>
              <a:rPr lang="en-IN" sz="2000" b="1" spc="290" dirty="0">
                <a:cs typeface="Tw Cen MT"/>
              </a:rPr>
              <a:t>  </a:t>
            </a:r>
            <a:r>
              <a:rPr lang="en-IN" sz="2000" b="1" dirty="0">
                <a:cs typeface="Tw Cen MT"/>
              </a:rPr>
              <a:t>Free</a:t>
            </a:r>
            <a:r>
              <a:rPr lang="en-IN" sz="2000" b="1" spc="-20" dirty="0">
                <a:cs typeface="Tw Cen MT"/>
              </a:rPr>
              <a:t> </a:t>
            </a:r>
            <a:r>
              <a:rPr lang="en-IN" sz="2000" b="1" dirty="0">
                <a:cs typeface="Tw Cen MT"/>
              </a:rPr>
              <a:t>and</a:t>
            </a:r>
            <a:r>
              <a:rPr lang="en-IN" sz="2000" b="1" spc="-5" dirty="0">
                <a:cs typeface="Tw Cen MT"/>
              </a:rPr>
              <a:t> </a:t>
            </a:r>
            <a:r>
              <a:rPr lang="en-IN" sz="2000" b="1" spc="-20" dirty="0">
                <a:cs typeface="Tw Cen MT"/>
              </a:rPr>
              <a:t>Open-</a:t>
            </a:r>
            <a:r>
              <a:rPr lang="en-IN" sz="2000" b="1" spc="-10" dirty="0">
                <a:cs typeface="Tw Cen MT"/>
              </a:rPr>
              <a:t>Source</a:t>
            </a:r>
            <a:endParaRPr lang="en-IN" sz="2000" dirty="0">
              <a:cs typeface="Tw Cen MT"/>
            </a:endParaRPr>
          </a:p>
          <a:p>
            <a:pPr marL="12065" marR="6350" indent="0" algn="just">
              <a:lnSpc>
                <a:spcPts val="2110"/>
              </a:lnSpc>
              <a:spcBef>
                <a:spcPts val="680"/>
              </a:spcBef>
              <a:buClr>
                <a:srgbClr val="234957"/>
              </a:buClr>
              <a:buSzPct val="59090"/>
              <a:buNone/>
              <a:tabLst>
                <a:tab pos="333375" algn="l"/>
              </a:tabLst>
            </a:pPr>
            <a:r>
              <a:rPr lang="en-IN" sz="2000" dirty="0">
                <a:cs typeface="Tw Cen MT"/>
              </a:rPr>
              <a:t>Its</a:t>
            </a:r>
            <a:r>
              <a:rPr lang="en-IN" sz="2000" spc="37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source</a:t>
            </a:r>
            <a:r>
              <a:rPr lang="en-IN" sz="2000" spc="38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code</a:t>
            </a:r>
            <a:r>
              <a:rPr lang="en-IN" sz="2000" spc="37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is</a:t>
            </a:r>
            <a:r>
              <a:rPr lang="en-IN" sz="2000" spc="37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available</a:t>
            </a:r>
            <a:r>
              <a:rPr lang="en-IN" sz="2000" spc="37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for</a:t>
            </a:r>
            <a:r>
              <a:rPr lang="en-IN" sz="2000" spc="36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anybody</a:t>
            </a:r>
            <a:r>
              <a:rPr lang="en-IN" sz="2000" spc="35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to</a:t>
            </a:r>
            <a:r>
              <a:rPr lang="en-IN" sz="2000" spc="37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use</a:t>
            </a:r>
            <a:r>
              <a:rPr lang="en-IN" sz="2000" spc="37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and</a:t>
            </a:r>
            <a:r>
              <a:rPr lang="en-IN" sz="2000" spc="36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alter.</a:t>
            </a:r>
            <a:r>
              <a:rPr lang="en-IN" sz="2000" spc="375" dirty="0">
                <a:cs typeface="Tw Cen MT"/>
              </a:rPr>
              <a:t> </a:t>
            </a:r>
            <a:r>
              <a:rPr lang="en-IN" sz="2000" spc="-20" dirty="0">
                <a:cs typeface="Tw Cen MT"/>
              </a:rPr>
              <a:t>Many </a:t>
            </a:r>
            <a:r>
              <a:rPr lang="en-IN" sz="2000" dirty="0">
                <a:cs typeface="Tw Cen MT"/>
              </a:rPr>
              <a:t>developers</a:t>
            </a:r>
            <a:r>
              <a:rPr lang="en-IN" sz="2000" spc="20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collaborate</a:t>
            </a:r>
            <a:r>
              <a:rPr lang="en-IN" sz="2000" spc="21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in</a:t>
            </a:r>
            <a:r>
              <a:rPr lang="en-IN" sz="2000" spc="18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organizations</a:t>
            </a:r>
            <a:r>
              <a:rPr lang="en-IN" sz="2000" spc="19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to</a:t>
            </a:r>
            <a:r>
              <a:rPr lang="en-IN" sz="2000" spc="19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improve</a:t>
            </a:r>
            <a:r>
              <a:rPr lang="en-IN" sz="2000" spc="204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and</a:t>
            </a:r>
            <a:r>
              <a:rPr lang="en-IN" sz="2000" spc="180" dirty="0">
                <a:cs typeface="Tw Cen MT"/>
              </a:rPr>
              <a:t> </a:t>
            </a:r>
            <a:r>
              <a:rPr lang="en-IN" sz="2000" spc="-10" dirty="0">
                <a:cs typeface="Tw Cen MT"/>
              </a:rPr>
              <a:t>strengthen </a:t>
            </a:r>
            <a:r>
              <a:rPr lang="en-IN" sz="2000" dirty="0">
                <a:cs typeface="Tw Cen MT"/>
              </a:rPr>
              <a:t>Linux,</a:t>
            </a:r>
            <a:r>
              <a:rPr lang="en-IN" sz="2000" spc="10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and</a:t>
            </a:r>
            <a:r>
              <a:rPr lang="en-IN" sz="2000" spc="11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lots</a:t>
            </a:r>
            <a:r>
              <a:rPr lang="en-IN" sz="2000" spc="10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of</a:t>
            </a:r>
            <a:r>
              <a:rPr lang="en-IN" sz="2000" spc="16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developers</a:t>
            </a:r>
            <a:r>
              <a:rPr lang="en-IN" sz="2000" spc="12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constantly</a:t>
            </a:r>
            <a:r>
              <a:rPr lang="en-IN" sz="2000" spc="12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work</a:t>
            </a:r>
            <a:r>
              <a:rPr lang="en-IN" sz="2000" spc="10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on</a:t>
            </a:r>
            <a:r>
              <a:rPr lang="en-IN" sz="2000" spc="10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updating</a:t>
            </a:r>
            <a:r>
              <a:rPr lang="en-IN" sz="2000" spc="12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the</a:t>
            </a:r>
            <a:r>
              <a:rPr lang="en-IN" sz="2000" spc="120" dirty="0">
                <a:cs typeface="Tw Cen MT"/>
              </a:rPr>
              <a:t> </a:t>
            </a:r>
            <a:r>
              <a:rPr lang="en-IN" sz="2000" spc="-10" dirty="0">
                <a:cs typeface="Tw Cen MT"/>
              </a:rPr>
              <a:t>Linux system.</a:t>
            </a:r>
            <a:endParaRPr lang="en-IN" sz="2000" dirty="0">
              <a:cs typeface="Tw Cen MT"/>
            </a:endParaRPr>
          </a:p>
          <a:p>
            <a:pPr marL="332740" indent="-320675" algn="just">
              <a:spcBef>
                <a:spcPts val="195"/>
              </a:spcBef>
              <a:buClr>
                <a:srgbClr val="234957"/>
              </a:buClr>
              <a:buSzPct val="59090"/>
              <a:tabLst>
                <a:tab pos="333375" algn="l"/>
              </a:tabLst>
            </a:pPr>
            <a:r>
              <a:rPr lang="en-IN" sz="2000" b="1" dirty="0">
                <a:cs typeface="Tw Cen MT"/>
              </a:rPr>
              <a:t>3.</a:t>
            </a:r>
            <a:r>
              <a:rPr lang="en-IN" sz="2000" b="1" spc="275" dirty="0">
                <a:cs typeface="Tw Cen MT"/>
              </a:rPr>
              <a:t>  </a:t>
            </a:r>
            <a:r>
              <a:rPr lang="en-IN" sz="2000" b="1" dirty="0">
                <a:cs typeface="Tw Cen MT"/>
              </a:rPr>
              <a:t>Shell/</a:t>
            </a:r>
            <a:r>
              <a:rPr lang="en-IN" sz="2000" b="1" spc="-10" dirty="0">
                <a:cs typeface="Tw Cen MT"/>
              </a:rPr>
              <a:t> </a:t>
            </a:r>
            <a:r>
              <a:rPr lang="en-IN" sz="2000" b="1" spc="-20" dirty="0">
                <a:cs typeface="Tw Cen MT"/>
              </a:rPr>
              <a:t>Command-</a:t>
            </a:r>
            <a:r>
              <a:rPr lang="en-IN" sz="2000" b="1" dirty="0">
                <a:cs typeface="Tw Cen MT"/>
              </a:rPr>
              <a:t>line</a:t>
            </a:r>
            <a:r>
              <a:rPr lang="en-IN" sz="2000" b="1" spc="-20" dirty="0">
                <a:cs typeface="Tw Cen MT"/>
              </a:rPr>
              <a:t> </a:t>
            </a:r>
            <a:r>
              <a:rPr lang="en-IN" sz="2000" b="1" spc="-10" dirty="0">
                <a:cs typeface="Tw Cen MT"/>
              </a:rPr>
              <a:t>Interface</a:t>
            </a:r>
            <a:endParaRPr lang="en-IN" sz="2000" dirty="0">
              <a:cs typeface="Tw Cen MT"/>
            </a:endParaRPr>
          </a:p>
          <a:p>
            <a:pPr marL="12065" marR="5080" indent="0" algn="just">
              <a:lnSpc>
                <a:spcPct val="80000"/>
              </a:lnSpc>
              <a:spcBef>
                <a:spcPts val="705"/>
              </a:spcBef>
              <a:buClr>
                <a:srgbClr val="234957"/>
              </a:buClr>
              <a:buSzPct val="59090"/>
              <a:buNone/>
              <a:tabLst>
                <a:tab pos="333375" algn="l"/>
              </a:tabLst>
            </a:pPr>
            <a:r>
              <a:rPr lang="en-IN" sz="2000" dirty="0">
                <a:cs typeface="Tw Cen MT"/>
              </a:rPr>
              <a:t>The</a:t>
            </a:r>
            <a:r>
              <a:rPr lang="en-IN" sz="2000" spc="8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Linux</a:t>
            </a:r>
            <a:r>
              <a:rPr lang="en-IN" sz="2000" spc="8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system</a:t>
            </a:r>
            <a:r>
              <a:rPr lang="en-IN" sz="2000" spc="7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includes</a:t>
            </a:r>
            <a:r>
              <a:rPr lang="en-IN" sz="2000" spc="7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essential</a:t>
            </a:r>
            <a:r>
              <a:rPr lang="en-IN" sz="2000" spc="8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programs</a:t>
            </a:r>
            <a:r>
              <a:rPr lang="en-IN" sz="2000" spc="6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that</a:t>
            </a:r>
            <a:r>
              <a:rPr lang="en-IN" sz="2000" spc="7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users</a:t>
            </a:r>
            <a:r>
              <a:rPr lang="en-IN" sz="2000" spc="8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can</a:t>
            </a:r>
            <a:r>
              <a:rPr lang="en-IN" sz="2000" spc="7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utilize</a:t>
            </a:r>
            <a:r>
              <a:rPr lang="en-IN" sz="2000" spc="85" dirty="0">
                <a:cs typeface="Tw Cen MT"/>
              </a:rPr>
              <a:t> </a:t>
            </a:r>
            <a:r>
              <a:rPr lang="en-IN" sz="2000" spc="-25" dirty="0">
                <a:cs typeface="Tw Cen MT"/>
              </a:rPr>
              <a:t>in </a:t>
            </a:r>
            <a:r>
              <a:rPr lang="en-IN" sz="2000" dirty="0">
                <a:cs typeface="Tw Cen MT"/>
              </a:rPr>
              <a:t>order</a:t>
            </a:r>
            <a:r>
              <a:rPr lang="en-IN" sz="2000" spc="17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to</a:t>
            </a:r>
            <a:r>
              <a:rPr lang="en-IN" sz="2000" spc="17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issue</a:t>
            </a:r>
            <a:r>
              <a:rPr lang="en-IN" sz="2000" spc="18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commands</a:t>
            </a:r>
            <a:r>
              <a:rPr lang="en-IN" sz="2000" spc="19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to</a:t>
            </a:r>
            <a:r>
              <a:rPr lang="en-IN" sz="2000" spc="16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the</a:t>
            </a:r>
            <a:r>
              <a:rPr lang="en-IN" sz="2000" spc="18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operating</a:t>
            </a:r>
            <a:r>
              <a:rPr lang="en-IN" sz="2000" spc="18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system</a:t>
            </a:r>
            <a:r>
              <a:rPr lang="en-IN" sz="2000" spc="18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for</a:t>
            </a:r>
            <a:r>
              <a:rPr lang="en-IN" sz="2000" spc="17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executing</a:t>
            </a:r>
            <a:r>
              <a:rPr lang="en-IN" sz="2000" spc="170" dirty="0">
                <a:cs typeface="Tw Cen MT"/>
              </a:rPr>
              <a:t> </a:t>
            </a:r>
            <a:r>
              <a:rPr lang="en-IN" sz="2000" spc="-25" dirty="0">
                <a:cs typeface="Tw Cen MT"/>
              </a:rPr>
              <a:t>the </a:t>
            </a:r>
            <a:r>
              <a:rPr lang="en-IN" sz="2000" dirty="0">
                <a:cs typeface="Tw Cen MT"/>
              </a:rPr>
              <a:t>design</a:t>
            </a:r>
            <a:r>
              <a:rPr lang="en-IN" sz="2000" spc="14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flawlessly.</a:t>
            </a:r>
            <a:r>
              <a:rPr lang="en-IN" sz="2000" spc="15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You</a:t>
            </a:r>
            <a:r>
              <a:rPr lang="en-IN" sz="2000" spc="15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may</a:t>
            </a:r>
            <a:r>
              <a:rPr lang="en-IN" sz="2000" spc="15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also</a:t>
            </a:r>
            <a:r>
              <a:rPr lang="en-IN" sz="2000" spc="15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direct</a:t>
            </a:r>
            <a:r>
              <a:rPr lang="en-IN" sz="2000" spc="15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it</a:t>
            </a:r>
            <a:r>
              <a:rPr lang="en-IN" sz="2000" spc="15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to</a:t>
            </a:r>
            <a:r>
              <a:rPr lang="en-IN" sz="2000" spc="15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carry</a:t>
            </a:r>
            <a:r>
              <a:rPr lang="en-IN" sz="2000" spc="16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out</a:t>
            </a:r>
            <a:r>
              <a:rPr lang="en-IN" sz="2000" spc="16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various</a:t>
            </a:r>
            <a:r>
              <a:rPr lang="en-IN" sz="2000" spc="160" dirty="0">
                <a:cs typeface="Tw Cen MT"/>
              </a:rPr>
              <a:t> </a:t>
            </a:r>
            <a:r>
              <a:rPr lang="en-IN" sz="2000" spc="-10" dirty="0">
                <a:cs typeface="Tw Cen MT"/>
              </a:rPr>
              <a:t>forms </a:t>
            </a:r>
            <a:r>
              <a:rPr lang="en-IN" sz="2000" dirty="0">
                <a:cs typeface="Tw Cen MT"/>
              </a:rPr>
              <a:t>of</a:t>
            </a:r>
            <a:r>
              <a:rPr lang="en-IN" sz="2000" spc="5" dirty="0">
                <a:cs typeface="Tw Cen MT"/>
              </a:rPr>
              <a:t> </a:t>
            </a:r>
            <a:r>
              <a:rPr lang="en-IN" sz="2000" u="sng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cs typeface="Tw Cen MT"/>
                <a:hlinkClick r:id="rId2"/>
              </a:rPr>
              <a:t>Linux</a:t>
            </a:r>
            <a:r>
              <a:rPr lang="en-IN" sz="2000" u="sng" spc="-40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cs typeface="Tw Cen MT"/>
                <a:hlinkClick r:id="rId2"/>
              </a:rPr>
              <a:t> </a:t>
            </a:r>
            <a:r>
              <a:rPr lang="en-IN" sz="2000" u="sng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cs typeface="Tw Cen MT"/>
                <a:hlinkClick r:id="rId2"/>
              </a:rPr>
              <a:t>commands</a:t>
            </a:r>
            <a:r>
              <a:rPr lang="en-IN" sz="2000" spc="-50" dirty="0">
                <a:solidFill>
                  <a:srgbClr val="6F2F9F"/>
                </a:solidFill>
                <a:cs typeface="Tw Cen MT"/>
                <a:hlinkClick r:id="rId2"/>
              </a:rPr>
              <a:t> </a:t>
            </a:r>
            <a:r>
              <a:rPr lang="en-IN" sz="2000" dirty="0">
                <a:cs typeface="Tw Cen MT"/>
              </a:rPr>
              <a:t>for</a:t>
            </a:r>
            <a:r>
              <a:rPr lang="en-IN" sz="2000" spc="-4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effectively</a:t>
            </a:r>
            <a:r>
              <a:rPr lang="en-IN" sz="2000" spc="-2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carrying</a:t>
            </a:r>
            <a:r>
              <a:rPr lang="en-IN" sz="2000" spc="-2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out</a:t>
            </a:r>
            <a:r>
              <a:rPr lang="en-IN" sz="2000" spc="-5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the</a:t>
            </a:r>
            <a:r>
              <a:rPr lang="en-IN" sz="2000" spc="-50" dirty="0">
                <a:cs typeface="Tw Cen MT"/>
              </a:rPr>
              <a:t> </a:t>
            </a:r>
            <a:r>
              <a:rPr lang="en-IN" sz="2000" spc="-10" dirty="0">
                <a:cs typeface="Tw Cen MT"/>
              </a:rPr>
              <a:t>applications.</a:t>
            </a:r>
            <a:endParaRPr lang="en-IN" sz="2000" dirty="0">
              <a:cs typeface="Tw Cen MT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77755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332740" indent="-320675" algn="just">
              <a:spcBef>
                <a:spcPts val="270"/>
              </a:spcBef>
              <a:buClr>
                <a:srgbClr val="234957"/>
              </a:buClr>
              <a:buSzPct val="59090"/>
              <a:tabLst>
                <a:tab pos="333375" algn="l"/>
              </a:tabLst>
            </a:pPr>
            <a:r>
              <a:rPr lang="en-IN" sz="2000" b="1" dirty="0">
                <a:cs typeface="Tw Cen MT"/>
              </a:rPr>
              <a:t>4.</a:t>
            </a:r>
            <a:r>
              <a:rPr lang="en-IN" sz="2000" b="1" spc="295" dirty="0">
                <a:cs typeface="Tw Cen MT"/>
              </a:rPr>
              <a:t>  </a:t>
            </a:r>
            <a:r>
              <a:rPr lang="en-IN" sz="2000" b="1" spc="-20" dirty="0">
                <a:cs typeface="Tw Cen MT"/>
              </a:rPr>
              <a:t>End-to-</a:t>
            </a:r>
            <a:r>
              <a:rPr lang="en-IN" sz="2000" b="1" dirty="0">
                <a:cs typeface="Tw Cen MT"/>
              </a:rPr>
              <a:t>end</a:t>
            </a:r>
            <a:r>
              <a:rPr lang="en-IN" sz="2000" b="1" spc="-15" dirty="0">
                <a:cs typeface="Tw Cen MT"/>
              </a:rPr>
              <a:t> </a:t>
            </a:r>
            <a:r>
              <a:rPr lang="en-IN" sz="2000" b="1" spc="-10" dirty="0">
                <a:cs typeface="Tw Cen MT"/>
              </a:rPr>
              <a:t>encryption</a:t>
            </a:r>
            <a:endParaRPr lang="en-IN" sz="2000" dirty="0">
              <a:cs typeface="Tw Cen MT"/>
            </a:endParaRPr>
          </a:p>
          <a:p>
            <a:pPr marL="332740" marR="5080" indent="-320675" algn="just">
              <a:lnSpc>
                <a:spcPct val="80000"/>
              </a:lnSpc>
              <a:buClr>
                <a:srgbClr val="234957"/>
              </a:buClr>
              <a:buSzPct val="59090"/>
              <a:tabLst>
                <a:tab pos="333375" algn="l"/>
              </a:tabLst>
            </a:pPr>
            <a:r>
              <a:rPr lang="en-IN" sz="2000" dirty="0">
                <a:cs typeface="Tw Cen MT"/>
              </a:rPr>
              <a:t>Authentication</a:t>
            </a:r>
            <a:r>
              <a:rPr lang="en-IN" sz="2000" spc="18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can</a:t>
            </a:r>
            <a:r>
              <a:rPr lang="en-IN" sz="2000" spc="19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help</a:t>
            </a:r>
            <a:r>
              <a:rPr lang="en-IN" sz="2000" spc="18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you</a:t>
            </a:r>
            <a:r>
              <a:rPr lang="en-IN" sz="2000" spc="18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keep</a:t>
            </a:r>
            <a:r>
              <a:rPr lang="en-IN" sz="2000" spc="18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your</a:t>
            </a:r>
            <a:r>
              <a:rPr lang="en-IN" sz="2000" spc="204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data</a:t>
            </a:r>
            <a:r>
              <a:rPr lang="en-IN" sz="2000" spc="18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protected.</a:t>
            </a:r>
            <a:r>
              <a:rPr lang="en-IN" sz="2000" spc="17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Before</a:t>
            </a:r>
            <a:r>
              <a:rPr lang="en-IN" sz="2000" spc="200" dirty="0">
                <a:cs typeface="Tw Cen MT"/>
              </a:rPr>
              <a:t> </a:t>
            </a:r>
            <a:r>
              <a:rPr lang="en-IN" sz="2000" spc="-25" dirty="0">
                <a:cs typeface="Tw Cen MT"/>
              </a:rPr>
              <a:t>you </a:t>
            </a:r>
            <a:r>
              <a:rPr lang="en-IN" sz="2000" dirty="0">
                <a:cs typeface="Tw Cen MT"/>
              </a:rPr>
              <a:t>may</a:t>
            </a:r>
            <a:r>
              <a:rPr lang="en-IN" sz="2000" spc="15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access</a:t>
            </a:r>
            <a:r>
              <a:rPr lang="en-IN" sz="2000" spc="18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some</a:t>
            </a:r>
            <a:r>
              <a:rPr lang="en-IN" sz="2000" spc="17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critical</a:t>
            </a:r>
            <a:r>
              <a:rPr lang="en-IN" sz="2000" spc="18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files,</a:t>
            </a:r>
            <a:r>
              <a:rPr lang="en-IN" sz="2000" spc="17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the</a:t>
            </a:r>
            <a:r>
              <a:rPr lang="en-IN" sz="2000" spc="18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Linux</a:t>
            </a:r>
            <a:r>
              <a:rPr lang="en-IN" sz="2000" spc="18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Operating</a:t>
            </a:r>
            <a:r>
              <a:rPr lang="en-IN" sz="2000" spc="18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System</a:t>
            </a:r>
            <a:r>
              <a:rPr lang="en-IN" sz="2000" spc="170" dirty="0">
                <a:cs typeface="Tw Cen MT"/>
              </a:rPr>
              <a:t> </a:t>
            </a:r>
            <a:r>
              <a:rPr lang="en-IN" sz="2000" spc="-10" dirty="0">
                <a:cs typeface="Tw Cen MT"/>
              </a:rPr>
              <a:t>requires </a:t>
            </a:r>
            <a:r>
              <a:rPr lang="en-IN" sz="2000" dirty="0">
                <a:cs typeface="Tw Cen MT"/>
              </a:rPr>
              <a:t>you</a:t>
            </a:r>
            <a:r>
              <a:rPr lang="en-IN" sz="2000" spc="11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to</a:t>
            </a:r>
            <a:r>
              <a:rPr lang="en-IN" sz="2000" spc="11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enter</a:t>
            </a:r>
            <a:r>
              <a:rPr lang="en-IN" sz="2000" spc="12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a</a:t>
            </a:r>
            <a:r>
              <a:rPr lang="en-IN" sz="2000" spc="11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password.</a:t>
            </a:r>
            <a:r>
              <a:rPr lang="en-IN" sz="2000" spc="12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Furthermore,</a:t>
            </a:r>
            <a:r>
              <a:rPr lang="en-IN" sz="2000" spc="12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the</a:t>
            </a:r>
            <a:r>
              <a:rPr lang="en-IN" sz="2000" spc="114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Linux</a:t>
            </a:r>
            <a:r>
              <a:rPr lang="en-IN" sz="2000" spc="12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environment</a:t>
            </a:r>
            <a:r>
              <a:rPr lang="en-IN" sz="2000" spc="120" dirty="0">
                <a:cs typeface="Tw Cen MT"/>
              </a:rPr>
              <a:t> </a:t>
            </a:r>
            <a:r>
              <a:rPr lang="en-IN" sz="2000" spc="-10" dirty="0">
                <a:cs typeface="Tw Cen MT"/>
              </a:rPr>
              <a:t>allows </a:t>
            </a:r>
            <a:r>
              <a:rPr lang="en-IN" sz="2000" dirty="0">
                <a:cs typeface="Tw Cen MT"/>
              </a:rPr>
              <a:t>users</a:t>
            </a:r>
            <a:r>
              <a:rPr lang="en-IN" sz="2000" spc="-2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to</a:t>
            </a:r>
            <a:r>
              <a:rPr lang="en-IN" sz="2000" spc="-3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encrypt</a:t>
            </a:r>
            <a:r>
              <a:rPr lang="en-IN" sz="2000" spc="-1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their</a:t>
            </a:r>
            <a:r>
              <a:rPr lang="en-IN" sz="2000" spc="-20" dirty="0">
                <a:cs typeface="Tw Cen MT"/>
              </a:rPr>
              <a:t> </a:t>
            </a:r>
            <a:r>
              <a:rPr lang="en-IN" sz="2000" spc="-10" dirty="0">
                <a:cs typeface="Tw Cen MT"/>
              </a:rPr>
              <a:t>data.</a:t>
            </a:r>
            <a:endParaRPr lang="en-IN" sz="2000" dirty="0">
              <a:cs typeface="Tw Cen MT"/>
            </a:endParaRPr>
          </a:p>
          <a:p>
            <a:pPr marL="332740" indent="-320675" algn="just">
              <a:spcBef>
                <a:spcPts val="185"/>
              </a:spcBef>
              <a:buClr>
                <a:srgbClr val="234957"/>
              </a:buClr>
              <a:buSzPct val="59090"/>
              <a:tabLst>
                <a:tab pos="333375" algn="l"/>
              </a:tabLst>
            </a:pPr>
            <a:r>
              <a:rPr lang="en-IN" sz="2000" b="1" dirty="0">
                <a:cs typeface="Tw Cen MT"/>
              </a:rPr>
              <a:t>5.</a:t>
            </a:r>
            <a:r>
              <a:rPr lang="en-IN" sz="2000" b="1" spc="245" dirty="0">
                <a:cs typeface="Tw Cen MT"/>
              </a:rPr>
              <a:t>  </a:t>
            </a:r>
            <a:r>
              <a:rPr lang="en-IN" sz="2000" b="1" dirty="0">
                <a:cs typeface="Tw Cen MT"/>
              </a:rPr>
              <a:t>Graphical</a:t>
            </a:r>
            <a:r>
              <a:rPr lang="en-IN" sz="2000" b="1" spc="-25" dirty="0">
                <a:cs typeface="Tw Cen MT"/>
              </a:rPr>
              <a:t> </a:t>
            </a:r>
            <a:r>
              <a:rPr lang="en-IN" sz="2000" b="1" dirty="0">
                <a:cs typeface="Tw Cen MT"/>
              </a:rPr>
              <a:t>User</a:t>
            </a:r>
            <a:r>
              <a:rPr lang="en-IN" sz="2000" b="1" spc="-20" dirty="0">
                <a:cs typeface="Tw Cen MT"/>
              </a:rPr>
              <a:t> </a:t>
            </a:r>
            <a:r>
              <a:rPr lang="en-IN" sz="2000" b="1" dirty="0">
                <a:cs typeface="Tw Cen MT"/>
              </a:rPr>
              <a:t>Interface</a:t>
            </a:r>
            <a:r>
              <a:rPr lang="en-IN" sz="2000" b="1" spc="-45" dirty="0">
                <a:cs typeface="Tw Cen MT"/>
              </a:rPr>
              <a:t> </a:t>
            </a:r>
            <a:r>
              <a:rPr lang="en-IN" sz="2000" b="1" spc="-10" dirty="0">
                <a:cs typeface="Tw Cen MT"/>
              </a:rPr>
              <a:t>(GUI)</a:t>
            </a:r>
            <a:endParaRPr lang="en-IN" sz="2000" dirty="0">
              <a:cs typeface="Tw Cen MT"/>
            </a:endParaRPr>
          </a:p>
          <a:p>
            <a:pPr marL="332740" marR="5080" indent="-320675" algn="just">
              <a:lnSpc>
                <a:spcPts val="2110"/>
              </a:lnSpc>
              <a:spcBef>
                <a:spcPts val="680"/>
              </a:spcBef>
              <a:buClr>
                <a:srgbClr val="234957"/>
              </a:buClr>
              <a:buSzPct val="59090"/>
              <a:tabLst>
                <a:tab pos="333375" algn="l"/>
              </a:tabLst>
            </a:pPr>
            <a:r>
              <a:rPr lang="en-IN" sz="2000" dirty="0">
                <a:cs typeface="Tw Cen MT"/>
              </a:rPr>
              <a:t>Linux</a:t>
            </a:r>
            <a:r>
              <a:rPr lang="en-IN" sz="2000" spc="16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Operating</a:t>
            </a:r>
            <a:r>
              <a:rPr lang="en-IN" sz="2000" spc="15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System</a:t>
            </a:r>
            <a:r>
              <a:rPr lang="en-IN" sz="2000" spc="15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comes</a:t>
            </a:r>
            <a:r>
              <a:rPr lang="en-IN" sz="2000" spc="14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with</a:t>
            </a:r>
            <a:r>
              <a:rPr lang="en-IN" sz="2000" spc="17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Graphical</a:t>
            </a:r>
            <a:r>
              <a:rPr lang="en-IN" sz="2000" spc="14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User</a:t>
            </a:r>
            <a:r>
              <a:rPr lang="en-IN" sz="2000" spc="16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Interface</a:t>
            </a:r>
            <a:r>
              <a:rPr lang="en-IN" sz="2000" spc="160" dirty="0">
                <a:cs typeface="Tw Cen MT"/>
              </a:rPr>
              <a:t> </a:t>
            </a:r>
            <a:r>
              <a:rPr lang="en-IN" sz="2000" spc="-10" dirty="0">
                <a:cs typeface="Tw Cen MT"/>
              </a:rPr>
              <a:t>(GUI) </a:t>
            </a:r>
            <a:r>
              <a:rPr lang="en-IN" sz="2000" dirty="0">
                <a:cs typeface="Tw Cen MT"/>
              </a:rPr>
              <a:t>abilities</a:t>
            </a:r>
            <a:r>
              <a:rPr lang="en-IN" sz="2000" spc="3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in</a:t>
            </a:r>
            <a:r>
              <a:rPr lang="en-IN" sz="2000" spc="1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the</a:t>
            </a:r>
            <a:r>
              <a:rPr lang="en-IN" sz="2000" spc="2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same</a:t>
            </a:r>
            <a:r>
              <a:rPr lang="en-IN" sz="2000" spc="2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way</a:t>
            </a:r>
            <a:r>
              <a:rPr lang="en-IN" sz="2000" spc="3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you</a:t>
            </a:r>
            <a:r>
              <a:rPr lang="en-IN" sz="2000" spc="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can</a:t>
            </a:r>
            <a:r>
              <a:rPr lang="en-IN" sz="2000" spc="2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with</a:t>
            </a:r>
            <a:r>
              <a:rPr lang="en-IN" sz="2000" spc="2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Windows.</a:t>
            </a:r>
            <a:r>
              <a:rPr lang="en-IN" sz="2000" spc="1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Similarly,</a:t>
            </a:r>
            <a:r>
              <a:rPr lang="en-IN" sz="2000" spc="3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users</a:t>
            </a:r>
            <a:r>
              <a:rPr lang="en-IN" sz="2000" spc="40" dirty="0">
                <a:cs typeface="Tw Cen MT"/>
              </a:rPr>
              <a:t> </a:t>
            </a:r>
            <a:r>
              <a:rPr lang="en-IN" sz="2000" spc="-25" dirty="0">
                <a:cs typeface="Tw Cen MT"/>
              </a:rPr>
              <a:t>can </a:t>
            </a:r>
            <a:r>
              <a:rPr lang="en-IN" sz="2000" dirty="0">
                <a:cs typeface="Tw Cen MT"/>
              </a:rPr>
              <a:t>install</a:t>
            </a:r>
            <a:r>
              <a:rPr lang="en-IN" sz="2000" spc="-2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the</a:t>
            </a:r>
            <a:r>
              <a:rPr lang="en-IN" sz="2000" spc="-15" dirty="0">
                <a:cs typeface="Tw Cen MT"/>
              </a:rPr>
              <a:t> </a:t>
            </a:r>
            <a:r>
              <a:rPr lang="en-IN" sz="2000" spc="-10" dirty="0">
                <a:cs typeface="Tw Cen MT"/>
              </a:rPr>
              <a:t>programs,</a:t>
            </a:r>
            <a:r>
              <a:rPr lang="en-IN" sz="2000" spc="-1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and</a:t>
            </a:r>
            <a:r>
              <a:rPr lang="en-IN" sz="2000" spc="-2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the</a:t>
            </a:r>
            <a:r>
              <a:rPr lang="en-IN" sz="2000" spc="-1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computer</a:t>
            </a:r>
            <a:r>
              <a:rPr lang="en-IN" sz="2000" spc="-2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graphics</a:t>
            </a:r>
            <a:r>
              <a:rPr lang="en-IN" sz="2000" spc="-1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will</a:t>
            </a:r>
            <a:r>
              <a:rPr lang="en-IN" sz="2000" spc="-1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begin</a:t>
            </a:r>
            <a:r>
              <a:rPr lang="en-IN" sz="2000" spc="-1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to</a:t>
            </a:r>
            <a:r>
              <a:rPr lang="en-IN" sz="2000" spc="-1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work</a:t>
            </a:r>
            <a:r>
              <a:rPr lang="en-IN" sz="2000" spc="-10" dirty="0">
                <a:cs typeface="Tw Cen MT"/>
              </a:rPr>
              <a:t> </a:t>
            </a:r>
            <a:r>
              <a:rPr lang="en-IN" sz="2000" spc="-25" dirty="0">
                <a:cs typeface="Tw Cen MT"/>
              </a:rPr>
              <a:t>in </a:t>
            </a:r>
            <a:r>
              <a:rPr lang="en-IN" sz="2000" dirty="0">
                <a:cs typeface="Tw Cen MT"/>
              </a:rPr>
              <a:t>the</a:t>
            </a:r>
            <a:r>
              <a:rPr lang="en-IN" sz="2000" spc="-7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same</a:t>
            </a:r>
            <a:r>
              <a:rPr lang="en-IN" sz="2000" spc="-75" dirty="0">
                <a:cs typeface="Tw Cen MT"/>
              </a:rPr>
              <a:t> </a:t>
            </a:r>
            <a:r>
              <a:rPr lang="en-IN" sz="2000" spc="-10" dirty="0">
                <a:cs typeface="Tw Cen MT"/>
              </a:rPr>
              <a:t>way</a:t>
            </a:r>
            <a:r>
              <a:rPr lang="en-IN" sz="2000" spc="-7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that</a:t>
            </a:r>
            <a:r>
              <a:rPr lang="en-IN" sz="2000" spc="-7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Windows</a:t>
            </a:r>
            <a:r>
              <a:rPr lang="en-IN" sz="2000" spc="-70" dirty="0">
                <a:cs typeface="Tw Cen MT"/>
              </a:rPr>
              <a:t> </a:t>
            </a:r>
            <a:r>
              <a:rPr lang="en-IN" sz="2000" spc="-10" dirty="0">
                <a:cs typeface="Tw Cen MT"/>
              </a:rPr>
              <a:t>does.</a:t>
            </a:r>
            <a:endParaRPr lang="en-IN" sz="2000" dirty="0">
              <a:cs typeface="Tw Cen MT"/>
            </a:endParaRPr>
          </a:p>
          <a:p>
            <a:pPr marL="332740" indent="-320675" algn="just">
              <a:spcBef>
                <a:spcPts val="195"/>
              </a:spcBef>
              <a:buClr>
                <a:srgbClr val="234957"/>
              </a:buClr>
              <a:buSzPct val="59090"/>
              <a:tabLst>
                <a:tab pos="333375" algn="l"/>
              </a:tabLst>
            </a:pPr>
            <a:r>
              <a:rPr lang="en-IN" sz="2000" b="1" dirty="0">
                <a:cs typeface="Tw Cen MT"/>
              </a:rPr>
              <a:t>6.</a:t>
            </a:r>
            <a:r>
              <a:rPr lang="en-IN" sz="2000" b="1" spc="245" dirty="0">
                <a:cs typeface="Tw Cen MT"/>
              </a:rPr>
              <a:t>  </a:t>
            </a:r>
            <a:r>
              <a:rPr lang="en-IN" sz="2000" b="1" dirty="0">
                <a:cs typeface="Tw Cen MT"/>
              </a:rPr>
              <a:t>Configure</a:t>
            </a:r>
            <a:r>
              <a:rPr lang="en-IN" sz="2000" b="1" spc="-25" dirty="0">
                <a:cs typeface="Tw Cen MT"/>
              </a:rPr>
              <a:t> </a:t>
            </a:r>
            <a:r>
              <a:rPr lang="en-IN" sz="2000" b="1" spc="-10" dirty="0">
                <a:cs typeface="Tw Cen MT"/>
              </a:rPr>
              <a:t>Keyboards </a:t>
            </a:r>
            <a:r>
              <a:rPr lang="en-IN" sz="2000" b="1" dirty="0">
                <a:cs typeface="Tw Cen MT"/>
              </a:rPr>
              <a:t>into</a:t>
            </a:r>
            <a:r>
              <a:rPr lang="en-IN" sz="2000" b="1" spc="-35" dirty="0">
                <a:cs typeface="Tw Cen MT"/>
              </a:rPr>
              <a:t> </a:t>
            </a:r>
            <a:r>
              <a:rPr lang="en-IN" sz="2000" b="1" dirty="0">
                <a:cs typeface="Tw Cen MT"/>
              </a:rPr>
              <a:t>Different</a:t>
            </a:r>
            <a:r>
              <a:rPr lang="en-IN" sz="2000" b="1" spc="-5" dirty="0">
                <a:cs typeface="Tw Cen MT"/>
              </a:rPr>
              <a:t> </a:t>
            </a:r>
            <a:r>
              <a:rPr lang="en-IN" sz="2000" b="1" spc="-10" dirty="0">
                <a:cs typeface="Tw Cen MT"/>
              </a:rPr>
              <a:t>Languages</a:t>
            </a:r>
            <a:endParaRPr lang="en-IN" sz="2000" dirty="0">
              <a:cs typeface="Tw Cen MT"/>
            </a:endParaRPr>
          </a:p>
          <a:p>
            <a:pPr marL="332740" marR="5715" indent="-320675" algn="just">
              <a:lnSpc>
                <a:spcPct val="80000"/>
              </a:lnSpc>
              <a:spcBef>
                <a:spcPts val="705"/>
              </a:spcBef>
              <a:buClr>
                <a:srgbClr val="234957"/>
              </a:buClr>
              <a:buSzPct val="59090"/>
              <a:tabLst>
                <a:tab pos="333375" algn="l"/>
              </a:tabLst>
            </a:pPr>
            <a:r>
              <a:rPr lang="en-IN" sz="2000" dirty="0">
                <a:cs typeface="Tw Cen MT"/>
              </a:rPr>
              <a:t>Because</a:t>
            </a:r>
            <a:r>
              <a:rPr lang="en-IN" sz="2000" spc="7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Linux</a:t>
            </a:r>
            <a:r>
              <a:rPr lang="en-IN" sz="2000" spc="7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is</a:t>
            </a:r>
            <a:r>
              <a:rPr lang="en-IN" sz="2000" spc="7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available</a:t>
            </a:r>
            <a:r>
              <a:rPr lang="en-IN" sz="2000" spc="7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in</a:t>
            </a:r>
            <a:r>
              <a:rPr lang="en-IN" sz="2000" spc="6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various</a:t>
            </a:r>
            <a:r>
              <a:rPr lang="en-IN" sz="2000" spc="7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languages,</a:t>
            </a:r>
            <a:r>
              <a:rPr lang="en-IN" sz="2000" spc="7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it</a:t>
            </a:r>
            <a:r>
              <a:rPr lang="en-IN" sz="2000" spc="8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is</a:t>
            </a:r>
            <a:r>
              <a:rPr lang="en-IN" sz="2000" spc="6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simple</a:t>
            </a:r>
            <a:r>
              <a:rPr lang="en-IN" sz="2000" spc="7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to</a:t>
            </a:r>
            <a:r>
              <a:rPr lang="en-IN" sz="2000" spc="5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use</a:t>
            </a:r>
            <a:r>
              <a:rPr lang="en-IN" sz="2000" spc="75" dirty="0">
                <a:cs typeface="Tw Cen MT"/>
              </a:rPr>
              <a:t> </a:t>
            </a:r>
            <a:r>
              <a:rPr lang="en-IN" sz="2000" spc="-25" dirty="0">
                <a:cs typeface="Tw Cen MT"/>
              </a:rPr>
              <a:t>it </a:t>
            </a:r>
            <a:r>
              <a:rPr lang="en-IN" sz="2000" dirty="0">
                <a:cs typeface="Tw Cen MT"/>
              </a:rPr>
              <a:t>worldwide.</a:t>
            </a:r>
            <a:r>
              <a:rPr lang="en-IN" sz="2000" spc="62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As</a:t>
            </a:r>
            <a:r>
              <a:rPr lang="en-IN" sz="2000" spc="60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a</a:t>
            </a:r>
            <a:r>
              <a:rPr lang="en-IN" sz="2000" spc="61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result,</a:t>
            </a:r>
            <a:r>
              <a:rPr lang="en-IN" sz="2000" spc="62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you</a:t>
            </a:r>
            <a:r>
              <a:rPr lang="en-IN" sz="2000" spc="60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can</a:t>
            </a:r>
            <a:r>
              <a:rPr lang="en-IN" sz="2000" spc="62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change</a:t>
            </a:r>
            <a:r>
              <a:rPr lang="en-IN" sz="2000" spc="61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the</a:t>
            </a:r>
            <a:r>
              <a:rPr lang="en-IN" sz="2000" spc="62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language</a:t>
            </a:r>
            <a:r>
              <a:rPr lang="en-IN" sz="2000" spc="61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on</a:t>
            </a:r>
            <a:r>
              <a:rPr lang="en-IN" sz="2000" spc="610" dirty="0">
                <a:cs typeface="Tw Cen MT"/>
              </a:rPr>
              <a:t> </a:t>
            </a:r>
            <a:r>
              <a:rPr lang="en-IN" sz="2000" spc="-20" dirty="0">
                <a:cs typeface="Tw Cen MT"/>
              </a:rPr>
              <a:t>your </a:t>
            </a:r>
            <a:r>
              <a:rPr lang="en-IN" sz="2000" spc="-10" dirty="0">
                <a:cs typeface="Tw Cen MT"/>
              </a:rPr>
              <a:t>keyboard</a:t>
            </a:r>
            <a:r>
              <a:rPr lang="en-IN" sz="2000" spc="-7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as</a:t>
            </a:r>
            <a:r>
              <a:rPr lang="en-IN" sz="2000" spc="-6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per</a:t>
            </a:r>
            <a:r>
              <a:rPr lang="en-IN" sz="2000" spc="-5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your</a:t>
            </a:r>
            <a:r>
              <a:rPr lang="en-IN" sz="2000" spc="-80" dirty="0">
                <a:cs typeface="Tw Cen MT"/>
              </a:rPr>
              <a:t> </a:t>
            </a:r>
            <a:r>
              <a:rPr lang="en-IN" sz="2000" spc="-10" dirty="0">
                <a:cs typeface="Tw Cen MT"/>
              </a:rPr>
              <a:t>preference.</a:t>
            </a:r>
            <a:endParaRPr lang="en-IN" sz="2000" dirty="0">
              <a:cs typeface="Tw Cen MT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17301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marL="332740" indent="-320675" algn="just">
              <a:spcBef>
                <a:spcPts val="415"/>
              </a:spcBef>
              <a:buClr>
                <a:srgbClr val="234957"/>
              </a:buClr>
              <a:buSzPct val="59375"/>
              <a:tabLst>
                <a:tab pos="333375" algn="l"/>
              </a:tabLst>
            </a:pPr>
            <a:r>
              <a:rPr lang="en-IN" sz="3200" b="1" dirty="0">
                <a:cs typeface="Tw Cen MT"/>
              </a:rPr>
              <a:t>7.</a:t>
            </a:r>
            <a:r>
              <a:rPr lang="en-IN" sz="3200" b="1" spc="390" dirty="0">
                <a:cs typeface="Tw Cen MT"/>
              </a:rPr>
              <a:t>  </a:t>
            </a:r>
            <a:r>
              <a:rPr lang="en-IN" sz="3200" b="1" dirty="0">
                <a:cs typeface="Tw Cen MT"/>
              </a:rPr>
              <a:t>Frequent</a:t>
            </a:r>
            <a:r>
              <a:rPr lang="en-IN" sz="3200" b="1" spc="-40" dirty="0">
                <a:cs typeface="Tw Cen MT"/>
              </a:rPr>
              <a:t> </a:t>
            </a:r>
            <a:r>
              <a:rPr lang="en-IN" sz="3200" b="1" dirty="0">
                <a:cs typeface="Tw Cen MT"/>
              </a:rPr>
              <a:t>New</a:t>
            </a:r>
            <a:r>
              <a:rPr lang="en-IN" sz="3200" b="1" spc="-30" dirty="0">
                <a:cs typeface="Tw Cen MT"/>
              </a:rPr>
              <a:t> </a:t>
            </a:r>
            <a:r>
              <a:rPr lang="en-IN" sz="3200" b="1" spc="-10" dirty="0">
                <a:cs typeface="Tw Cen MT"/>
              </a:rPr>
              <a:t>Updates</a:t>
            </a:r>
            <a:endParaRPr lang="en-IN" sz="3200" dirty="0">
              <a:cs typeface="Tw Cen MT"/>
            </a:endParaRPr>
          </a:p>
          <a:p>
            <a:pPr marL="332740" marR="5080" indent="-320675" algn="just">
              <a:lnSpc>
                <a:spcPts val="1540"/>
              </a:lnSpc>
              <a:spcBef>
                <a:spcPts val="685"/>
              </a:spcBef>
              <a:buClr>
                <a:srgbClr val="234957"/>
              </a:buClr>
              <a:buSzPct val="59375"/>
              <a:tabLst>
                <a:tab pos="333375" algn="l"/>
              </a:tabLst>
            </a:pPr>
            <a:r>
              <a:rPr lang="en-IN" sz="3200" dirty="0">
                <a:cs typeface="Tw Cen MT"/>
              </a:rPr>
              <a:t>Software</a:t>
            </a:r>
            <a:r>
              <a:rPr lang="en-IN" sz="3200" spc="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updates</a:t>
            </a:r>
            <a:r>
              <a:rPr lang="en-IN" sz="3200" spc="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are</a:t>
            </a:r>
            <a:r>
              <a:rPr lang="en-IN" sz="3200" spc="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controlled</a:t>
            </a:r>
            <a:r>
              <a:rPr lang="en-IN" sz="3200" spc="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by</a:t>
            </a:r>
            <a:r>
              <a:rPr lang="en-IN" sz="3200" spc="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users</a:t>
            </a:r>
            <a:r>
              <a:rPr lang="en-IN" sz="3200" spc="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in</a:t>
            </a:r>
            <a:r>
              <a:rPr lang="en-IN" sz="3200" spc="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Linux.</a:t>
            </a:r>
            <a:r>
              <a:rPr lang="en-IN" sz="3200" spc="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Individuals</a:t>
            </a:r>
            <a:r>
              <a:rPr lang="en-IN" sz="3200" spc="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have</a:t>
            </a:r>
            <a:r>
              <a:rPr lang="en-IN" sz="3200" spc="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option</a:t>
            </a:r>
            <a:r>
              <a:rPr lang="en-IN" sz="3200" spc="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to</a:t>
            </a:r>
            <a:r>
              <a:rPr lang="en-IN" sz="3200" spc="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pick</a:t>
            </a:r>
            <a:r>
              <a:rPr lang="en-IN" sz="3200" spc="35" dirty="0">
                <a:cs typeface="Tw Cen MT"/>
              </a:rPr>
              <a:t> </a:t>
            </a:r>
            <a:r>
              <a:rPr lang="en-IN" sz="3200" spc="-25" dirty="0">
                <a:cs typeface="Tw Cen MT"/>
              </a:rPr>
              <a:t>and </a:t>
            </a:r>
            <a:r>
              <a:rPr lang="en-IN" sz="3200" dirty="0">
                <a:cs typeface="Tw Cen MT"/>
              </a:rPr>
              <a:t>choose</a:t>
            </a:r>
            <a:r>
              <a:rPr lang="en-IN" sz="3200" spc="1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which</a:t>
            </a:r>
            <a:r>
              <a:rPr lang="en-IN" sz="3200" spc="1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updates</a:t>
            </a:r>
            <a:r>
              <a:rPr lang="en-IN" sz="3200" spc="1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are</a:t>
            </a:r>
            <a:r>
              <a:rPr lang="en-IN" sz="3200" spc="1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required,</a:t>
            </a:r>
            <a:r>
              <a:rPr lang="en-IN" sz="3200" spc="1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and</a:t>
            </a:r>
            <a:r>
              <a:rPr lang="en-IN" sz="3200" spc="114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there</a:t>
            </a:r>
            <a:r>
              <a:rPr lang="en-IN" sz="3200" spc="1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are</a:t>
            </a:r>
            <a:r>
              <a:rPr lang="en-IN" sz="3200" spc="1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</a:t>
            </a:r>
            <a:r>
              <a:rPr lang="en-IN" sz="3200" spc="1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plethora</a:t>
            </a:r>
            <a:r>
              <a:rPr lang="en-IN" sz="3200" spc="1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of</a:t>
            </a:r>
            <a:r>
              <a:rPr lang="en-IN" sz="3200" spc="16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system</a:t>
            </a:r>
            <a:r>
              <a:rPr lang="en-IN" sz="3200" spc="1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updates</a:t>
            </a:r>
            <a:r>
              <a:rPr lang="en-IN" sz="3200" spc="120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accessible. </a:t>
            </a:r>
            <a:r>
              <a:rPr lang="en-IN" sz="3200" dirty="0">
                <a:cs typeface="Tw Cen MT"/>
              </a:rPr>
              <a:t>These</a:t>
            </a:r>
            <a:r>
              <a:rPr lang="en-IN" sz="3200" spc="95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upgrades</a:t>
            </a:r>
            <a:r>
              <a:rPr lang="en-IN" sz="3200" spc="95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happen</a:t>
            </a:r>
            <a:r>
              <a:rPr lang="en-IN" sz="3200" spc="95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considerably</a:t>
            </a:r>
            <a:r>
              <a:rPr lang="en-IN" sz="3200" spc="95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more</a:t>
            </a:r>
            <a:r>
              <a:rPr lang="en-IN" sz="3200" spc="100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quickly</a:t>
            </a:r>
            <a:r>
              <a:rPr lang="en-IN" sz="3200" spc="90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than</a:t>
            </a:r>
            <a:r>
              <a:rPr lang="en-IN" sz="3200" spc="95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on</a:t>
            </a:r>
            <a:r>
              <a:rPr lang="en-IN" sz="3200" spc="95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other</a:t>
            </a:r>
            <a:r>
              <a:rPr lang="en-IN" sz="3200" spc="100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operating</a:t>
            </a:r>
            <a:r>
              <a:rPr lang="en-IN" sz="3200" spc="95" dirty="0">
                <a:cs typeface="Tw Cen MT"/>
              </a:rPr>
              <a:t>  </a:t>
            </a:r>
            <a:r>
              <a:rPr lang="en-IN" sz="3200" spc="-10" dirty="0">
                <a:cs typeface="Tw Cen MT"/>
              </a:rPr>
              <a:t>systems. Therefore,</a:t>
            </a:r>
            <a:r>
              <a:rPr lang="en-IN" sz="3200" spc="-5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system</a:t>
            </a:r>
            <a:r>
              <a:rPr lang="en-IN" sz="3200" spc="-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upgrades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can</a:t>
            </a:r>
            <a:r>
              <a:rPr lang="en-IN" sz="3200" spc="-5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be</a:t>
            </a:r>
            <a:r>
              <a:rPr lang="en-IN" sz="3200" spc="-50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deployed</a:t>
            </a:r>
            <a:r>
              <a:rPr lang="en-IN" sz="3200" spc="-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without</a:t>
            </a:r>
            <a:r>
              <a:rPr lang="en-IN" sz="3200" spc="-55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difficulty.</a:t>
            </a:r>
            <a:endParaRPr lang="en-IN" sz="3200" dirty="0">
              <a:cs typeface="Tw Cen MT"/>
            </a:endParaRPr>
          </a:p>
          <a:p>
            <a:pPr marL="332740" indent="-320675" algn="just">
              <a:spcBef>
                <a:spcPts val="325"/>
              </a:spcBef>
              <a:buClr>
                <a:srgbClr val="234957"/>
              </a:buClr>
              <a:buSzPct val="59375"/>
              <a:tabLst>
                <a:tab pos="333375" algn="l"/>
              </a:tabLst>
            </a:pPr>
            <a:r>
              <a:rPr lang="en-IN" sz="3200" b="1" dirty="0">
                <a:cs typeface="Tw Cen MT"/>
              </a:rPr>
              <a:t>8.</a:t>
            </a:r>
            <a:r>
              <a:rPr lang="en-IN" sz="3200" b="1" spc="170" dirty="0">
                <a:cs typeface="Tw Cen MT"/>
              </a:rPr>
              <a:t>  </a:t>
            </a:r>
            <a:r>
              <a:rPr lang="en-IN" sz="3200" b="1" dirty="0">
                <a:cs typeface="Tw Cen MT"/>
              </a:rPr>
              <a:t>Lightweight</a:t>
            </a:r>
            <a:r>
              <a:rPr lang="en-IN" sz="3200" b="1" spc="-15" dirty="0">
                <a:cs typeface="Tw Cen MT"/>
              </a:rPr>
              <a:t> </a:t>
            </a:r>
            <a:r>
              <a:rPr lang="en-IN" sz="3200" b="1" spc="-10" dirty="0">
                <a:cs typeface="Tw Cen MT"/>
              </a:rPr>
              <a:t>Infrastructure</a:t>
            </a:r>
            <a:endParaRPr lang="en-IN" sz="3200" dirty="0">
              <a:cs typeface="Tw Cen MT"/>
            </a:endParaRPr>
          </a:p>
          <a:p>
            <a:pPr marL="332740" marR="5080" indent="-320675" algn="just">
              <a:lnSpc>
                <a:spcPts val="1540"/>
              </a:lnSpc>
              <a:spcBef>
                <a:spcPts val="680"/>
              </a:spcBef>
              <a:buClr>
                <a:srgbClr val="234957"/>
              </a:buClr>
              <a:buSzPct val="59375"/>
              <a:tabLst>
                <a:tab pos="333375" algn="l"/>
              </a:tabLst>
            </a:pPr>
            <a:r>
              <a:rPr lang="en-IN" sz="3200" dirty="0">
                <a:cs typeface="Tw Cen MT"/>
              </a:rPr>
              <a:t>Linux</a:t>
            </a:r>
            <a:r>
              <a:rPr lang="en-IN" sz="3200" spc="-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is</a:t>
            </a:r>
            <a:r>
              <a:rPr lang="en-IN" sz="3200" spc="-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</a:t>
            </a:r>
            <a:r>
              <a:rPr lang="en-IN" sz="3200" spc="-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highly</a:t>
            </a:r>
            <a:r>
              <a:rPr lang="en-IN" sz="3200" spc="-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lightweight</a:t>
            </a:r>
            <a:r>
              <a:rPr lang="en-IN" sz="3200" spc="-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operating</a:t>
            </a:r>
            <a:r>
              <a:rPr lang="en-IN" sz="3200" spc="-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system.</a:t>
            </a:r>
            <a:r>
              <a:rPr lang="en-IN" sz="3200" spc="-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Linux</a:t>
            </a:r>
            <a:r>
              <a:rPr lang="en-IN" sz="3200" spc="-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has</a:t>
            </a:r>
            <a:r>
              <a:rPr lang="en-IN" sz="3200" spc="-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far</a:t>
            </a:r>
            <a:r>
              <a:rPr lang="en-IN" sz="3200" spc="-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fewer</a:t>
            </a:r>
            <a:r>
              <a:rPr lang="en-IN" sz="3200" spc="-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prerequisites</a:t>
            </a:r>
            <a:r>
              <a:rPr lang="en-IN" sz="3200" spc="-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than</a:t>
            </a:r>
            <a:r>
              <a:rPr lang="en-IN" sz="3200" spc="-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any</a:t>
            </a:r>
            <a:r>
              <a:rPr lang="en-IN" sz="3200" spc="-30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other </a:t>
            </a:r>
            <a:r>
              <a:rPr lang="en-IN" sz="3200" dirty="0">
                <a:cs typeface="Tw Cen MT"/>
              </a:rPr>
              <a:t>operating</a:t>
            </a:r>
            <a:r>
              <a:rPr lang="en-IN" sz="3200" spc="-5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system,</a:t>
            </a:r>
            <a:r>
              <a:rPr lang="en-IN" sz="3200" spc="-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has</a:t>
            </a:r>
            <a:r>
              <a:rPr lang="en-IN" sz="3200" spc="-5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</a:t>
            </a:r>
            <a:r>
              <a:rPr lang="en-IN" sz="3200" spc="-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smaller</a:t>
            </a:r>
            <a:r>
              <a:rPr lang="en-IN" sz="3200" spc="-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memory</a:t>
            </a:r>
            <a:r>
              <a:rPr lang="en-IN" sz="3200" spc="-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footprint,</a:t>
            </a:r>
            <a:r>
              <a:rPr lang="en-IN" sz="3200" spc="-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and</a:t>
            </a:r>
            <a:r>
              <a:rPr lang="en-IN" sz="3200" spc="-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uses</a:t>
            </a:r>
            <a:r>
              <a:rPr lang="en-IN" sz="3200" spc="-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less</a:t>
            </a:r>
            <a:r>
              <a:rPr lang="en-IN" sz="3200" spc="-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storage</a:t>
            </a:r>
            <a:r>
              <a:rPr lang="en-IN" sz="3200" spc="-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space.</a:t>
            </a:r>
            <a:r>
              <a:rPr lang="en-IN" sz="3200" spc="-50" dirty="0">
                <a:cs typeface="Tw Cen MT"/>
              </a:rPr>
              <a:t> </a:t>
            </a:r>
            <a:r>
              <a:rPr lang="en-IN" sz="3200" spc="-20" dirty="0">
                <a:cs typeface="Tw Cen MT"/>
              </a:rPr>
              <a:t>Typically,</a:t>
            </a:r>
            <a:r>
              <a:rPr lang="en-IN" sz="3200" spc="-40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you'll </a:t>
            </a:r>
            <a:r>
              <a:rPr lang="en-IN" sz="3200" dirty="0">
                <a:cs typeface="Tw Cen MT"/>
              </a:rPr>
              <a:t>find</a:t>
            </a:r>
            <a:r>
              <a:rPr lang="en-IN" sz="3200" spc="-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</a:t>
            </a:r>
            <a:r>
              <a:rPr lang="en-IN" sz="3200" spc="-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Linux</a:t>
            </a:r>
            <a:r>
              <a:rPr lang="en-IN" sz="3200" spc="-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Distro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with</a:t>
            </a:r>
            <a:r>
              <a:rPr lang="en-IN" sz="3200" spc="-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only</a:t>
            </a:r>
            <a:r>
              <a:rPr lang="en-IN" sz="3200" spc="-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128MB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of RAM</a:t>
            </a:r>
            <a:r>
              <a:rPr lang="en-IN" sz="3200" spc="-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and</a:t>
            </a:r>
            <a:r>
              <a:rPr lang="en-IN" sz="3200" spc="-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around</a:t>
            </a:r>
            <a:r>
              <a:rPr lang="en-IN" sz="3200" spc="-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-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same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amount</a:t>
            </a:r>
            <a:r>
              <a:rPr lang="en-IN" sz="3200" spc="-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of</a:t>
            </a:r>
            <a:r>
              <a:rPr lang="en-IN" sz="3200" spc="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disc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space.</a:t>
            </a:r>
            <a:endParaRPr lang="en-IN" sz="3200" dirty="0">
              <a:cs typeface="Tw Cen MT"/>
            </a:endParaRPr>
          </a:p>
          <a:p>
            <a:pPr marL="332740" indent="-320675" algn="just">
              <a:spcBef>
                <a:spcPts val="315"/>
              </a:spcBef>
              <a:buClr>
                <a:srgbClr val="234957"/>
              </a:buClr>
              <a:buSzPct val="59375"/>
              <a:tabLst>
                <a:tab pos="333375" algn="l"/>
              </a:tabLst>
            </a:pPr>
            <a:r>
              <a:rPr lang="en-IN" sz="3200" b="1" dirty="0">
                <a:cs typeface="Tw Cen MT"/>
              </a:rPr>
              <a:t>9.</a:t>
            </a:r>
            <a:r>
              <a:rPr lang="en-IN" sz="3200" b="1" spc="190" dirty="0">
                <a:cs typeface="Tw Cen MT"/>
              </a:rPr>
              <a:t>  </a:t>
            </a:r>
            <a:r>
              <a:rPr lang="en-IN" sz="3200" b="1" dirty="0">
                <a:cs typeface="Tw Cen MT"/>
              </a:rPr>
              <a:t>Extremely</a:t>
            </a:r>
            <a:r>
              <a:rPr lang="en-IN" sz="3200" b="1" spc="-35" dirty="0">
                <a:cs typeface="Tw Cen MT"/>
              </a:rPr>
              <a:t> </a:t>
            </a:r>
            <a:r>
              <a:rPr lang="en-IN" sz="3200" b="1" spc="-10" dirty="0">
                <a:cs typeface="Tw Cen MT"/>
              </a:rPr>
              <a:t>Flexible</a:t>
            </a:r>
            <a:endParaRPr lang="en-IN" sz="3200" dirty="0">
              <a:cs typeface="Tw Cen MT"/>
            </a:endParaRPr>
          </a:p>
          <a:p>
            <a:pPr marL="332740" marR="6985" indent="-320675" algn="just">
              <a:lnSpc>
                <a:spcPts val="1540"/>
              </a:lnSpc>
              <a:spcBef>
                <a:spcPts val="695"/>
              </a:spcBef>
              <a:buClr>
                <a:srgbClr val="234957"/>
              </a:buClr>
              <a:buSzPct val="59375"/>
              <a:tabLst>
                <a:tab pos="333375" algn="l"/>
              </a:tabLst>
            </a:pPr>
            <a:r>
              <a:rPr lang="en-IN" sz="3200" dirty="0">
                <a:cs typeface="Tw Cen MT"/>
              </a:rPr>
              <a:t>Linux</a:t>
            </a:r>
            <a:r>
              <a:rPr lang="en-IN" sz="3200" spc="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is</a:t>
            </a:r>
            <a:r>
              <a:rPr lang="en-IN" sz="3200" spc="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highly</a:t>
            </a:r>
            <a:r>
              <a:rPr lang="en-IN" sz="3200" spc="30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flexible,</a:t>
            </a:r>
            <a:r>
              <a:rPr lang="en-IN" sz="3200" spc="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and</a:t>
            </a:r>
            <a:r>
              <a:rPr lang="en-IN" sz="3200" spc="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</a:t>
            </a:r>
            <a:r>
              <a:rPr lang="en-IN" sz="3200" spc="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variety</a:t>
            </a:r>
            <a:r>
              <a:rPr lang="en-IN" sz="3200" spc="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of</a:t>
            </a:r>
            <a:r>
              <a:rPr lang="en-IN" sz="3200" spc="5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desktop</a:t>
            </a:r>
            <a:r>
              <a:rPr lang="en-IN" sz="3200" spc="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applications,</a:t>
            </a:r>
            <a:r>
              <a:rPr lang="en-IN" sz="3200" spc="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embedded</a:t>
            </a:r>
            <a:r>
              <a:rPr lang="en-IN" sz="3200" spc="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systems,</a:t>
            </a:r>
            <a:r>
              <a:rPr lang="en-IN" sz="3200" spc="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and</a:t>
            </a:r>
            <a:r>
              <a:rPr lang="en-IN" sz="3200" spc="20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server </a:t>
            </a:r>
            <a:r>
              <a:rPr lang="en-IN" sz="3200" dirty="0">
                <a:cs typeface="Tw Cen MT"/>
              </a:rPr>
              <a:t>applications</a:t>
            </a:r>
            <a:r>
              <a:rPr lang="en-IN" sz="3200" spc="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can</a:t>
            </a:r>
            <a:r>
              <a:rPr lang="en-IN" sz="3200" spc="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benefit</a:t>
            </a:r>
            <a:r>
              <a:rPr lang="en-IN" sz="3200" spc="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from</a:t>
            </a:r>
            <a:r>
              <a:rPr lang="en-IN" sz="3200" spc="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same.</a:t>
            </a:r>
            <a:r>
              <a:rPr lang="en-IN" sz="3200" spc="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It</a:t>
            </a:r>
            <a:r>
              <a:rPr lang="en-IN" sz="3200" spc="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also</a:t>
            </a:r>
            <a:r>
              <a:rPr lang="en-IN" sz="3200" spc="5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offers</a:t>
            </a:r>
            <a:r>
              <a:rPr lang="en-IN" sz="3200" spc="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</a:t>
            </a:r>
            <a:r>
              <a:rPr lang="en-IN" sz="3200" spc="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number</a:t>
            </a:r>
            <a:r>
              <a:rPr lang="en-IN" sz="3200" spc="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of</a:t>
            </a:r>
            <a:r>
              <a:rPr lang="en-IN" sz="3200" spc="75" dirty="0">
                <a:cs typeface="Tw Cen MT"/>
              </a:rPr>
              <a:t> </a:t>
            </a:r>
            <a:r>
              <a:rPr lang="en-IN" sz="3200" spc="-20" dirty="0">
                <a:cs typeface="Tw Cen MT"/>
              </a:rPr>
              <a:t>computer-</a:t>
            </a:r>
            <a:r>
              <a:rPr lang="en-IN" sz="3200" dirty="0">
                <a:cs typeface="Tw Cen MT"/>
              </a:rPr>
              <a:t>specific</a:t>
            </a:r>
            <a:r>
              <a:rPr lang="en-IN" sz="3200" spc="45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limitation </a:t>
            </a:r>
            <a:r>
              <a:rPr lang="en-IN" sz="3200" dirty="0">
                <a:cs typeface="Tw Cen MT"/>
              </a:rPr>
              <a:t>settings</a:t>
            </a:r>
            <a:r>
              <a:rPr lang="en-IN" sz="3200" spc="-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for</a:t>
            </a:r>
            <a:r>
              <a:rPr lang="en-IN" sz="3200" spc="-5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admins</a:t>
            </a:r>
            <a:r>
              <a:rPr lang="en-IN" sz="3200" spc="-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to</a:t>
            </a:r>
            <a:r>
              <a:rPr lang="en-IN" sz="3200" spc="-5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allow</a:t>
            </a:r>
            <a:r>
              <a:rPr lang="en-IN" sz="3200" spc="-5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only</a:t>
            </a:r>
            <a:r>
              <a:rPr lang="en-IN" sz="3200" spc="-6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essential</a:t>
            </a:r>
            <a:r>
              <a:rPr lang="en-IN" sz="3200" spc="-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components</a:t>
            </a:r>
            <a:r>
              <a:rPr lang="en-IN" sz="3200" spc="-5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to</a:t>
            </a:r>
            <a:r>
              <a:rPr lang="en-IN" sz="3200" spc="-6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get</a:t>
            </a:r>
            <a:r>
              <a:rPr lang="en-IN" sz="3200" spc="-50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installed.</a:t>
            </a:r>
            <a:endParaRPr lang="en-IN" sz="3200" dirty="0">
              <a:cs typeface="Tw Cen MT"/>
            </a:endParaRPr>
          </a:p>
          <a:p>
            <a:pPr marL="332740" indent="-320675" algn="just">
              <a:spcBef>
                <a:spcPts val="320"/>
              </a:spcBef>
              <a:buClr>
                <a:srgbClr val="234957"/>
              </a:buClr>
              <a:buSzPct val="59375"/>
              <a:tabLst>
                <a:tab pos="333375" algn="l"/>
              </a:tabLst>
            </a:pPr>
            <a:r>
              <a:rPr lang="en-IN" sz="3200" b="1" dirty="0">
                <a:cs typeface="Tw Cen MT"/>
              </a:rPr>
              <a:t>10.</a:t>
            </a:r>
            <a:r>
              <a:rPr lang="en-IN" sz="3200" b="1" spc="350" dirty="0">
                <a:cs typeface="Tw Cen MT"/>
              </a:rPr>
              <a:t> </a:t>
            </a:r>
            <a:r>
              <a:rPr lang="en-IN" sz="3200" b="1" dirty="0">
                <a:cs typeface="Tw Cen MT"/>
              </a:rPr>
              <a:t>Best</a:t>
            </a:r>
            <a:r>
              <a:rPr lang="en-IN" sz="3200" b="1" spc="-30" dirty="0">
                <a:cs typeface="Tw Cen MT"/>
              </a:rPr>
              <a:t> </a:t>
            </a:r>
            <a:r>
              <a:rPr lang="en-IN" sz="3200" b="1" dirty="0">
                <a:cs typeface="Tw Cen MT"/>
              </a:rPr>
              <a:t>For</a:t>
            </a:r>
            <a:r>
              <a:rPr lang="en-IN" sz="3200" b="1" spc="-30" dirty="0">
                <a:cs typeface="Tw Cen MT"/>
              </a:rPr>
              <a:t> </a:t>
            </a:r>
            <a:r>
              <a:rPr lang="en-IN" sz="3200" b="1" spc="-10" dirty="0">
                <a:cs typeface="Tw Cen MT"/>
              </a:rPr>
              <a:t>Developers</a:t>
            </a:r>
            <a:endParaRPr lang="en-IN" sz="3200" dirty="0">
              <a:cs typeface="Tw Cen MT"/>
            </a:endParaRPr>
          </a:p>
          <a:p>
            <a:pPr marL="332740" marR="6985" indent="-320675" algn="just">
              <a:lnSpc>
                <a:spcPts val="1540"/>
              </a:lnSpc>
              <a:spcBef>
                <a:spcPts val="680"/>
              </a:spcBef>
              <a:buClr>
                <a:srgbClr val="234957"/>
              </a:buClr>
              <a:buSzPct val="59375"/>
              <a:tabLst>
                <a:tab pos="333375" algn="l"/>
              </a:tabLst>
            </a:pPr>
            <a:r>
              <a:rPr lang="en-IN" sz="3200" dirty="0">
                <a:cs typeface="Tw Cen MT"/>
              </a:rPr>
              <a:t>Linux</a:t>
            </a:r>
            <a:r>
              <a:rPr lang="en-IN" sz="3200" spc="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supports</a:t>
            </a:r>
            <a:r>
              <a:rPr lang="en-IN" sz="3200" spc="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nearly</a:t>
            </a:r>
            <a:r>
              <a:rPr lang="en-IN" sz="3200" spc="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every</a:t>
            </a:r>
            <a:r>
              <a:rPr lang="en-IN" sz="3200" spc="35" dirty="0">
                <a:cs typeface="Tw Cen MT"/>
              </a:rPr>
              <a:t> </a:t>
            </a:r>
            <a:r>
              <a:rPr lang="en-IN" sz="3200" u="sng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cs typeface="Tw Cen MT"/>
                <a:hlinkClick r:id="rId2"/>
              </a:rPr>
              <a:t>popular</a:t>
            </a:r>
            <a:r>
              <a:rPr lang="en-IN" sz="3200" u="sng" spc="35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cs typeface="Tw Cen MT"/>
                <a:hlinkClick r:id="rId2"/>
              </a:rPr>
              <a:t> </a:t>
            </a:r>
            <a:r>
              <a:rPr lang="en-IN" sz="3200" u="sng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cs typeface="Tw Cen MT"/>
                <a:hlinkClick r:id="rId2"/>
              </a:rPr>
              <a:t>programming</a:t>
            </a:r>
            <a:r>
              <a:rPr lang="en-IN" sz="3200" u="sng" spc="30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cs typeface="Tw Cen MT"/>
                <a:hlinkClick r:id="rId2"/>
              </a:rPr>
              <a:t> </a:t>
            </a:r>
            <a:r>
              <a:rPr lang="en-IN" sz="3200" u="sng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cs typeface="Tw Cen MT"/>
                <a:hlinkClick r:id="rId2"/>
              </a:rPr>
              <a:t>language</a:t>
            </a:r>
            <a:r>
              <a:rPr lang="en-IN" sz="3200" dirty="0">
                <a:cs typeface="Tw Cen MT"/>
              </a:rPr>
              <a:t>,</a:t>
            </a:r>
            <a:r>
              <a:rPr lang="en-IN" sz="3200" spc="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including</a:t>
            </a:r>
            <a:r>
              <a:rPr lang="en-IN" sz="3200" spc="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C/C++,</a:t>
            </a:r>
            <a:r>
              <a:rPr lang="en-IN" sz="3200" spc="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Java,</a:t>
            </a:r>
            <a:r>
              <a:rPr lang="en-IN" sz="3200" spc="25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Python, </a:t>
            </a:r>
            <a:r>
              <a:rPr lang="en-IN" sz="3200" spc="-35" dirty="0">
                <a:cs typeface="Tw Cen MT"/>
              </a:rPr>
              <a:t>Ruby,</a:t>
            </a:r>
            <a:r>
              <a:rPr lang="en-IN" sz="3200" spc="-5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etc.</a:t>
            </a:r>
            <a:r>
              <a:rPr lang="en-IN" sz="3200" spc="-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Furthermore,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it</a:t>
            </a:r>
            <a:r>
              <a:rPr lang="en-IN" sz="3200" spc="-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provides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</a:t>
            </a:r>
            <a:r>
              <a:rPr lang="en-IN" sz="3200" spc="-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wide</a:t>
            </a:r>
            <a:r>
              <a:rPr lang="en-IN" sz="3200" spc="-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range</a:t>
            </a:r>
            <a:r>
              <a:rPr lang="en-IN" sz="3200" spc="-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of </a:t>
            </a:r>
            <a:r>
              <a:rPr lang="en-IN" sz="3200" spc="-20" dirty="0">
                <a:cs typeface="Tw Cen MT"/>
              </a:rPr>
              <a:t>development-</a:t>
            </a:r>
            <a:r>
              <a:rPr lang="en-IN" sz="3200" dirty="0">
                <a:cs typeface="Tw Cen MT"/>
              </a:rPr>
              <a:t>related</a:t>
            </a:r>
            <a:r>
              <a:rPr lang="en-IN" sz="3200" spc="10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applications.</a:t>
            </a:r>
            <a:endParaRPr lang="en-IN" sz="3200" dirty="0">
              <a:cs typeface="Tw Cen MT"/>
            </a:endParaRPr>
          </a:p>
          <a:p>
            <a:pPr marL="332740" marR="5080" indent="-320675" algn="just">
              <a:lnSpc>
                <a:spcPct val="80000"/>
              </a:lnSpc>
              <a:spcBef>
                <a:spcPts val="715"/>
              </a:spcBef>
              <a:buClr>
                <a:srgbClr val="234957"/>
              </a:buClr>
              <a:buSzPct val="59375"/>
              <a:tabLst>
                <a:tab pos="333375" algn="l"/>
              </a:tabLst>
            </a:pPr>
            <a:r>
              <a:rPr lang="en-IN" sz="3200" dirty="0">
                <a:cs typeface="Tw Cen MT"/>
              </a:rPr>
              <a:t>A</a:t>
            </a:r>
            <a:r>
              <a:rPr lang="en-IN" sz="3200" spc="15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majority</a:t>
            </a:r>
            <a:r>
              <a:rPr lang="en-IN" sz="3200" spc="16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of</a:t>
            </a:r>
            <a:r>
              <a:rPr lang="en-IN" sz="3200" spc="20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developers</a:t>
            </a:r>
            <a:r>
              <a:rPr lang="en-IN" sz="3200" spc="17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all</a:t>
            </a:r>
            <a:r>
              <a:rPr lang="en-IN" sz="3200" spc="17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around</a:t>
            </a:r>
            <a:r>
              <a:rPr lang="en-IN" sz="3200" spc="17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16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world</a:t>
            </a:r>
            <a:r>
              <a:rPr lang="en-IN" sz="3200" spc="16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prefer</a:t>
            </a:r>
            <a:r>
              <a:rPr lang="en-IN" sz="3200" spc="16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16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Linux</a:t>
            </a:r>
            <a:r>
              <a:rPr lang="en-IN" sz="3200" spc="17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terminal</a:t>
            </a:r>
            <a:r>
              <a:rPr lang="en-IN" sz="3200" spc="17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over</a:t>
            </a:r>
            <a:r>
              <a:rPr lang="en-IN" sz="3200" spc="16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165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Windows </a:t>
            </a:r>
            <a:r>
              <a:rPr lang="en-IN" sz="3200" dirty="0">
                <a:cs typeface="Tw Cen MT"/>
              </a:rPr>
              <a:t>command</a:t>
            </a:r>
            <a:r>
              <a:rPr lang="en-IN" sz="3200" spc="6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line.</a:t>
            </a:r>
            <a:r>
              <a:rPr lang="en-IN" sz="3200" spc="6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On</a:t>
            </a:r>
            <a:r>
              <a:rPr lang="en-IN" sz="3200" spc="6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</a:t>
            </a:r>
            <a:r>
              <a:rPr lang="en-IN" sz="3200" spc="6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Linux</a:t>
            </a:r>
            <a:r>
              <a:rPr lang="en-IN" sz="3200" spc="7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system,</a:t>
            </a:r>
            <a:r>
              <a:rPr lang="en-IN" sz="3200" spc="7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7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package</a:t>
            </a:r>
            <a:r>
              <a:rPr lang="en-IN" sz="3200" spc="8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manager</a:t>
            </a:r>
            <a:r>
              <a:rPr lang="en-IN" sz="3200" spc="7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aids</a:t>
            </a:r>
            <a:r>
              <a:rPr lang="en-IN" sz="3200" spc="6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programmers</a:t>
            </a:r>
            <a:r>
              <a:rPr lang="en-IN" sz="3200" spc="7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in</a:t>
            </a:r>
            <a:r>
              <a:rPr lang="en-IN" sz="3200" spc="65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understanding </a:t>
            </a:r>
            <a:r>
              <a:rPr lang="en-IN" sz="3200" dirty="0">
                <a:cs typeface="Tw Cen MT"/>
              </a:rPr>
              <a:t>how</a:t>
            </a:r>
            <a:r>
              <a:rPr lang="en-IN" sz="3200" spc="15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things</a:t>
            </a:r>
            <a:r>
              <a:rPr lang="en-IN" sz="3200" spc="17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are</a:t>
            </a:r>
            <a:r>
              <a:rPr lang="en-IN" sz="3200" spc="16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performed.</a:t>
            </a:r>
            <a:r>
              <a:rPr lang="en-IN" sz="3200" spc="15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It</a:t>
            </a:r>
            <a:r>
              <a:rPr lang="en-IN" sz="3200" spc="15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also</a:t>
            </a:r>
            <a:r>
              <a:rPr lang="en-IN" sz="3200" spc="16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comes</a:t>
            </a:r>
            <a:r>
              <a:rPr lang="en-IN" sz="3200" spc="15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with</a:t>
            </a:r>
            <a:r>
              <a:rPr lang="en-IN" sz="3200" spc="15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features</a:t>
            </a:r>
            <a:r>
              <a:rPr lang="en-IN" sz="3200" spc="17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like</a:t>
            </a:r>
            <a:r>
              <a:rPr lang="en-IN" sz="3200" spc="165" dirty="0">
                <a:cs typeface="Tw Cen MT"/>
              </a:rPr>
              <a:t> </a:t>
            </a:r>
            <a:r>
              <a:rPr lang="en-IN" sz="3200" u="sng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cs typeface="Tw Cen MT"/>
                <a:hlinkClick r:id="rId3"/>
              </a:rPr>
              <a:t>bash</a:t>
            </a:r>
            <a:r>
              <a:rPr lang="en-IN" sz="3200" u="sng" spc="165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cs typeface="Tw Cen MT"/>
                <a:hlinkClick r:id="rId3"/>
              </a:rPr>
              <a:t> </a:t>
            </a:r>
            <a:r>
              <a:rPr lang="en-IN" sz="3200" u="sng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cs typeface="Tw Cen MT"/>
                <a:hlinkClick r:id="rId3"/>
              </a:rPr>
              <a:t>scripting</a:t>
            </a:r>
            <a:r>
              <a:rPr lang="en-IN" sz="3200" spc="170" dirty="0">
                <a:solidFill>
                  <a:srgbClr val="6F2F9F"/>
                </a:solidFill>
                <a:cs typeface="Tw Cen MT"/>
                <a:hlinkClick r:id="rId3"/>
              </a:rPr>
              <a:t> </a:t>
            </a:r>
            <a:r>
              <a:rPr lang="en-IN" sz="3200" dirty="0">
                <a:cs typeface="Tw Cen MT"/>
              </a:rPr>
              <a:t>and</a:t>
            </a:r>
            <a:r>
              <a:rPr lang="en-IN" sz="3200" spc="15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supports</a:t>
            </a:r>
            <a:r>
              <a:rPr lang="en-IN" sz="3200" spc="165" dirty="0">
                <a:cs typeface="Tw Cen MT"/>
              </a:rPr>
              <a:t> </a:t>
            </a:r>
            <a:r>
              <a:rPr lang="en-IN" sz="3200" spc="-25" dirty="0">
                <a:cs typeface="Tw Cen MT"/>
              </a:rPr>
              <a:t>SSH </a:t>
            </a:r>
            <a:r>
              <a:rPr lang="en-IN" sz="3200" dirty="0">
                <a:cs typeface="Tw Cen MT"/>
              </a:rPr>
              <a:t>that</a:t>
            </a:r>
            <a:r>
              <a:rPr lang="en-IN" sz="3200" spc="-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aids</a:t>
            </a:r>
            <a:r>
              <a:rPr lang="en-IN" sz="3200" spc="-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in</a:t>
            </a:r>
            <a:r>
              <a:rPr lang="en-IN" sz="3200" spc="-5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-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speedy</a:t>
            </a:r>
            <a:r>
              <a:rPr lang="en-IN" sz="3200" spc="-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management</a:t>
            </a:r>
            <a:r>
              <a:rPr lang="en-IN" sz="3200" spc="-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of</a:t>
            </a:r>
            <a:r>
              <a:rPr lang="en-IN" sz="3200" spc="-10" dirty="0">
                <a:cs typeface="Tw Cen MT"/>
              </a:rPr>
              <a:t> servers.</a:t>
            </a:r>
            <a:endParaRPr lang="en-IN" sz="3200" dirty="0">
              <a:cs typeface="Tw Cen 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7824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</a:t>
            </a:r>
            <a:r>
              <a:rPr lang="en-IN" spc="-110" dirty="0"/>
              <a:t> </a:t>
            </a:r>
            <a:r>
              <a:rPr lang="en-IN" dirty="0"/>
              <a:t>use</a:t>
            </a:r>
            <a:r>
              <a:rPr lang="en-IN" spc="-105" dirty="0"/>
              <a:t> </a:t>
            </a:r>
            <a:r>
              <a:rPr lang="en-IN" spc="-10" dirty="0"/>
              <a:t>Linux?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332740" indent="-320675">
              <a:spcBef>
                <a:spcPts val="270"/>
              </a:spcBef>
              <a:buClr>
                <a:srgbClr val="234957"/>
              </a:buClr>
              <a:buSzPct val="59090"/>
              <a:tabLst>
                <a:tab pos="332740" algn="l"/>
                <a:tab pos="333375" algn="l"/>
              </a:tabLst>
            </a:pPr>
            <a:r>
              <a:rPr lang="en-IN" sz="3200" b="1" dirty="0">
                <a:cs typeface="Tw Cen MT"/>
              </a:rPr>
              <a:t>Open</a:t>
            </a:r>
            <a:r>
              <a:rPr lang="en-IN" sz="3200" b="1" spc="-65" dirty="0">
                <a:cs typeface="Tw Cen MT"/>
              </a:rPr>
              <a:t> </a:t>
            </a:r>
            <a:r>
              <a:rPr lang="en-IN" sz="3200" b="1" spc="-10" dirty="0">
                <a:cs typeface="Tw Cen MT"/>
              </a:rPr>
              <a:t>source</a:t>
            </a:r>
            <a:endParaRPr lang="en-IN" sz="3200" dirty="0">
              <a:cs typeface="Tw Cen MT"/>
            </a:endParaRPr>
          </a:p>
          <a:p>
            <a:pPr marL="332740" marR="5715" indent="-320675">
              <a:lnSpc>
                <a:spcPct val="80000"/>
              </a:lnSpc>
              <a:buClr>
                <a:srgbClr val="234957"/>
              </a:buClr>
              <a:buSzPct val="59090"/>
              <a:tabLst>
                <a:tab pos="332740" algn="l"/>
                <a:tab pos="333375" algn="l"/>
              </a:tabLst>
            </a:pPr>
            <a:r>
              <a:rPr lang="en-IN" sz="3200" dirty="0">
                <a:cs typeface="Tw Cen MT"/>
              </a:rPr>
              <a:t>Linux</a:t>
            </a:r>
            <a:r>
              <a:rPr lang="en-IN" sz="3200" spc="16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is</a:t>
            </a:r>
            <a:r>
              <a:rPr lang="en-IN" sz="3200" spc="15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also</a:t>
            </a:r>
            <a:r>
              <a:rPr lang="en-IN" sz="3200" spc="18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distributed</a:t>
            </a:r>
            <a:r>
              <a:rPr lang="en-IN" sz="3200" spc="16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under</a:t>
            </a:r>
            <a:r>
              <a:rPr lang="en-IN" sz="3200" spc="16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an</a:t>
            </a:r>
            <a:r>
              <a:rPr lang="en-IN" sz="3200" spc="15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open</a:t>
            </a:r>
            <a:r>
              <a:rPr lang="en-IN" sz="3200" spc="16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source</a:t>
            </a:r>
            <a:r>
              <a:rPr lang="en-IN" sz="3200" spc="16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license.</a:t>
            </a:r>
            <a:r>
              <a:rPr lang="en-IN" sz="3200" spc="16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Open</a:t>
            </a:r>
            <a:r>
              <a:rPr lang="en-IN" sz="3200" spc="155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source </a:t>
            </a:r>
            <a:r>
              <a:rPr lang="en-IN" sz="3200" dirty="0">
                <a:cs typeface="Tw Cen MT"/>
              </a:rPr>
              <a:t>follows</a:t>
            </a:r>
            <a:r>
              <a:rPr lang="en-IN" sz="3200" spc="-1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these</a:t>
            </a:r>
            <a:r>
              <a:rPr lang="en-IN" sz="3200" spc="-114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key</a:t>
            </a:r>
            <a:r>
              <a:rPr lang="en-IN" sz="3200" spc="-110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tenants:</a:t>
            </a:r>
            <a:endParaRPr lang="en-IN" sz="3200" dirty="0">
              <a:cs typeface="Tw Cen MT"/>
            </a:endParaRPr>
          </a:p>
          <a:p>
            <a:pPr marL="332740" indent="-320675">
              <a:spcBef>
                <a:spcPts val="180"/>
              </a:spcBef>
              <a:buClr>
                <a:srgbClr val="234957"/>
              </a:buClr>
              <a:buSzPct val="59090"/>
              <a:tabLst>
                <a:tab pos="332740" algn="l"/>
                <a:tab pos="333375" algn="l"/>
              </a:tabLst>
            </a:pPr>
            <a:r>
              <a:rPr lang="en-IN" sz="3200" dirty="0">
                <a:cs typeface="Tw Cen MT"/>
              </a:rPr>
              <a:t>The</a:t>
            </a:r>
            <a:r>
              <a:rPr lang="en-IN" sz="3200" spc="-5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freedom</a:t>
            </a:r>
            <a:r>
              <a:rPr lang="en-IN" sz="3200" spc="-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to</a:t>
            </a:r>
            <a:r>
              <a:rPr lang="en-IN" sz="3200" spc="-5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run</a:t>
            </a:r>
            <a:r>
              <a:rPr lang="en-IN" sz="3200" spc="-5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-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program,</a:t>
            </a:r>
            <a:r>
              <a:rPr lang="en-IN" sz="3200" spc="-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for</a:t>
            </a:r>
            <a:r>
              <a:rPr lang="en-IN" sz="3200" spc="-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any</a:t>
            </a:r>
            <a:r>
              <a:rPr lang="en-IN" sz="3200" spc="-60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purpose.</a:t>
            </a:r>
            <a:endParaRPr lang="en-IN" sz="3200" dirty="0">
              <a:cs typeface="Tw Cen MT"/>
            </a:endParaRPr>
          </a:p>
          <a:p>
            <a:pPr marL="332740" indent="-320675">
              <a:lnSpc>
                <a:spcPts val="2375"/>
              </a:lnSpc>
              <a:spcBef>
                <a:spcPts val="170"/>
              </a:spcBef>
              <a:buClr>
                <a:srgbClr val="234957"/>
              </a:buClr>
              <a:buSzPct val="59090"/>
              <a:tabLst>
                <a:tab pos="332740" algn="l"/>
                <a:tab pos="333375" algn="l"/>
                <a:tab pos="852169" algn="l"/>
                <a:tab pos="1932939" algn="l"/>
                <a:tab pos="2286635" algn="l"/>
                <a:tab pos="2999740" algn="l"/>
                <a:tab pos="3574415" algn="l"/>
                <a:tab pos="4050029" algn="l"/>
                <a:tab pos="5153660" algn="l"/>
                <a:tab pos="5981065" algn="l"/>
                <a:tab pos="6550025" algn="l"/>
                <a:tab pos="7491730" algn="l"/>
                <a:tab pos="7764780" algn="l"/>
              </a:tabLst>
            </a:pPr>
            <a:r>
              <a:rPr lang="en-IN" sz="3200" spc="-25" dirty="0">
                <a:cs typeface="Tw Cen MT"/>
              </a:rPr>
              <a:t>The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10" dirty="0">
                <a:cs typeface="Tw Cen MT"/>
              </a:rPr>
              <a:t>freedom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35" dirty="0">
                <a:cs typeface="Tw Cen MT"/>
              </a:rPr>
              <a:t>to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10" dirty="0">
                <a:cs typeface="Tw Cen MT"/>
              </a:rPr>
              <a:t>study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25" dirty="0">
                <a:cs typeface="Tw Cen MT"/>
              </a:rPr>
              <a:t>how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25" dirty="0">
                <a:cs typeface="Tw Cen MT"/>
              </a:rPr>
              <a:t>the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10" dirty="0">
                <a:cs typeface="Tw Cen MT"/>
              </a:rPr>
              <a:t>program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10" dirty="0">
                <a:cs typeface="Tw Cen MT"/>
              </a:rPr>
              <a:t>works,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25" dirty="0">
                <a:cs typeface="Tw Cen MT"/>
              </a:rPr>
              <a:t>and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10" dirty="0">
                <a:cs typeface="Tw Cen MT"/>
              </a:rPr>
              <a:t>change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25" dirty="0">
                <a:cs typeface="Tw Cen MT"/>
              </a:rPr>
              <a:t>it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25" dirty="0">
                <a:cs typeface="Tw Cen MT"/>
              </a:rPr>
              <a:t>to</a:t>
            </a:r>
            <a:endParaRPr lang="en-IN" sz="3200" dirty="0">
              <a:cs typeface="Tw Cen MT"/>
            </a:endParaRPr>
          </a:p>
          <a:p>
            <a:pPr marL="332740">
              <a:lnSpc>
                <a:spcPts val="2375"/>
              </a:lnSpc>
            </a:pPr>
            <a:r>
              <a:rPr lang="en-IN" sz="3200" dirty="0">
                <a:cs typeface="Tw Cen MT"/>
              </a:rPr>
              <a:t>make</a:t>
            </a:r>
            <a:r>
              <a:rPr lang="en-IN" sz="3200" spc="-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it</a:t>
            </a:r>
            <a:r>
              <a:rPr lang="en-IN" sz="3200" spc="-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do</a:t>
            </a:r>
            <a:r>
              <a:rPr lang="en-IN" sz="3200" spc="-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what</a:t>
            </a:r>
            <a:r>
              <a:rPr lang="en-IN" sz="3200" spc="-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you</a:t>
            </a:r>
            <a:r>
              <a:rPr lang="en-IN" sz="3200" spc="-60" dirty="0">
                <a:cs typeface="Tw Cen MT"/>
              </a:rPr>
              <a:t> </a:t>
            </a:r>
            <a:r>
              <a:rPr lang="en-IN" sz="3200" spc="-20" dirty="0">
                <a:cs typeface="Tw Cen MT"/>
              </a:rPr>
              <a:t>wish.</a:t>
            </a:r>
            <a:endParaRPr lang="en-IN" sz="3200" dirty="0">
              <a:cs typeface="Tw Cen MT"/>
            </a:endParaRPr>
          </a:p>
          <a:p>
            <a:pPr marL="332740" indent="-320675">
              <a:spcBef>
                <a:spcPts val="165"/>
              </a:spcBef>
              <a:buClr>
                <a:srgbClr val="234957"/>
              </a:buClr>
              <a:buSzPct val="59090"/>
              <a:tabLst>
                <a:tab pos="332740" algn="l"/>
                <a:tab pos="333375" algn="l"/>
              </a:tabLst>
            </a:pPr>
            <a:r>
              <a:rPr lang="en-IN" sz="3200" dirty="0">
                <a:cs typeface="Tw Cen MT"/>
              </a:rPr>
              <a:t>The</a:t>
            </a:r>
            <a:r>
              <a:rPr lang="en-IN" sz="3200" spc="-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freedom</a:t>
            </a:r>
            <a:r>
              <a:rPr lang="en-IN" sz="3200" spc="-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to</a:t>
            </a:r>
            <a:r>
              <a:rPr lang="en-IN" sz="3200" spc="-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redistribute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copies</a:t>
            </a:r>
            <a:r>
              <a:rPr lang="en-IN" sz="3200" spc="-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so</a:t>
            </a:r>
            <a:r>
              <a:rPr lang="en-IN" sz="3200" spc="-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you</a:t>
            </a:r>
            <a:r>
              <a:rPr lang="en-IN" sz="3200" spc="-5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can</a:t>
            </a:r>
            <a:r>
              <a:rPr lang="en-IN" sz="3200" spc="-5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help</a:t>
            </a:r>
            <a:r>
              <a:rPr lang="en-IN" sz="3200" spc="-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your</a:t>
            </a:r>
            <a:r>
              <a:rPr lang="en-IN" sz="3200" spc="-55" dirty="0">
                <a:cs typeface="Tw Cen MT"/>
              </a:rPr>
              <a:t> </a:t>
            </a:r>
            <a:r>
              <a:rPr lang="en-IN" sz="3200" spc="-10" dirty="0" err="1">
                <a:cs typeface="Tw Cen MT"/>
              </a:rPr>
              <a:t>neighbor</a:t>
            </a:r>
            <a:r>
              <a:rPr lang="en-IN" sz="3200" spc="-10" dirty="0">
                <a:cs typeface="Tw Cen MT"/>
              </a:rPr>
              <a:t>.</a:t>
            </a:r>
            <a:endParaRPr lang="en-IN" sz="3200" dirty="0">
              <a:cs typeface="Tw Cen MT"/>
            </a:endParaRPr>
          </a:p>
          <a:p>
            <a:pPr marL="332740" indent="-320675">
              <a:spcBef>
                <a:spcPts val="180"/>
              </a:spcBef>
              <a:buClr>
                <a:srgbClr val="234957"/>
              </a:buClr>
              <a:buSzPct val="59090"/>
              <a:tabLst>
                <a:tab pos="332740" algn="l"/>
                <a:tab pos="333375" algn="l"/>
              </a:tabLst>
            </a:pPr>
            <a:r>
              <a:rPr lang="en-IN" sz="3200" dirty="0">
                <a:cs typeface="Tw Cen MT"/>
              </a:rPr>
              <a:t>The</a:t>
            </a:r>
            <a:r>
              <a:rPr lang="en-IN" sz="3200" spc="-5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freedom</a:t>
            </a:r>
            <a:r>
              <a:rPr lang="en-IN" sz="3200" spc="-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to</a:t>
            </a:r>
            <a:r>
              <a:rPr lang="en-IN" sz="3200" spc="-5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distribute</a:t>
            </a:r>
            <a:r>
              <a:rPr lang="en-IN" sz="3200" spc="-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copies</a:t>
            </a:r>
            <a:r>
              <a:rPr lang="en-IN" sz="3200" spc="-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of</a:t>
            </a:r>
            <a:r>
              <a:rPr lang="en-IN" sz="3200" spc="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your</a:t>
            </a:r>
            <a:r>
              <a:rPr lang="en-IN" sz="3200" spc="-6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modified</a:t>
            </a:r>
            <a:r>
              <a:rPr lang="en-IN" sz="3200" spc="-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versions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to</a:t>
            </a:r>
            <a:r>
              <a:rPr lang="en-IN" sz="3200" spc="-60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others.</a:t>
            </a:r>
            <a:endParaRPr lang="en-IN" sz="3200" dirty="0">
              <a:cs typeface="Tw Cen MT"/>
            </a:endParaRPr>
          </a:p>
          <a:p>
            <a:pPr marL="332740" marR="5080" indent="-320675" algn="just">
              <a:lnSpc>
                <a:spcPct val="80000"/>
              </a:lnSpc>
              <a:buClr>
                <a:srgbClr val="234957"/>
              </a:buClr>
              <a:buSzPct val="59090"/>
              <a:tabLst>
                <a:tab pos="333375" algn="l"/>
              </a:tabLst>
            </a:pPr>
            <a:r>
              <a:rPr lang="en-IN" sz="3200" dirty="0">
                <a:cs typeface="Tw Cen MT"/>
              </a:rPr>
              <a:t>These</a:t>
            </a:r>
            <a:r>
              <a:rPr lang="en-IN" sz="3200" spc="16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points</a:t>
            </a:r>
            <a:r>
              <a:rPr lang="en-IN" sz="3200" spc="19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are</a:t>
            </a:r>
            <a:r>
              <a:rPr lang="en-IN" sz="3200" spc="18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crucial</a:t>
            </a:r>
            <a:r>
              <a:rPr lang="en-IN" sz="3200" spc="17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to</a:t>
            </a:r>
            <a:r>
              <a:rPr lang="en-IN" sz="3200" spc="18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understanding</a:t>
            </a:r>
            <a:r>
              <a:rPr lang="en-IN" sz="3200" spc="17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19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community</a:t>
            </a:r>
            <a:r>
              <a:rPr lang="en-IN" sz="3200" spc="18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that</a:t>
            </a:r>
            <a:r>
              <a:rPr lang="en-IN" sz="3200" spc="180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works </a:t>
            </a:r>
            <a:r>
              <a:rPr lang="en-IN" sz="3200" dirty="0">
                <a:cs typeface="Tw Cen MT"/>
              </a:rPr>
              <a:t>together</a:t>
            </a:r>
            <a:r>
              <a:rPr lang="en-IN" sz="3200" spc="16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to</a:t>
            </a:r>
            <a:r>
              <a:rPr lang="en-IN" sz="3200" spc="18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create</a:t>
            </a:r>
            <a:r>
              <a:rPr lang="en-IN" sz="3200" spc="16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18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Linux</a:t>
            </a:r>
            <a:r>
              <a:rPr lang="en-IN" sz="3200" spc="16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platform.</a:t>
            </a:r>
            <a:r>
              <a:rPr lang="en-IN" sz="3200" spc="18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Without</a:t>
            </a:r>
            <a:r>
              <a:rPr lang="en-IN" sz="3200" spc="18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</a:t>
            </a:r>
            <a:r>
              <a:rPr lang="en-IN" sz="3200" spc="16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doubt,</a:t>
            </a:r>
            <a:r>
              <a:rPr lang="en-IN" sz="3200" spc="18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Linux</a:t>
            </a:r>
            <a:r>
              <a:rPr lang="en-IN" sz="3200" spc="18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is</a:t>
            </a:r>
            <a:r>
              <a:rPr lang="en-IN" sz="3200" spc="190" dirty="0">
                <a:cs typeface="Tw Cen MT"/>
              </a:rPr>
              <a:t> </a:t>
            </a:r>
            <a:r>
              <a:rPr lang="en-IN" sz="3200" spc="-25" dirty="0">
                <a:cs typeface="Tw Cen MT"/>
              </a:rPr>
              <a:t>an </a:t>
            </a:r>
            <a:r>
              <a:rPr lang="en-IN" sz="3200" dirty="0">
                <a:cs typeface="Tw Cen MT"/>
              </a:rPr>
              <a:t>operating</a:t>
            </a:r>
            <a:r>
              <a:rPr lang="en-IN" sz="3200" spc="459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system</a:t>
            </a:r>
            <a:r>
              <a:rPr lang="en-IN" sz="3200" spc="45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that</a:t>
            </a:r>
            <a:r>
              <a:rPr lang="en-IN" sz="3200" spc="46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is</a:t>
            </a:r>
            <a:r>
              <a:rPr lang="en-IN" sz="3200" spc="459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“by</a:t>
            </a:r>
            <a:r>
              <a:rPr lang="en-IN" sz="3200" spc="45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47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people,</a:t>
            </a:r>
            <a:r>
              <a:rPr lang="en-IN" sz="3200" spc="459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for</a:t>
            </a:r>
            <a:r>
              <a:rPr lang="en-IN" sz="3200" spc="46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47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people”.</a:t>
            </a:r>
            <a:r>
              <a:rPr lang="en-IN" sz="3200" spc="455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These </a:t>
            </a:r>
            <a:r>
              <a:rPr lang="en-IN" sz="3200" dirty="0">
                <a:cs typeface="Tw Cen MT"/>
              </a:rPr>
              <a:t>tenants</a:t>
            </a:r>
            <a:r>
              <a:rPr lang="en-IN" sz="3200" spc="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are</a:t>
            </a:r>
            <a:r>
              <a:rPr lang="en-IN" sz="3200" spc="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also</a:t>
            </a:r>
            <a:r>
              <a:rPr lang="en-IN" sz="3200" spc="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</a:t>
            </a:r>
            <a:r>
              <a:rPr lang="en-IN" sz="3200" spc="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main</a:t>
            </a:r>
            <a:r>
              <a:rPr lang="en-IN" sz="3200" spc="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factor</a:t>
            </a:r>
            <a:r>
              <a:rPr lang="en-IN" sz="3200" spc="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in</a:t>
            </a:r>
            <a:r>
              <a:rPr lang="en-IN" sz="3200" spc="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why</a:t>
            </a:r>
            <a:r>
              <a:rPr lang="en-IN" sz="3200" spc="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many</a:t>
            </a:r>
            <a:r>
              <a:rPr lang="en-IN" sz="3200" spc="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people</a:t>
            </a:r>
            <a:r>
              <a:rPr lang="en-IN" sz="3200" spc="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choose</a:t>
            </a:r>
            <a:r>
              <a:rPr lang="en-IN" sz="3200" spc="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Linux.</a:t>
            </a:r>
            <a:r>
              <a:rPr lang="en-IN" sz="3200" spc="35" dirty="0">
                <a:cs typeface="Tw Cen MT"/>
              </a:rPr>
              <a:t> </a:t>
            </a:r>
            <a:r>
              <a:rPr lang="en-IN" sz="3200" spc="-20" dirty="0">
                <a:cs typeface="Tw Cen MT"/>
              </a:rPr>
              <a:t>It’s </a:t>
            </a:r>
            <a:r>
              <a:rPr lang="en-IN" sz="3200" dirty="0">
                <a:cs typeface="Tw Cen MT"/>
              </a:rPr>
              <a:t>about</a:t>
            </a:r>
            <a:r>
              <a:rPr lang="en-IN" sz="3200" spc="-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freedom</a:t>
            </a:r>
            <a:r>
              <a:rPr lang="en-IN" sz="3200" spc="-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and</a:t>
            </a:r>
            <a:r>
              <a:rPr lang="en-IN" sz="3200" spc="-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freedom</a:t>
            </a:r>
            <a:r>
              <a:rPr lang="en-IN" sz="3200" spc="-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of</a:t>
            </a:r>
            <a:r>
              <a:rPr lang="en-IN" sz="3200" spc="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use</a:t>
            </a:r>
            <a:r>
              <a:rPr lang="en-IN" sz="3200" spc="-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and</a:t>
            </a:r>
            <a:r>
              <a:rPr lang="en-IN" sz="3200" spc="-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freedom</a:t>
            </a:r>
            <a:r>
              <a:rPr lang="en-IN" sz="3200" spc="-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of</a:t>
            </a:r>
            <a:r>
              <a:rPr lang="en-IN" sz="3200" spc="35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choice.</a:t>
            </a:r>
            <a:endParaRPr lang="en-IN" sz="3200" dirty="0">
              <a:cs typeface="Tw Cen 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4331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</a:t>
            </a:r>
            <a:r>
              <a:rPr lang="en-IN" spc="-30" dirty="0"/>
              <a:t> </a:t>
            </a:r>
            <a:r>
              <a:rPr lang="en-IN" dirty="0"/>
              <a:t>is</a:t>
            </a:r>
            <a:r>
              <a:rPr lang="en-IN" spc="-15" dirty="0"/>
              <a:t> </a:t>
            </a:r>
            <a:r>
              <a:rPr lang="en-IN" dirty="0"/>
              <a:t>a</a:t>
            </a:r>
            <a:r>
              <a:rPr lang="en-IN" spc="-5" dirty="0"/>
              <a:t> </a:t>
            </a:r>
            <a:r>
              <a:rPr lang="en-IN" spc="-10" dirty="0"/>
              <a:t>“distribution?”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332740" marR="5080" indent="-320675">
              <a:lnSpc>
                <a:spcPct val="80000"/>
              </a:lnSpc>
              <a:spcBef>
                <a:spcPts val="535"/>
              </a:spcBef>
              <a:buClr>
                <a:srgbClr val="234957"/>
              </a:buClr>
              <a:buSzPct val="58333"/>
              <a:tabLst>
                <a:tab pos="332740" algn="l"/>
                <a:tab pos="333375" algn="l"/>
              </a:tabLst>
            </a:pPr>
            <a:r>
              <a:rPr lang="en-IN" sz="3200" dirty="0">
                <a:cs typeface="Tw Cen MT"/>
              </a:rPr>
              <a:t>Linux</a:t>
            </a:r>
            <a:r>
              <a:rPr lang="en-IN" sz="3200" spc="-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has</a:t>
            </a:r>
            <a:r>
              <a:rPr lang="en-IN" sz="3200" spc="-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number</a:t>
            </a:r>
            <a:r>
              <a:rPr lang="en-IN" sz="3200" spc="-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of</a:t>
            </a:r>
            <a:r>
              <a:rPr lang="en-IN" sz="3200" spc="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different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versions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to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suit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any</a:t>
            </a:r>
            <a:r>
              <a:rPr lang="en-IN" sz="3200" spc="-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type</a:t>
            </a:r>
            <a:r>
              <a:rPr lang="en-IN" sz="3200" spc="-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of</a:t>
            </a:r>
            <a:r>
              <a:rPr lang="en-IN" sz="3200" spc="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user.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From</a:t>
            </a:r>
            <a:r>
              <a:rPr lang="en-IN" sz="3200" spc="-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new</a:t>
            </a:r>
            <a:r>
              <a:rPr lang="en-IN" sz="3200" spc="-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users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spc="-25" dirty="0">
                <a:cs typeface="Tw Cen MT"/>
              </a:rPr>
              <a:t>to </a:t>
            </a:r>
            <a:r>
              <a:rPr lang="en-IN" sz="3200" dirty="0">
                <a:cs typeface="Tw Cen MT"/>
              </a:rPr>
              <a:t>hard-core</a:t>
            </a:r>
            <a:r>
              <a:rPr lang="en-IN" sz="3200" spc="-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users,</a:t>
            </a:r>
            <a:r>
              <a:rPr lang="en-IN" sz="3200" spc="-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you’ll find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</a:t>
            </a:r>
            <a:r>
              <a:rPr lang="en-IN" sz="3200" spc="-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“</a:t>
            </a:r>
            <a:r>
              <a:rPr lang="en-IN" sz="3200" dirty="0" err="1">
                <a:cs typeface="Tw Cen MT"/>
              </a:rPr>
              <a:t>flavor</a:t>
            </a:r>
            <a:r>
              <a:rPr lang="en-IN" sz="3200" dirty="0">
                <a:cs typeface="Tw Cen MT"/>
              </a:rPr>
              <a:t>”</a:t>
            </a:r>
            <a:r>
              <a:rPr lang="en-IN" sz="3200" spc="-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of</a:t>
            </a:r>
            <a:r>
              <a:rPr lang="en-IN" sz="3200" spc="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Linux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to</a:t>
            </a:r>
            <a:r>
              <a:rPr lang="en-IN" sz="3200" spc="-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match</a:t>
            </a:r>
            <a:r>
              <a:rPr lang="en-IN" sz="3200" spc="-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your</a:t>
            </a:r>
            <a:r>
              <a:rPr lang="en-IN" sz="3200" spc="-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needs.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These</a:t>
            </a:r>
            <a:r>
              <a:rPr lang="en-IN" sz="3200" spc="-5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versions </a:t>
            </a:r>
            <a:r>
              <a:rPr lang="en-IN" sz="3200" dirty="0">
                <a:cs typeface="Tw Cen MT"/>
              </a:rPr>
              <a:t>are</a:t>
            </a:r>
            <a:r>
              <a:rPr lang="en-IN" sz="3200" spc="-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called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distributions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(or, </a:t>
            </a:r>
            <a:r>
              <a:rPr lang="en-IN" sz="3200" dirty="0">
                <a:cs typeface="Tw Cen MT"/>
              </a:rPr>
              <a:t>in the</a:t>
            </a:r>
            <a:r>
              <a:rPr lang="en-IN" sz="3200" spc="-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short</a:t>
            </a:r>
            <a:r>
              <a:rPr lang="en-IN" sz="3200" spc="-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form, “distros”).</a:t>
            </a:r>
            <a:r>
              <a:rPr lang="en-IN" sz="3200" spc="-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Nearly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every distribution</a:t>
            </a:r>
            <a:r>
              <a:rPr lang="en-IN" sz="3200" spc="-25" dirty="0">
                <a:cs typeface="Tw Cen MT"/>
              </a:rPr>
              <a:t> of </a:t>
            </a:r>
            <a:r>
              <a:rPr lang="en-IN" sz="3200" dirty="0">
                <a:cs typeface="Tw Cen MT"/>
              </a:rPr>
              <a:t>Linux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can</a:t>
            </a:r>
            <a:r>
              <a:rPr lang="en-IN" sz="3200" spc="-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be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downloaded</a:t>
            </a:r>
            <a:r>
              <a:rPr lang="en-IN" sz="3200" spc="-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for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free,</a:t>
            </a:r>
            <a:r>
              <a:rPr lang="en-IN" sz="3200" spc="-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burned</a:t>
            </a:r>
            <a:r>
              <a:rPr lang="en-IN" sz="3200" spc="-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onto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disk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(or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USB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thumb</a:t>
            </a:r>
            <a:r>
              <a:rPr lang="en-IN" sz="3200" spc="-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drive),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spc="-25" dirty="0">
                <a:cs typeface="Tw Cen MT"/>
              </a:rPr>
              <a:t>and </a:t>
            </a:r>
            <a:r>
              <a:rPr lang="en-IN" sz="3200" dirty="0">
                <a:cs typeface="Tw Cen MT"/>
              </a:rPr>
              <a:t>installed</a:t>
            </a:r>
            <a:r>
              <a:rPr lang="en-IN" sz="3200" spc="-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(on as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many</a:t>
            </a:r>
            <a:r>
              <a:rPr lang="en-IN" sz="3200" spc="-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machines</a:t>
            </a:r>
            <a:r>
              <a:rPr lang="en-IN" sz="3200" spc="-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as</a:t>
            </a:r>
            <a:r>
              <a:rPr lang="en-IN" sz="3200" spc="-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you</a:t>
            </a:r>
            <a:r>
              <a:rPr lang="en-IN" sz="3200" spc="-5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like).</a:t>
            </a:r>
            <a:endParaRPr lang="en-IN" sz="3200" dirty="0">
              <a:cs typeface="Tw Cen MT"/>
            </a:endParaRPr>
          </a:p>
          <a:p>
            <a:pPr marL="332740" indent="-320675">
              <a:spcBef>
                <a:spcPts val="204"/>
              </a:spcBef>
              <a:buClr>
                <a:srgbClr val="234957"/>
              </a:buClr>
              <a:tabLst>
                <a:tab pos="332740" algn="l"/>
                <a:tab pos="333375" algn="l"/>
              </a:tabLst>
            </a:pPr>
            <a:r>
              <a:rPr lang="en-IN" sz="3600" b="1" spc="-10" dirty="0">
                <a:cs typeface="Tw Cen MT"/>
              </a:rPr>
              <a:t>Popular</a:t>
            </a:r>
            <a:r>
              <a:rPr lang="en-IN" sz="3600" b="1" spc="-65" dirty="0">
                <a:cs typeface="Tw Cen MT"/>
              </a:rPr>
              <a:t> </a:t>
            </a:r>
            <a:r>
              <a:rPr lang="en-IN" sz="3600" b="1" dirty="0">
                <a:cs typeface="Tw Cen MT"/>
              </a:rPr>
              <a:t>Linux</a:t>
            </a:r>
            <a:r>
              <a:rPr lang="en-IN" sz="3600" b="1" spc="-40" dirty="0">
                <a:cs typeface="Tw Cen MT"/>
              </a:rPr>
              <a:t> </a:t>
            </a:r>
            <a:r>
              <a:rPr lang="en-IN" sz="3600" b="1" dirty="0">
                <a:cs typeface="Tw Cen MT"/>
              </a:rPr>
              <a:t>distributions</a:t>
            </a:r>
            <a:r>
              <a:rPr lang="en-IN" sz="3600" b="1" spc="-20" dirty="0">
                <a:cs typeface="Tw Cen MT"/>
              </a:rPr>
              <a:t> </a:t>
            </a:r>
            <a:r>
              <a:rPr lang="en-IN" sz="3600" b="1" spc="-10" dirty="0">
                <a:cs typeface="Tw Cen MT"/>
              </a:rPr>
              <a:t>include:</a:t>
            </a:r>
            <a:endParaRPr lang="en-IN" sz="3600" dirty="0">
              <a:cs typeface="Tw Cen MT"/>
            </a:endParaRPr>
          </a:p>
          <a:p>
            <a:pPr marL="332740" indent="-320675">
              <a:spcBef>
                <a:spcPts val="285"/>
              </a:spcBef>
              <a:buClr>
                <a:srgbClr val="234957"/>
              </a:buClr>
              <a:buSzPct val="58333"/>
              <a:tabLst>
                <a:tab pos="332740" algn="l"/>
                <a:tab pos="333375" algn="l"/>
              </a:tabLst>
            </a:pPr>
            <a:r>
              <a:rPr lang="en-IN" sz="3200" b="1" dirty="0">
                <a:cs typeface="Tw Cen MT"/>
              </a:rPr>
              <a:t>LINUX</a:t>
            </a:r>
            <a:r>
              <a:rPr lang="en-IN" sz="3200" b="1" spc="-30" dirty="0">
                <a:cs typeface="Tw Cen MT"/>
              </a:rPr>
              <a:t> </a:t>
            </a:r>
            <a:r>
              <a:rPr lang="en-IN" sz="3200" b="1" spc="-20" dirty="0">
                <a:cs typeface="Tw Cen MT"/>
              </a:rPr>
              <a:t>MINT</a:t>
            </a:r>
            <a:endParaRPr lang="en-IN" sz="3200" dirty="0">
              <a:cs typeface="Tw Cen MT"/>
            </a:endParaRPr>
          </a:p>
          <a:p>
            <a:pPr marL="332740" indent="-320675">
              <a:spcBef>
                <a:spcPts val="265"/>
              </a:spcBef>
              <a:buClr>
                <a:srgbClr val="234957"/>
              </a:buClr>
              <a:buSzPct val="58333"/>
              <a:tabLst>
                <a:tab pos="332740" algn="l"/>
                <a:tab pos="333375" algn="l"/>
              </a:tabLst>
            </a:pPr>
            <a:r>
              <a:rPr lang="en-IN" sz="3200" b="1" spc="-10" dirty="0">
                <a:cs typeface="Tw Cen MT"/>
              </a:rPr>
              <a:t>MANJARO</a:t>
            </a:r>
            <a:endParaRPr lang="en-IN" sz="3200" dirty="0">
              <a:cs typeface="Tw Cen MT"/>
            </a:endParaRPr>
          </a:p>
          <a:p>
            <a:pPr marL="332740" indent="-320675">
              <a:spcBef>
                <a:spcPts val="265"/>
              </a:spcBef>
              <a:buClr>
                <a:srgbClr val="234957"/>
              </a:buClr>
              <a:buSzPct val="58333"/>
              <a:tabLst>
                <a:tab pos="332740" algn="l"/>
                <a:tab pos="333375" algn="l"/>
              </a:tabLst>
            </a:pPr>
            <a:r>
              <a:rPr lang="en-IN" sz="3200" b="1" spc="-10" dirty="0">
                <a:cs typeface="Tw Cen MT"/>
              </a:rPr>
              <a:t>DEBIAN</a:t>
            </a:r>
            <a:endParaRPr lang="en-IN" sz="3200" dirty="0">
              <a:cs typeface="Tw Cen MT"/>
            </a:endParaRPr>
          </a:p>
          <a:p>
            <a:pPr marL="332740" indent="-320675">
              <a:spcBef>
                <a:spcPts val="275"/>
              </a:spcBef>
              <a:buClr>
                <a:srgbClr val="234957"/>
              </a:buClr>
              <a:buSzPct val="58333"/>
              <a:tabLst>
                <a:tab pos="332740" algn="l"/>
                <a:tab pos="333375" algn="l"/>
              </a:tabLst>
            </a:pPr>
            <a:r>
              <a:rPr lang="en-IN" sz="3200" b="1" spc="-10" dirty="0">
                <a:cs typeface="Tw Cen MT"/>
              </a:rPr>
              <a:t>UBUNTU</a:t>
            </a:r>
            <a:endParaRPr lang="en-IN" sz="3200" dirty="0">
              <a:cs typeface="Tw Cen MT"/>
            </a:endParaRPr>
          </a:p>
          <a:p>
            <a:pPr marL="332740" indent="-320675">
              <a:spcBef>
                <a:spcPts val="265"/>
              </a:spcBef>
              <a:buClr>
                <a:srgbClr val="234957"/>
              </a:buClr>
              <a:buSzPct val="58333"/>
              <a:tabLst>
                <a:tab pos="332740" algn="l"/>
                <a:tab pos="333375" algn="l"/>
              </a:tabLst>
            </a:pPr>
            <a:r>
              <a:rPr lang="en-IN" sz="3200" b="1" spc="-10" dirty="0">
                <a:cs typeface="Tw Cen MT"/>
              </a:rPr>
              <a:t>ANTERGOS</a:t>
            </a:r>
            <a:endParaRPr lang="en-IN" sz="3200" dirty="0">
              <a:cs typeface="Tw Cen MT"/>
            </a:endParaRPr>
          </a:p>
          <a:p>
            <a:pPr marL="332740" indent="-320675">
              <a:spcBef>
                <a:spcPts val="265"/>
              </a:spcBef>
              <a:buClr>
                <a:srgbClr val="234957"/>
              </a:buClr>
              <a:buSzPct val="58333"/>
              <a:tabLst>
                <a:tab pos="332740" algn="l"/>
                <a:tab pos="333375" algn="l"/>
              </a:tabLst>
            </a:pPr>
            <a:r>
              <a:rPr lang="en-IN" sz="3200" b="1" spc="-10" dirty="0">
                <a:cs typeface="Tw Cen MT"/>
              </a:rPr>
              <a:t>SOLUS</a:t>
            </a:r>
            <a:endParaRPr lang="en-IN" sz="3200" dirty="0">
              <a:cs typeface="Tw Cen MT"/>
            </a:endParaRPr>
          </a:p>
          <a:p>
            <a:pPr marL="332740" indent="-320675">
              <a:spcBef>
                <a:spcPts val="280"/>
              </a:spcBef>
              <a:buClr>
                <a:srgbClr val="234957"/>
              </a:buClr>
              <a:buSzPct val="58333"/>
              <a:tabLst>
                <a:tab pos="332740" algn="l"/>
                <a:tab pos="333375" algn="l"/>
              </a:tabLst>
            </a:pPr>
            <a:r>
              <a:rPr lang="en-IN" sz="3200" b="1" spc="-10" dirty="0">
                <a:cs typeface="Tw Cen MT"/>
              </a:rPr>
              <a:t>FEDORA</a:t>
            </a:r>
            <a:endParaRPr lang="en-IN" sz="3200" dirty="0">
              <a:cs typeface="Tw Cen MT"/>
            </a:endParaRPr>
          </a:p>
          <a:p>
            <a:pPr marL="332740" indent="-320675">
              <a:spcBef>
                <a:spcPts val="260"/>
              </a:spcBef>
              <a:buClr>
                <a:srgbClr val="234957"/>
              </a:buClr>
              <a:buSzPct val="58333"/>
              <a:tabLst>
                <a:tab pos="332740" algn="l"/>
                <a:tab pos="333375" algn="l"/>
              </a:tabLst>
            </a:pPr>
            <a:r>
              <a:rPr lang="en-IN" sz="3200" b="1" spc="-25" dirty="0">
                <a:cs typeface="Tw Cen MT"/>
              </a:rPr>
              <a:t>ELEMENTARY</a:t>
            </a:r>
            <a:r>
              <a:rPr lang="en-IN" sz="3200" b="1" spc="-65" dirty="0">
                <a:cs typeface="Tw Cen MT"/>
              </a:rPr>
              <a:t> </a:t>
            </a:r>
            <a:r>
              <a:rPr lang="en-IN" sz="3200" b="1" spc="-25" dirty="0">
                <a:cs typeface="Tw Cen MT"/>
              </a:rPr>
              <a:t>OS</a:t>
            </a:r>
            <a:endParaRPr lang="en-IN" sz="3200" dirty="0">
              <a:cs typeface="Tw Cen MT"/>
            </a:endParaRPr>
          </a:p>
          <a:p>
            <a:pPr marL="332740" indent="-320675">
              <a:spcBef>
                <a:spcPts val="265"/>
              </a:spcBef>
              <a:buClr>
                <a:srgbClr val="234957"/>
              </a:buClr>
              <a:buSzPct val="58333"/>
              <a:tabLst>
                <a:tab pos="332740" algn="l"/>
                <a:tab pos="333375" algn="l"/>
              </a:tabLst>
            </a:pPr>
            <a:r>
              <a:rPr lang="en-IN" sz="3200" b="1" spc="-10" dirty="0">
                <a:cs typeface="Tw Cen MT"/>
              </a:rPr>
              <a:t>OPENSUSE</a:t>
            </a:r>
            <a:endParaRPr lang="en-IN" sz="3200" dirty="0">
              <a:cs typeface="Tw Cen MT"/>
            </a:endParaRPr>
          </a:p>
          <a:p>
            <a:pPr marL="332740" marR="219710" indent="-320675" algn="just">
              <a:lnSpc>
                <a:spcPct val="80000"/>
              </a:lnSpc>
              <a:spcBef>
                <a:spcPts val="710"/>
              </a:spcBef>
              <a:buClr>
                <a:srgbClr val="234957"/>
              </a:buClr>
              <a:buSzPct val="58333"/>
              <a:tabLst>
                <a:tab pos="333375" algn="l"/>
              </a:tabLst>
            </a:pPr>
            <a:r>
              <a:rPr lang="en-IN" sz="3200" dirty="0">
                <a:cs typeface="Tw Cen MT"/>
              </a:rPr>
              <a:t>Each</a:t>
            </a:r>
            <a:r>
              <a:rPr lang="en-IN" sz="3200" spc="-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distribution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has</a:t>
            </a:r>
            <a:r>
              <a:rPr lang="en-IN" sz="3200" spc="-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different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take</a:t>
            </a:r>
            <a:r>
              <a:rPr lang="en-IN" sz="3200" spc="-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on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-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desktop.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Some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opt for very </a:t>
            </a:r>
            <a:r>
              <a:rPr lang="en-IN" sz="3200" spc="-10" dirty="0">
                <a:cs typeface="Tw Cen MT"/>
              </a:rPr>
              <a:t>modern </a:t>
            </a:r>
            <a:r>
              <a:rPr lang="en-IN" sz="3200" dirty="0">
                <a:cs typeface="Tw Cen MT"/>
              </a:rPr>
              <a:t>user</a:t>
            </a:r>
            <a:r>
              <a:rPr lang="en-IN" sz="3200" spc="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interfaces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(such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as</a:t>
            </a:r>
            <a:r>
              <a:rPr lang="en-IN" sz="3200" spc="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GNOME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and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Elementary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OS’s</a:t>
            </a:r>
            <a:r>
              <a:rPr lang="en-IN" sz="3200" spc="15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Pantheon),</a:t>
            </a:r>
            <a:r>
              <a:rPr lang="en-IN" sz="3200" spc="-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whereas</a:t>
            </a:r>
            <a:r>
              <a:rPr lang="en-IN" sz="3200" spc="10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others </a:t>
            </a:r>
            <a:r>
              <a:rPr lang="en-IN" sz="3200" dirty="0">
                <a:cs typeface="Tw Cen MT"/>
              </a:rPr>
              <a:t>stick with</a:t>
            </a:r>
            <a:r>
              <a:rPr lang="en-IN" sz="3200" spc="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more</a:t>
            </a:r>
            <a:r>
              <a:rPr lang="en-IN" sz="3200" spc="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traditional</a:t>
            </a:r>
            <a:r>
              <a:rPr lang="en-IN" sz="3200" spc="-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desktop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environment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(open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SUSE</a:t>
            </a:r>
            <a:r>
              <a:rPr lang="en-IN" sz="3200" spc="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uses</a:t>
            </a:r>
            <a:r>
              <a:rPr lang="en-IN" sz="3200" spc="5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KDE).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9864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Difference</a:t>
            </a:r>
            <a:r>
              <a:rPr lang="en-IN" spc="25" dirty="0"/>
              <a:t> </a:t>
            </a:r>
            <a:r>
              <a:rPr lang="en-IN" dirty="0"/>
              <a:t>between</a:t>
            </a:r>
            <a:r>
              <a:rPr lang="en-IN" spc="30" dirty="0"/>
              <a:t> </a:t>
            </a:r>
            <a:r>
              <a:rPr lang="en-IN" dirty="0"/>
              <a:t>Linux</a:t>
            </a:r>
            <a:r>
              <a:rPr lang="en-IN" spc="30" dirty="0"/>
              <a:t> </a:t>
            </a:r>
            <a:r>
              <a:rPr lang="en-IN" dirty="0"/>
              <a:t>and</a:t>
            </a:r>
            <a:r>
              <a:rPr lang="en-IN" spc="5" dirty="0"/>
              <a:t> </a:t>
            </a:r>
            <a:r>
              <a:rPr lang="en-IN" dirty="0"/>
              <a:t>Windows</a:t>
            </a:r>
            <a:r>
              <a:rPr lang="en-IN" spc="30" dirty="0"/>
              <a:t> </a:t>
            </a:r>
            <a:r>
              <a:rPr lang="en-IN" spc="-25" dirty="0"/>
              <a:t>OS</a:t>
            </a:r>
            <a:endParaRPr lang="en-IN" dirty="0"/>
          </a:p>
        </p:txBody>
      </p:sp>
      <p:pic>
        <p:nvPicPr>
          <p:cNvPr id="4" name="object 3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77672" y="1600200"/>
            <a:ext cx="8288376" cy="512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71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UNIX</a:t>
            </a:r>
            <a:r>
              <a:rPr lang="en-IN" spc="-75" dirty="0"/>
              <a:t> </a:t>
            </a:r>
            <a:r>
              <a:rPr lang="en-IN" spc="-10" dirty="0"/>
              <a:t>(</a:t>
            </a:r>
            <a:r>
              <a:rPr lang="en-IN" spc="-10" dirty="0" err="1"/>
              <a:t>UNiplexed</a:t>
            </a:r>
            <a:r>
              <a:rPr lang="en-IN" spc="-75" dirty="0"/>
              <a:t> </a:t>
            </a:r>
            <a:r>
              <a:rPr lang="en-IN" dirty="0"/>
              <a:t>Information</a:t>
            </a:r>
            <a:r>
              <a:rPr lang="en-IN" spc="-95" dirty="0"/>
              <a:t> </a:t>
            </a:r>
            <a:r>
              <a:rPr lang="en-IN" dirty="0"/>
              <a:t>Computing</a:t>
            </a:r>
            <a:r>
              <a:rPr lang="en-IN" spc="-75" dirty="0"/>
              <a:t> </a:t>
            </a:r>
            <a:r>
              <a:rPr lang="en-IN" spc="-10" dirty="0"/>
              <a:t>System)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200" dirty="0" smtClean="0">
                <a:cs typeface="Tw Cen MT"/>
              </a:rPr>
              <a:t>In</a:t>
            </a:r>
            <a:r>
              <a:rPr lang="en-IN" sz="3200" spc="280" dirty="0" smtClean="0">
                <a:cs typeface="Tw Cen MT"/>
              </a:rPr>
              <a:t>  </a:t>
            </a:r>
            <a:r>
              <a:rPr lang="en-IN" sz="3200" dirty="0" smtClean="0">
                <a:cs typeface="Tw Cen MT"/>
              </a:rPr>
              <a:t>the</a:t>
            </a:r>
            <a:r>
              <a:rPr lang="en-IN" sz="3200" spc="290" dirty="0" smtClean="0">
                <a:cs typeface="Tw Cen MT"/>
              </a:rPr>
              <a:t>  </a:t>
            </a:r>
            <a:r>
              <a:rPr lang="en-IN" sz="3200" dirty="0" smtClean="0">
                <a:cs typeface="Tw Cen MT"/>
              </a:rPr>
              <a:t>late</a:t>
            </a:r>
            <a:r>
              <a:rPr lang="en-IN" sz="3200" spc="290" dirty="0" smtClean="0">
                <a:cs typeface="Tw Cen MT"/>
              </a:rPr>
              <a:t>  </a:t>
            </a:r>
            <a:r>
              <a:rPr lang="en-IN" sz="3200" dirty="0" smtClean="0">
                <a:cs typeface="Tw Cen MT"/>
              </a:rPr>
              <a:t>20th</a:t>
            </a:r>
            <a:r>
              <a:rPr lang="en-IN" sz="3200" spc="285" dirty="0" smtClean="0">
                <a:cs typeface="Tw Cen MT"/>
              </a:rPr>
              <a:t>  </a:t>
            </a:r>
            <a:r>
              <a:rPr lang="en-IN" sz="3200" dirty="0" smtClean="0">
                <a:cs typeface="Tw Cen MT"/>
              </a:rPr>
              <a:t>century</a:t>
            </a:r>
            <a:r>
              <a:rPr lang="en-IN" sz="3200" spc="285" dirty="0" smtClean="0">
                <a:cs typeface="Tw Cen MT"/>
              </a:rPr>
              <a:t>  </a:t>
            </a:r>
            <a:r>
              <a:rPr lang="en-IN" sz="3200" dirty="0" smtClean="0">
                <a:cs typeface="Tw Cen MT"/>
              </a:rPr>
              <a:t>UNIX</a:t>
            </a:r>
            <a:r>
              <a:rPr lang="en-IN" sz="3200" spc="275" dirty="0" smtClean="0">
                <a:cs typeface="Tw Cen MT"/>
              </a:rPr>
              <a:t>  </a:t>
            </a:r>
            <a:r>
              <a:rPr lang="en-IN" sz="3200" dirty="0" smtClean="0">
                <a:cs typeface="Tw Cen MT"/>
              </a:rPr>
              <a:t>was</a:t>
            </a:r>
            <a:r>
              <a:rPr lang="en-IN" sz="3200" spc="290" dirty="0" smtClean="0">
                <a:cs typeface="Tw Cen MT"/>
              </a:rPr>
              <a:t>  </a:t>
            </a:r>
            <a:r>
              <a:rPr lang="en-IN" sz="3200" dirty="0" smtClean="0">
                <a:cs typeface="Tw Cen MT"/>
              </a:rPr>
              <a:t>widely</a:t>
            </a:r>
            <a:r>
              <a:rPr lang="en-IN" sz="3200" spc="280" dirty="0" smtClean="0">
                <a:cs typeface="Tw Cen MT"/>
              </a:rPr>
              <a:t>  </a:t>
            </a:r>
            <a:r>
              <a:rPr lang="en-IN" sz="3200" spc="-20" dirty="0" smtClean="0">
                <a:cs typeface="Tw Cen MT"/>
              </a:rPr>
              <a:t>used </a:t>
            </a:r>
            <a:r>
              <a:rPr lang="en-IN" sz="3200" dirty="0" smtClean="0">
                <a:cs typeface="Tw Cen MT"/>
              </a:rPr>
              <a:t>for</a:t>
            </a:r>
            <a:r>
              <a:rPr lang="en-IN" sz="3200" spc="70" dirty="0" smtClean="0">
                <a:cs typeface="Tw Cen MT"/>
              </a:rPr>
              <a:t>  </a:t>
            </a:r>
            <a:r>
              <a:rPr lang="en-IN" sz="3200" b="1" dirty="0" smtClean="0">
                <a:cs typeface="Tw Cen MT"/>
              </a:rPr>
              <a:t>Internet</a:t>
            </a:r>
            <a:r>
              <a:rPr lang="en-IN" sz="3200" b="1" spc="105" dirty="0" smtClean="0">
                <a:cs typeface="Tw Cen MT"/>
              </a:rPr>
              <a:t>  </a:t>
            </a:r>
            <a:r>
              <a:rPr lang="en-IN" sz="3200" b="1" dirty="0" smtClean="0">
                <a:cs typeface="Tw Cen MT"/>
              </a:rPr>
              <a:t>servers,</a:t>
            </a:r>
            <a:r>
              <a:rPr lang="en-IN" sz="3200" b="1" spc="105" dirty="0" smtClean="0">
                <a:cs typeface="Tw Cen MT"/>
              </a:rPr>
              <a:t>  </a:t>
            </a:r>
            <a:r>
              <a:rPr lang="en-IN" sz="3200" b="1" dirty="0" smtClean="0">
                <a:cs typeface="Tw Cen MT"/>
              </a:rPr>
              <a:t>workstations,</a:t>
            </a:r>
            <a:r>
              <a:rPr lang="en-IN" sz="3200" b="1" spc="105" dirty="0" smtClean="0">
                <a:cs typeface="Tw Cen MT"/>
              </a:rPr>
              <a:t>  </a:t>
            </a:r>
            <a:r>
              <a:rPr lang="en-IN" sz="3200" b="1" dirty="0" smtClean="0">
                <a:cs typeface="Tw Cen MT"/>
              </a:rPr>
              <a:t>and</a:t>
            </a:r>
            <a:r>
              <a:rPr lang="en-IN" sz="3200" b="1" spc="105" dirty="0" smtClean="0">
                <a:cs typeface="Tw Cen MT"/>
              </a:rPr>
              <a:t>  </a:t>
            </a:r>
            <a:r>
              <a:rPr lang="en-IN" sz="3200" b="1" spc="-10" dirty="0" smtClean="0">
                <a:cs typeface="Tw Cen MT"/>
              </a:rPr>
              <a:t>mainframe </a:t>
            </a:r>
            <a:r>
              <a:rPr lang="en-IN" sz="3200" b="1" dirty="0" smtClean="0">
                <a:cs typeface="Tw Cen MT"/>
              </a:rPr>
              <a:t>computers</a:t>
            </a:r>
            <a:r>
              <a:rPr lang="en-IN" sz="3200" dirty="0" smtClean="0">
                <a:cs typeface="Tw Cen MT"/>
              </a:rPr>
              <a:t>.</a:t>
            </a:r>
            <a:r>
              <a:rPr lang="en-IN" sz="3200" spc="315" dirty="0" smtClean="0">
                <a:cs typeface="Tw Cen MT"/>
              </a:rPr>
              <a:t> </a:t>
            </a:r>
            <a:endParaRPr lang="en-IN" sz="3200" dirty="0" smtClean="0">
              <a:cs typeface="Tw Cen MT"/>
            </a:endParaRPr>
          </a:p>
          <a:p>
            <a:r>
              <a:rPr lang="en-IN" sz="3200" dirty="0">
                <a:cs typeface="Tw Cen MT"/>
              </a:rPr>
              <a:t>Unix</a:t>
            </a:r>
            <a:r>
              <a:rPr lang="en-IN" sz="3200" spc="4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is</a:t>
            </a:r>
            <a:r>
              <a:rPr lang="en-IN" sz="3200" spc="4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an</a:t>
            </a:r>
            <a:r>
              <a:rPr lang="en-IN" sz="3200" spc="4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operating</a:t>
            </a:r>
            <a:r>
              <a:rPr lang="en-IN" sz="3200" spc="4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system.</a:t>
            </a:r>
            <a:r>
              <a:rPr lang="en-IN" sz="3200" spc="434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It</a:t>
            </a:r>
            <a:r>
              <a:rPr lang="en-IN" sz="3200" spc="445" dirty="0">
                <a:cs typeface="Tw Cen MT"/>
              </a:rPr>
              <a:t> </a:t>
            </a:r>
            <a:r>
              <a:rPr lang="en-IN" sz="3200" b="1" dirty="0">
                <a:cs typeface="Tw Cen MT"/>
              </a:rPr>
              <a:t>supports</a:t>
            </a:r>
            <a:r>
              <a:rPr lang="en-IN" sz="3200" b="1" spc="484" dirty="0">
                <a:cs typeface="Tw Cen MT"/>
              </a:rPr>
              <a:t> </a:t>
            </a:r>
            <a:r>
              <a:rPr lang="en-IN" sz="3200" b="1" spc="-10" dirty="0">
                <a:cs typeface="Tw Cen MT"/>
              </a:rPr>
              <a:t>multitasking </a:t>
            </a:r>
            <a:r>
              <a:rPr lang="en-IN" sz="3200" b="1" dirty="0">
                <a:cs typeface="Tw Cen MT"/>
              </a:rPr>
              <a:t>and</a:t>
            </a:r>
            <a:r>
              <a:rPr lang="en-IN" sz="3200" b="1" spc="250" dirty="0">
                <a:cs typeface="Tw Cen MT"/>
              </a:rPr>
              <a:t> </a:t>
            </a:r>
            <a:r>
              <a:rPr lang="en-IN" sz="3200" b="1" dirty="0">
                <a:cs typeface="Tw Cen MT"/>
              </a:rPr>
              <a:t>multi-user</a:t>
            </a:r>
            <a:r>
              <a:rPr lang="en-IN" sz="3200" b="1" spc="270" dirty="0">
                <a:cs typeface="Tw Cen MT"/>
              </a:rPr>
              <a:t> </a:t>
            </a:r>
            <a:r>
              <a:rPr lang="en-IN" sz="3200" b="1" dirty="0">
                <a:cs typeface="Tw Cen MT"/>
              </a:rPr>
              <a:t>functionality</a:t>
            </a:r>
            <a:r>
              <a:rPr lang="en-IN" sz="3200" dirty="0">
                <a:cs typeface="Tw Cen MT"/>
              </a:rPr>
              <a:t>.</a:t>
            </a:r>
            <a:r>
              <a:rPr lang="en-IN" sz="3200" spc="2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Unix</a:t>
            </a:r>
            <a:r>
              <a:rPr lang="en-IN" sz="3200" spc="2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is</a:t>
            </a:r>
            <a:r>
              <a:rPr lang="en-IN" sz="3200" spc="2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most</a:t>
            </a:r>
            <a:r>
              <a:rPr lang="en-IN" sz="3200" spc="26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widely</a:t>
            </a:r>
            <a:r>
              <a:rPr lang="en-IN" sz="3200" spc="240" dirty="0">
                <a:cs typeface="Tw Cen MT"/>
              </a:rPr>
              <a:t> </a:t>
            </a:r>
            <a:r>
              <a:rPr lang="en-IN" sz="3200" spc="-20" dirty="0">
                <a:cs typeface="Tw Cen MT"/>
              </a:rPr>
              <a:t>used </a:t>
            </a:r>
            <a:r>
              <a:rPr lang="en-IN" sz="3200" dirty="0">
                <a:cs typeface="Tw Cen MT"/>
              </a:rPr>
              <a:t>in</a:t>
            </a:r>
            <a:r>
              <a:rPr lang="en-IN" sz="3200" spc="70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all</a:t>
            </a:r>
            <a:r>
              <a:rPr lang="en-IN" sz="3200" spc="65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forms</a:t>
            </a:r>
            <a:r>
              <a:rPr lang="en-IN" sz="3200" spc="70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of</a:t>
            </a:r>
            <a:r>
              <a:rPr lang="en-IN" sz="3200" spc="114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computing</a:t>
            </a:r>
            <a:r>
              <a:rPr lang="en-IN" sz="3200" spc="70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systems</a:t>
            </a:r>
            <a:r>
              <a:rPr lang="en-IN" sz="3200" spc="70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such</a:t>
            </a:r>
            <a:r>
              <a:rPr lang="en-IN" sz="3200" spc="75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as</a:t>
            </a:r>
            <a:r>
              <a:rPr lang="en-IN" sz="3200" spc="70" dirty="0">
                <a:cs typeface="Tw Cen MT"/>
              </a:rPr>
              <a:t>  </a:t>
            </a:r>
            <a:r>
              <a:rPr lang="en-IN" sz="3200" spc="-10" dirty="0">
                <a:cs typeface="Tw Cen MT"/>
              </a:rPr>
              <a:t>desktop, </a:t>
            </a:r>
            <a:r>
              <a:rPr lang="en-IN" sz="3200" dirty="0">
                <a:cs typeface="Tw Cen MT"/>
              </a:rPr>
              <a:t>laptop,</a:t>
            </a:r>
            <a:r>
              <a:rPr lang="en-IN" sz="3200" spc="1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and</a:t>
            </a:r>
            <a:r>
              <a:rPr lang="en-IN" sz="3200" spc="1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servers.</a:t>
            </a:r>
            <a:r>
              <a:rPr lang="en-IN" sz="3200" spc="1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On</a:t>
            </a:r>
            <a:r>
              <a:rPr lang="en-IN" sz="3200" spc="1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Unix,</a:t>
            </a:r>
            <a:r>
              <a:rPr lang="en-IN" sz="3200" spc="1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there</a:t>
            </a:r>
            <a:r>
              <a:rPr lang="en-IN" sz="3200" spc="1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is</a:t>
            </a:r>
            <a:r>
              <a:rPr lang="en-IN" sz="3200" spc="1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</a:t>
            </a:r>
            <a:r>
              <a:rPr lang="en-IN" sz="3200" spc="1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Graphical</a:t>
            </a:r>
            <a:r>
              <a:rPr lang="en-IN" sz="3200" spc="130" dirty="0">
                <a:cs typeface="Tw Cen MT"/>
              </a:rPr>
              <a:t> </a:t>
            </a:r>
            <a:r>
              <a:rPr lang="en-IN" sz="3200" spc="-20" dirty="0">
                <a:cs typeface="Tw Cen MT"/>
              </a:rPr>
              <a:t>user </a:t>
            </a:r>
            <a:r>
              <a:rPr lang="en-IN" sz="3200" dirty="0">
                <a:cs typeface="Tw Cen MT"/>
              </a:rPr>
              <a:t>interface</a:t>
            </a:r>
            <a:r>
              <a:rPr lang="en-IN" sz="3200" spc="525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similar</a:t>
            </a:r>
            <a:r>
              <a:rPr lang="en-IN" sz="3200" spc="520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to</a:t>
            </a:r>
            <a:r>
              <a:rPr lang="en-IN" sz="3200" spc="530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windows</a:t>
            </a:r>
            <a:r>
              <a:rPr lang="en-IN" sz="3200" spc="520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that</a:t>
            </a:r>
            <a:r>
              <a:rPr lang="en-IN" sz="3200" spc="530" dirty="0">
                <a:cs typeface="Tw Cen MT"/>
              </a:rPr>
              <a:t>  </a:t>
            </a:r>
            <a:r>
              <a:rPr lang="en-IN" sz="3200" dirty="0">
                <a:cs typeface="Tw Cen MT"/>
              </a:rPr>
              <a:t>support</a:t>
            </a:r>
            <a:r>
              <a:rPr lang="en-IN" sz="3200" spc="530" dirty="0">
                <a:cs typeface="Tw Cen MT"/>
              </a:rPr>
              <a:t>  </a:t>
            </a:r>
            <a:r>
              <a:rPr lang="en-IN" sz="3200" spc="-20" dirty="0">
                <a:cs typeface="Tw Cen MT"/>
              </a:rPr>
              <a:t>easy </a:t>
            </a:r>
            <a:r>
              <a:rPr lang="en-IN" sz="3200" dirty="0">
                <a:cs typeface="Tw Cen MT"/>
              </a:rPr>
              <a:t>navigation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and support</a:t>
            </a:r>
            <a:r>
              <a:rPr lang="en-IN" sz="3200" spc="15" dirty="0">
                <a:cs typeface="Tw Cen MT"/>
              </a:rPr>
              <a:t> </a:t>
            </a:r>
            <a:r>
              <a:rPr lang="en-IN" sz="3200" spc="-10" dirty="0" smtClean="0">
                <a:cs typeface="Tw Cen MT"/>
              </a:rPr>
              <a:t>environment.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2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0" dirty="0"/>
              <a:t>Windows-</a:t>
            </a:r>
            <a:r>
              <a:rPr lang="en-IN" dirty="0"/>
              <a:t>10</a:t>
            </a:r>
            <a:r>
              <a:rPr lang="en-IN" spc="30" dirty="0"/>
              <a:t> </a:t>
            </a:r>
            <a:r>
              <a:rPr lang="en-IN" dirty="0"/>
              <a:t>Operating</a:t>
            </a:r>
            <a:r>
              <a:rPr lang="en-IN" spc="55" dirty="0"/>
              <a:t> </a:t>
            </a:r>
            <a:r>
              <a:rPr lang="en-IN" spc="-10" dirty="0"/>
              <a:t>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3200" spc="-10" dirty="0" smtClean="0"/>
              <a:t>Window 10 is the most recent version of the Microsoft window operating system. There have been many different version of windows over years, including window 8 (released in 2012), Window 7( released in 2009) and so 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407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marL="332740" indent="-320675" algn="just">
              <a:lnSpc>
                <a:spcPts val="2735"/>
              </a:lnSpc>
              <a:spcBef>
                <a:spcPts val="100"/>
              </a:spcBef>
              <a:buClr>
                <a:srgbClr val="234957"/>
              </a:buClr>
              <a:buSzPct val="60416"/>
              <a:tabLst>
                <a:tab pos="333375" algn="l"/>
              </a:tabLst>
            </a:pPr>
            <a:r>
              <a:rPr lang="en-IN" sz="3200" dirty="0">
                <a:cs typeface="Tw Cen MT"/>
              </a:rPr>
              <a:t>It</a:t>
            </a:r>
            <a:r>
              <a:rPr lang="en-IN" sz="3200" spc="6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is</a:t>
            </a:r>
            <a:r>
              <a:rPr lang="en-IN" sz="3200" spc="6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</a:t>
            </a:r>
            <a:r>
              <a:rPr lang="en-IN" sz="3200" spc="6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multi-user</a:t>
            </a:r>
            <a:r>
              <a:rPr lang="en-IN" sz="3200" spc="6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system</a:t>
            </a:r>
            <a:r>
              <a:rPr lang="en-IN" sz="3200" spc="60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where</a:t>
            </a:r>
            <a:r>
              <a:rPr lang="en-IN" sz="3200" spc="6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60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same</a:t>
            </a:r>
            <a:r>
              <a:rPr lang="en-IN" sz="3200" spc="6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resources</a:t>
            </a:r>
            <a:r>
              <a:rPr lang="en-IN" sz="3200" spc="6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can</a:t>
            </a:r>
            <a:r>
              <a:rPr lang="en-IN" sz="3200" spc="610" dirty="0">
                <a:cs typeface="Tw Cen MT"/>
              </a:rPr>
              <a:t> </a:t>
            </a:r>
            <a:r>
              <a:rPr lang="en-IN" sz="3200" spc="-25" dirty="0">
                <a:cs typeface="Tw Cen MT"/>
              </a:rPr>
              <a:t>be</a:t>
            </a:r>
            <a:endParaRPr lang="en-IN" sz="3200" dirty="0">
              <a:cs typeface="Tw Cen MT"/>
            </a:endParaRPr>
          </a:p>
          <a:p>
            <a:pPr marL="332740" algn="just">
              <a:lnSpc>
                <a:spcPts val="2735"/>
              </a:lnSpc>
            </a:pPr>
            <a:r>
              <a:rPr lang="en-IN" sz="3200" dirty="0">
                <a:cs typeface="Tw Cen MT"/>
              </a:rPr>
              <a:t>shared</a:t>
            </a:r>
            <a:r>
              <a:rPr lang="en-IN" sz="3200" spc="-5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by</a:t>
            </a:r>
            <a:r>
              <a:rPr lang="en-IN" sz="3200" spc="-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different</a:t>
            </a:r>
            <a:r>
              <a:rPr lang="en-IN" sz="3200" spc="-50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users.</a:t>
            </a:r>
            <a:endParaRPr lang="en-IN" sz="3200" dirty="0">
              <a:cs typeface="Tw Cen MT"/>
            </a:endParaRPr>
          </a:p>
          <a:p>
            <a:pPr marL="332740" marR="5080" indent="-320675" algn="just">
              <a:lnSpc>
                <a:spcPts val="2590"/>
              </a:lnSpc>
              <a:spcBef>
                <a:spcPts val="735"/>
              </a:spcBef>
              <a:buClr>
                <a:srgbClr val="234957"/>
              </a:buClr>
              <a:buSzPct val="60416"/>
              <a:tabLst>
                <a:tab pos="333375" algn="l"/>
              </a:tabLst>
            </a:pPr>
            <a:r>
              <a:rPr lang="en-IN" sz="3200" dirty="0">
                <a:cs typeface="Tw Cen MT"/>
              </a:rPr>
              <a:t>It</a:t>
            </a:r>
            <a:r>
              <a:rPr lang="en-IN" sz="3200" spc="18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provides</a:t>
            </a:r>
            <a:r>
              <a:rPr lang="en-IN" sz="3200" spc="17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multi-tasking,</a:t>
            </a:r>
            <a:r>
              <a:rPr lang="en-IN" sz="3200" spc="18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wherein</a:t>
            </a:r>
            <a:r>
              <a:rPr lang="en-IN" sz="3200" spc="19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each</a:t>
            </a:r>
            <a:r>
              <a:rPr lang="en-IN" sz="3200" spc="19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user</a:t>
            </a:r>
            <a:r>
              <a:rPr lang="en-IN" sz="3200" spc="19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can</a:t>
            </a:r>
            <a:r>
              <a:rPr lang="en-IN" sz="3200" spc="17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execute</a:t>
            </a:r>
            <a:r>
              <a:rPr lang="en-IN" sz="3200" spc="190" dirty="0">
                <a:cs typeface="Tw Cen MT"/>
              </a:rPr>
              <a:t> </a:t>
            </a:r>
            <a:r>
              <a:rPr lang="en-IN" sz="3200" spc="-20" dirty="0">
                <a:cs typeface="Tw Cen MT"/>
              </a:rPr>
              <a:t>many </a:t>
            </a:r>
            <a:r>
              <a:rPr lang="en-IN" sz="3200" dirty="0">
                <a:cs typeface="Tw Cen MT"/>
              </a:rPr>
              <a:t>processes</a:t>
            </a:r>
            <a:r>
              <a:rPr lang="en-IN" sz="3200" spc="-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at</a:t>
            </a:r>
            <a:r>
              <a:rPr lang="en-IN" sz="3200" spc="-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same</a:t>
            </a:r>
            <a:r>
              <a:rPr lang="en-IN" sz="3200" spc="-5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time.</a:t>
            </a:r>
            <a:endParaRPr lang="en-IN" sz="3200" dirty="0">
              <a:cs typeface="Tw Cen MT"/>
            </a:endParaRPr>
          </a:p>
          <a:p>
            <a:pPr marL="332740" marR="5080" indent="-320675" algn="just">
              <a:lnSpc>
                <a:spcPts val="2590"/>
              </a:lnSpc>
              <a:spcBef>
                <a:spcPts val="705"/>
              </a:spcBef>
              <a:buClr>
                <a:srgbClr val="234957"/>
              </a:buClr>
              <a:buSzPct val="60416"/>
              <a:tabLst>
                <a:tab pos="333375" algn="l"/>
              </a:tabLst>
            </a:pPr>
            <a:r>
              <a:rPr lang="en-IN" sz="3200" dirty="0">
                <a:cs typeface="Tw Cen MT"/>
              </a:rPr>
              <a:t>It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was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first</a:t>
            </a:r>
            <a:r>
              <a:rPr lang="en-IN" sz="3200" spc="-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operating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system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that</a:t>
            </a:r>
            <a:r>
              <a:rPr lang="en-IN" sz="3200" spc="-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was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written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in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high-</a:t>
            </a:r>
            <a:r>
              <a:rPr lang="en-IN" sz="3200" spc="-10" dirty="0">
                <a:cs typeface="Tw Cen MT"/>
              </a:rPr>
              <a:t>level </a:t>
            </a:r>
            <a:r>
              <a:rPr lang="en-IN" sz="3200" dirty="0">
                <a:cs typeface="Tw Cen MT"/>
              </a:rPr>
              <a:t>language</a:t>
            </a:r>
            <a:r>
              <a:rPr lang="en-IN" sz="3200" spc="4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(C</a:t>
            </a:r>
            <a:r>
              <a:rPr lang="en-IN" sz="3200" spc="434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Language).</a:t>
            </a:r>
            <a:r>
              <a:rPr lang="en-IN" sz="3200" spc="4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This</a:t>
            </a:r>
            <a:r>
              <a:rPr lang="en-IN" sz="3200" spc="4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made</a:t>
            </a:r>
            <a:r>
              <a:rPr lang="en-IN" sz="3200" spc="4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it</a:t>
            </a:r>
            <a:r>
              <a:rPr lang="en-IN" sz="3200" spc="434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easy</a:t>
            </a:r>
            <a:r>
              <a:rPr lang="en-IN" sz="3200" spc="434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to</a:t>
            </a:r>
            <a:r>
              <a:rPr lang="en-IN" sz="3200" spc="45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port</a:t>
            </a:r>
            <a:r>
              <a:rPr lang="en-IN" sz="3200" spc="434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to</a:t>
            </a:r>
            <a:r>
              <a:rPr lang="en-IN" sz="3200" spc="445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other </a:t>
            </a:r>
            <a:r>
              <a:rPr lang="en-IN" sz="3200" dirty="0">
                <a:cs typeface="Tw Cen MT"/>
              </a:rPr>
              <a:t>machines</a:t>
            </a:r>
            <a:r>
              <a:rPr lang="en-IN" sz="3200" spc="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with</a:t>
            </a:r>
            <a:r>
              <a:rPr lang="en-IN" sz="3200" spc="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minimum</a:t>
            </a:r>
            <a:r>
              <a:rPr lang="en-IN" sz="3200" spc="40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adaptations.</a:t>
            </a:r>
            <a:endParaRPr lang="en-IN" sz="3200" dirty="0">
              <a:cs typeface="Tw Cen MT"/>
            </a:endParaRPr>
          </a:p>
          <a:p>
            <a:pPr marL="332740" indent="-320675" algn="just">
              <a:lnSpc>
                <a:spcPts val="2735"/>
              </a:lnSpc>
              <a:spcBef>
                <a:spcPts val="385"/>
              </a:spcBef>
              <a:buClr>
                <a:srgbClr val="234957"/>
              </a:buClr>
              <a:buSzPct val="60416"/>
              <a:tabLst>
                <a:tab pos="333375" algn="l"/>
              </a:tabLst>
            </a:pPr>
            <a:r>
              <a:rPr lang="en-IN" sz="3200" dirty="0">
                <a:cs typeface="Tw Cen MT"/>
              </a:rPr>
              <a:t>It</a:t>
            </a:r>
            <a:r>
              <a:rPr lang="en-IN" sz="3200" spc="6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provides</a:t>
            </a:r>
            <a:r>
              <a:rPr lang="en-IN" sz="3200" spc="6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</a:t>
            </a:r>
            <a:r>
              <a:rPr lang="en-IN" sz="3200" spc="6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hierarchical</a:t>
            </a:r>
            <a:r>
              <a:rPr lang="en-IN" sz="3200" spc="6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file</a:t>
            </a:r>
            <a:r>
              <a:rPr lang="en-IN" sz="3200" spc="65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structure</a:t>
            </a:r>
            <a:r>
              <a:rPr lang="en-IN" sz="3200" spc="65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which</a:t>
            </a:r>
            <a:r>
              <a:rPr lang="en-IN" sz="3200" spc="6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allows</a:t>
            </a:r>
            <a:r>
              <a:rPr lang="en-IN" sz="3200" spc="645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easier</a:t>
            </a:r>
            <a:endParaRPr lang="en-IN" sz="3200" dirty="0">
              <a:cs typeface="Tw Cen MT"/>
            </a:endParaRPr>
          </a:p>
          <a:p>
            <a:pPr marL="332740" algn="just">
              <a:lnSpc>
                <a:spcPts val="2735"/>
              </a:lnSpc>
            </a:pPr>
            <a:r>
              <a:rPr lang="en-IN" sz="3200" dirty="0">
                <a:cs typeface="Tw Cen MT"/>
              </a:rPr>
              <a:t>access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and maintenance of</a:t>
            </a:r>
            <a:r>
              <a:rPr lang="en-IN" sz="3200" spc="55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data.</a:t>
            </a:r>
            <a:endParaRPr lang="en-IN" sz="3200" dirty="0">
              <a:cs typeface="Tw Cen MT"/>
            </a:endParaRPr>
          </a:p>
          <a:p>
            <a:pPr marL="332740" marR="5715" indent="-320675" algn="just">
              <a:lnSpc>
                <a:spcPts val="2590"/>
              </a:lnSpc>
              <a:spcBef>
                <a:spcPts val="735"/>
              </a:spcBef>
              <a:buClr>
                <a:srgbClr val="234957"/>
              </a:buClr>
              <a:buSzPct val="60416"/>
              <a:tabLst>
                <a:tab pos="333375" algn="l"/>
              </a:tabLst>
            </a:pPr>
            <a:r>
              <a:rPr lang="en-IN" sz="3200" dirty="0">
                <a:cs typeface="Tw Cen MT"/>
              </a:rPr>
              <a:t>Unix</a:t>
            </a:r>
            <a:r>
              <a:rPr lang="en-IN" sz="3200" spc="47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has</a:t>
            </a:r>
            <a:r>
              <a:rPr lang="en-IN" sz="3200" spc="490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built-</a:t>
            </a:r>
            <a:r>
              <a:rPr lang="en-IN" sz="3200" dirty="0">
                <a:cs typeface="Tw Cen MT"/>
              </a:rPr>
              <a:t>in</a:t>
            </a:r>
            <a:r>
              <a:rPr lang="en-IN" sz="3200" spc="48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networking</a:t>
            </a:r>
            <a:r>
              <a:rPr lang="en-IN" sz="3200" spc="484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functions</a:t>
            </a:r>
            <a:r>
              <a:rPr lang="en-IN" sz="3200" spc="49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so</a:t>
            </a:r>
            <a:r>
              <a:rPr lang="en-IN" sz="3200" spc="484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that</a:t>
            </a:r>
            <a:r>
              <a:rPr lang="en-IN" sz="3200" spc="484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different</a:t>
            </a:r>
            <a:r>
              <a:rPr lang="en-IN" sz="3200" spc="475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users </a:t>
            </a:r>
            <a:r>
              <a:rPr lang="en-IN" sz="3200" dirty="0">
                <a:cs typeface="Tw Cen MT"/>
              </a:rPr>
              <a:t>can</a:t>
            </a:r>
            <a:r>
              <a:rPr lang="en-IN" sz="3200" spc="-4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easily</a:t>
            </a:r>
            <a:r>
              <a:rPr lang="en-IN" sz="3200" spc="-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exchange</a:t>
            </a:r>
            <a:r>
              <a:rPr lang="en-IN" sz="3200" spc="-25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information.</a:t>
            </a:r>
            <a:endParaRPr lang="en-IN" sz="3200" dirty="0">
              <a:cs typeface="Tw Cen MT"/>
            </a:endParaRPr>
          </a:p>
          <a:p>
            <a:pPr marL="332740" marR="7620" indent="-320675" algn="just">
              <a:lnSpc>
                <a:spcPts val="2590"/>
              </a:lnSpc>
              <a:spcBef>
                <a:spcPts val="705"/>
              </a:spcBef>
              <a:buClr>
                <a:srgbClr val="234957"/>
              </a:buClr>
              <a:buSzPct val="60416"/>
              <a:tabLst>
                <a:tab pos="333375" algn="l"/>
              </a:tabLst>
            </a:pPr>
            <a:r>
              <a:rPr lang="en-IN" sz="3200" dirty="0">
                <a:cs typeface="Tw Cen MT"/>
              </a:rPr>
              <a:t>Unix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functionality</a:t>
            </a:r>
            <a:r>
              <a:rPr lang="en-IN" sz="3200" spc="-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can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be</a:t>
            </a:r>
            <a:r>
              <a:rPr lang="en-IN" sz="3200" spc="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extended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through</a:t>
            </a:r>
            <a:r>
              <a:rPr lang="en-IN" sz="3200" spc="-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user programs</a:t>
            </a:r>
            <a:r>
              <a:rPr lang="en-IN" sz="3200" spc="-5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built </a:t>
            </a:r>
            <a:r>
              <a:rPr lang="en-IN" sz="3200" dirty="0">
                <a:cs typeface="Tw Cen MT"/>
              </a:rPr>
              <a:t>on</a:t>
            </a:r>
            <a:r>
              <a:rPr lang="en-IN" sz="3200" spc="-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</a:t>
            </a:r>
            <a:r>
              <a:rPr lang="en-IN" sz="3200" spc="-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standard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programming</a:t>
            </a:r>
            <a:r>
              <a:rPr lang="en-IN" sz="3200" spc="-25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interface.</a:t>
            </a:r>
            <a:endParaRPr lang="en-IN" sz="3200" dirty="0">
              <a:cs typeface="Tw Cen 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477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Mac</a:t>
            </a:r>
            <a:r>
              <a:rPr lang="en-IN" spc="-70" dirty="0"/>
              <a:t> </a:t>
            </a:r>
            <a:r>
              <a:rPr lang="en-IN" dirty="0"/>
              <a:t>Operating</a:t>
            </a:r>
            <a:r>
              <a:rPr lang="en-IN" spc="-85" dirty="0"/>
              <a:t> </a:t>
            </a:r>
            <a:r>
              <a:rPr lang="en-IN" dirty="0"/>
              <a:t>System</a:t>
            </a:r>
            <a:r>
              <a:rPr lang="en-IN" spc="-65" dirty="0"/>
              <a:t> </a:t>
            </a:r>
            <a:r>
              <a:rPr lang="en-IN" dirty="0"/>
              <a:t>(Macintosh</a:t>
            </a:r>
            <a:r>
              <a:rPr lang="en-IN" spc="-85" dirty="0"/>
              <a:t> </a:t>
            </a:r>
            <a:r>
              <a:rPr lang="en-IN" dirty="0"/>
              <a:t>operating</a:t>
            </a:r>
            <a:r>
              <a:rPr lang="en-IN" spc="-85" dirty="0"/>
              <a:t> </a:t>
            </a:r>
            <a:r>
              <a:rPr lang="en-IN" spc="-10" dirty="0"/>
              <a:t>systems)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cs typeface="Tw Cen MT"/>
              </a:rPr>
              <a:t>Mac</a:t>
            </a:r>
            <a:r>
              <a:rPr lang="en-IN" spc="175" dirty="0">
                <a:cs typeface="Tw Cen MT"/>
              </a:rPr>
              <a:t> </a:t>
            </a:r>
            <a:r>
              <a:rPr lang="en-IN" dirty="0">
                <a:cs typeface="Tw Cen MT"/>
              </a:rPr>
              <a:t>OS</a:t>
            </a:r>
            <a:r>
              <a:rPr lang="en-IN" spc="185" dirty="0">
                <a:cs typeface="Tw Cen MT"/>
              </a:rPr>
              <a:t> </a:t>
            </a:r>
            <a:r>
              <a:rPr lang="en-IN" dirty="0">
                <a:cs typeface="Tw Cen MT"/>
              </a:rPr>
              <a:t>is</a:t>
            </a:r>
            <a:r>
              <a:rPr lang="en-IN" spc="190" dirty="0">
                <a:cs typeface="Tw Cen MT"/>
              </a:rPr>
              <a:t> </a:t>
            </a:r>
            <a:r>
              <a:rPr lang="en-IN" dirty="0">
                <a:cs typeface="Tw Cen MT"/>
              </a:rPr>
              <a:t>a</a:t>
            </a:r>
            <a:r>
              <a:rPr lang="en-IN" spc="200" dirty="0">
                <a:cs typeface="Tw Cen MT"/>
              </a:rPr>
              <a:t> </a:t>
            </a:r>
            <a:r>
              <a:rPr lang="en-IN" spc="-10" dirty="0">
                <a:cs typeface="Tw Cen MT"/>
              </a:rPr>
              <a:t>Unix-</a:t>
            </a:r>
            <a:r>
              <a:rPr lang="en-IN" dirty="0">
                <a:cs typeface="Tw Cen MT"/>
              </a:rPr>
              <a:t>like</a:t>
            </a:r>
            <a:r>
              <a:rPr lang="en-IN" spc="195" dirty="0">
                <a:cs typeface="Tw Cen MT"/>
              </a:rPr>
              <a:t> </a:t>
            </a:r>
            <a:r>
              <a:rPr lang="en-IN" dirty="0">
                <a:cs typeface="Tw Cen MT"/>
              </a:rPr>
              <a:t>operating</a:t>
            </a:r>
            <a:r>
              <a:rPr lang="en-IN" spc="185" dirty="0">
                <a:cs typeface="Tw Cen MT"/>
              </a:rPr>
              <a:t> </a:t>
            </a:r>
            <a:r>
              <a:rPr lang="en-IN" dirty="0">
                <a:cs typeface="Tw Cen MT"/>
              </a:rPr>
              <a:t>system</a:t>
            </a:r>
            <a:r>
              <a:rPr lang="en-IN" spc="185" dirty="0">
                <a:cs typeface="Tw Cen MT"/>
              </a:rPr>
              <a:t> </a:t>
            </a:r>
            <a:r>
              <a:rPr lang="en-IN" spc="-10" dirty="0">
                <a:cs typeface="Tw Cen MT"/>
              </a:rPr>
              <a:t>developed </a:t>
            </a:r>
            <a:r>
              <a:rPr lang="en-IN" dirty="0">
                <a:cs typeface="Tw Cen MT"/>
              </a:rPr>
              <a:t>and</a:t>
            </a:r>
            <a:r>
              <a:rPr lang="en-IN" spc="520" dirty="0">
                <a:cs typeface="Tw Cen MT"/>
              </a:rPr>
              <a:t> </a:t>
            </a:r>
            <a:r>
              <a:rPr lang="en-IN" dirty="0">
                <a:cs typeface="Tw Cen MT"/>
              </a:rPr>
              <a:t>marketed</a:t>
            </a:r>
            <a:r>
              <a:rPr lang="en-IN" spc="520" dirty="0">
                <a:cs typeface="Tw Cen MT"/>
              </a:rPr>
              <a:t> </a:t>
            </a:r>
            <a:r>
              <a:rPr lang="en-IN" dirty="0">
                <a:cs typeface="Tw Cen MT"/>
              </a:rPr>
              <a:t>by</a:t>
            </a:r>
            <a:r>
              <a:rPr lang="en-IN" spc="490" dirty="0">
                <a:cs typeface="Tw Cen MT"/>
              </a:rPr>
              <a:t> </a:t>
            </a:r>
            <a:r>
              <a:rPr lang="en-IN" dirty="0">
                <a:cs typeface="Tw Cen MT"/>
              </a:rPr>
              <a:t>Apple</a:t>
            </a:r>
            <a:r>
              <a:rPr lang="en-IN" spc="520" dirty="0">
                <a:cs typeface="Tw Cen MT"/>
              </a:rPr>
              <a:t> </a:t>
            </a:r>
            <a:r>
              <a:rPr lang="en-IN" dirty="0">
                <a:cs typeface="Tw Cen MT"/>
              </a:rPr>
              <a:t>Inc.</a:t>
            </a:r>
            <a:r>
              <a:rPr lang="en-IN" spc="505" dirty="0">
                <a:cs typeface="Tw Cen MT"/>
              </a:rPr>
              <a:t> </a:t>
            </a:r>
            <a:r>
              <a:rPr lang="en-IN" dirty="0">
                <a:cs typeface="Tw Cen MT"/>
              </a:rPr>
              <a:t>since</a:t>
            </a:r>
            <a:r>
              <a:rPr lang="en-IN" spc="509" dirty="0">
                <a:cs typeface="Tw Cen MT"/>
              </a:rPr>
              <a:t> </a:t>
            </a:r>
            <a:r>
              <a:rPr lang="en-IN" dirty="0">
                <a:cs typeface="Tw Cen MT"/>
              </a:rPr>
              <a:t>2001.</a:t>
            </a:r>
            <a:r>
              <a:rPr lang="en-IN" spc="515" dirty="0">
                <a:cs typeface="Tw Cen MT"/>
              </a:rPr>
              <a:t> </a:t>
            </a:r>
            <a:r>
              <a:rPr lang="en-IN" dirty="0">
                <a:cs typeface="Tw Cen MT"/>
              </a:rPr>
              <a:t>It</a:t>
            </a:r>
            <a:r>
              <a:rPr lang="en-IN" spc="520" dirty="0">
                <a:cs typeface="Tw Cen MT"/>
              </a:rPr>
              <a:t> </a:t>
            </a:r>
            <a:r>
              <a:rPr lang="en-IN" dirty="0">
                <a:cs typeface="Tw Cen MT"/>
              </a:rPr>
              <a:t>is</a:t>
            </a:r>
            <a:r>
              <a:rPr lang="en-IN" spc="515" dirty="0">
                <a:cs typeface="Tw Cen MT"/>
              </a:rPr>
              <a:t> </a:t>
            </a:r>
            <a:r>
              <a:rPr lang="en-IN" spc="-25" dirty="0">
                <a:cs typeface="Tw Cen MT"/>
              </a:rPr>
              <a:t>the </a:t>
            </a:r>
            <a:r>
              <a:rPr lang="en-IN" dirty="0">
                <a:cs typeface="Tw Cen MT"/>
              </a:rPr>
              <a:t>primary</a:t>
            </a:r>
            <a:r>
              <a:rPr lang="en-IN" spc="715" dirty="0">
                <a:cs typeface="Tw Cen MT"/>
              </a:rPr>
              <a:t>  </a:t>
            </a:r>
            <a:r>
              <a:rPr lang="en-IN" dirty="0">
                <a:cs typeface="Tw Cen MT"/>
              </a:rPr>
              <a:t>operating</a:t>
            </a:r>
            <a:r>
              <a:rPr lang="en-IN" spc="720" dirty="0">
                <a:cs typeface="Tw Cen MT"/>
              </a:rPr>
              <a:t>  </a:t>
            </a:r>
            <a:r>
              <a:rPr lang="en-IN" dirty="0">
                <a:cs typeface="Tw Cen MT"/>
              </a:rPr>
              <a:t>system</a:t>
            </a:r>
            <a:r>
              <a:rPr lang="en-IN" spc="715" dirty="0">
                <a:cs typeface="Tw Cen MT"/>
              </a:rPr>
              <a:t>  </a:t>
            </a:r>
            <a:r>
              <a:rPr lang="en-IN" dirty="0">
                <a:cs typeface="Tw Cen MT"/>
              </a:rPr>
              <a:t>for</a:t>
            </a:r>
            <a:r>
              <a:rPr lang="en-IN" spc="715" dirty="0">
                <a:cs typeface="Tw Cen MT"/>
              </a:rPr>
              <a:t>  </a:t>
            </a:r>
            <a:r>
              <a:rPr lang="en-IN" dirty="0">
                <a:cs typeface="Tw Cen MT"/>
              </a:rPr>
              <a:t>Apple's</a:t>
            </a:r>
            <a:r>
              <a:rPr lang="en-IN" spc="715" dirty="0">
                <a:cs typeface="Tw Cen MT"/>
              </a:rPr>
              <a:t>  </a:t>
            </a:r>
            <a:r>
              <a:rPr lang="en-IN" spc="-25" dirty="0">
                <a:cs typeface="Tw Cen MT"/>
              </a:rPr>
              <a:t>Mac </a:t>
            </a:r>
            <a:r>
              <a:rPr lang="en-IN" spc="-10" dirty="0">
                <a:cs typeface="Tw Cen MT"/>
              </a:rPr>
              <a:t>computers.</a:t>
            </a:r>
            <a:endParaRPr lang="en-IN" dirty="0">
              <a:cs typeface="Tw Cen MT"/>
            </a:endParaRPr>
          </a:p>
          <a:p>
            <a:endParaRPr lang="en-IN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2616" y="3162026"/>
            <a:ext cx="5957315" cy="331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41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Mac</a:t>
            </a:r>
            <a:r>
              <a:rPr lang="en-IN" spc="-70" dirty="0"/>
              <a:t> </a:t>
            </a:r>
            <a:r>
              <a:rPr lang="en-IN" dirty="0"/>
              <a:t>Operating</a:t>
            </a:r>
            <a:r>
              <a:rPr lang="en-IN" spc="-85" dirty="0"/>
              <a:t> </a:t>
            </a:r>
            <a:r>
              <a:rPr lang="en-IN" dirty="0"/>
              <a:t>System</a:t>
            </a:r>
            <a:r>
              <a:rPr lang="en-IN" spc="-65" dirty="0"/>
              <a:t> </a:t>
            </a:r>
            <a:r>
              <a:rPr lang="en-IN" dirty="0"/>
              <a:t>(Macintosh</a:t>
            </a:r>
            <a:r>
              <a:rPr lang="en-IN" spc="-85" dirty="0"/>
              <a:t> </a:t>
            </a:r>
            <a:r>
              <a:rPr lang="en-IN" dirty="0"/>
              <a:t>operating</a:t>
            </a:r>
            <a:r>
              <a:rPr lang="en-IN" spc="-85" dirty="0"/>
              <a:t> </a:t>
            </a:r>
            <a:r>
              <a:rPr lang="en-IN" spc="-10" dirty="0"/>
              <a:t>systems)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marL="358140" indent="-320675">
              <a:lnSpc>
                <a:spcPts val="1945"/>
              </a:lnSpc>
              <a:spcBef>
                <a:spcPts val="100"/>
              </a:spcBef>
              <a:buClr>
                <a:srgbClr val="234957"/>
              </a:buClr>
              <a:buSzPct val="58333"/>
              <a:tabLst>
                <a:tab pos="358140" algn="l"/>
                <a:tab pos="358775" algn="l"/>
                <a:tab pos="702310" algn="l"/>
                <a:tab pos="1247775" algn="l"/>
                <a:tab pos="2359660" algn="l"/>
                <a:tab pos="3148965" algn="l"/>
                <a:tab pos="3649979" algn="l"/>
                <a:tab pos="4789170" algn="l"/>
                <a:tab pos="5172710" algn="l"/>
                <a:tab pos="5884545" algn="l"/>
                <a:tab pos="6330315" algn="l"/>
                <a:tab pos="6840855" algn="l"/>
                <a:tab pos="7794625" algn="l"/>
              </a:tabLst>
            </a:pPr>
            <a:r>
              <a:rPr lang="en-IN" sz="3200" spc="-25" dirty="0">
                <a:cs typeface="Tw Cen MT"/>
              </a:rPr>
              <a:t>1)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25" dirty="0">
                <a:cs typeface="Tw Cen MT"/>
              </a:rPr>
              <a:t>Mac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10" dirty="0">
                <a:cs typeface="Tw Cen MT"/>
              </a:rPr>
              <a:t>Operating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10" dirty="0">
                <a:cs typeface="Tw Cen MT"/>
              </a:rPr>
              <a:t>System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25" dirty="0">
                <a:cs typeface="Tw Cen MT"/>
              </a:rPr>
              <a:t>was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10" dirty="0">
                <a:cs typeface="Tw Cen MT"/>
              </a:rPr>
              <a:t>developed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25" dirty="0">
                <a:cs typeface="Tw Cen MT"/>
              </a:rPr>
              <a:t>by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10" dirty="0">
                <a:cs typeface="Tw Cen MT"/>
              </a:rPr>
              <a:t>Apple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20" dirty="0">
                <a:cs typeface="Tw Cen MT"/>
              </a:rPr>
              <a:t>Inc.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25" dirty="0">
                <a:cs typeface="Tw Cen MT"/>
              </a:rPr>
              <a:t>and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10" dirty="0">
                <a:cs typeface="Tw Cen MT"/>
              </a:rPr>
              <a:t>released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25" dirty="0">
                <a:cs typeface="Tw Cen MT"/>
              </a:rPr>
              <a:t>on</a:t>
            </a:r>
            <a:endParaRPr lang="en-IN" sz="3200" dirty="0">
              <a:cs typeface="Tw Cen MT"/>
            </a:endParaRPr>
          </a:p>
          <a:p>
            <a:pPr marL="358140">
              <a:lnSpc>
                <a:spcPts val="1945"/>
              </a:lnSpc>
            </a:pPr>
            <a:r>
              <a:rPr lang="en-IN" sz="3200" dirty="0">
                <a:cs typeface="Tw Cen MT"/>
              </a:rPr>
              <a:t>24</a:t>
            </a:r>
            <a:r>
              <a:rPr lang="en-IN" sz="3200" baseline="25462" dirty="0">
                <a:cs typeface="Tw Cen MT"/>
              </a:rPr>
              <a:t>th</a:t>
            </a:r>
            <a:r>
              <a:rPr lang="en-IN" sz="3200" spc="270" baseline="25462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March</a:t>
            </a:r>
            <a:r>
              <a:rPr lang="en-IN" sz="3200" spc="30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2001.</a:t>
            </a:r>
            <a:endParaRPr lang="en-IN" sz="3200" dirty="0">
              <a:cs typeface="Tw Cen MT"/>
            </a:endParaRPr>
          </a:p>
          <a:p>
            <a:pPr marL="358140" marR="33020" indent="-320675">
              <a:lnSpc>
                <a:spcPct val="80000"/>
              </a:lnSpc>
              <a:spcBef>
                <a:spcPts val="695"/>
              </a:spcBef>
              <a:buClr>
                <a:srgbClr val="234957"/>
              </a:buClr>
              <a:buSzPct val="58333"/>
              <a:tabLst>
                <a:tab pos="358140" algn="l"/>
                <a:tab pos="358775" algn="l"/>
                <a:tab pos="709930" algn="l"/>
                <a:tab pos="1263015" algn="l"/>
                <a:tab pos="2380615" algn="l"/>
                <a:tab pos="3177540" algn="l"/>
                <a:tab pos="3467100" algn="l"/>
                <a:tab pos="4225290" algn="l"/>
                <a:tab pos="4805680" algn="l"/>
                <a:tab pos="5121275" algn="l"/>
                <a:tab pos="5840730" algn="l"/>
                <a:tab pos="7249159" algn="l"/>
              </a:tabLst>
            </a:pPr>
            <a:r>
              <a:rPr lang="en-IN" sz="3200" spc="-25" dirty="0">
                <a:cs typeface="Tw Cen MT"/>
              </a:rPr>
              <a:t>2)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25" dirty="0">
                <a:cs typeface="Tw Cen MT"/>
              </a:rPr>
              <a:t>Mac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10" dirty="0">
                <a:cs typeface="Tw Cen MT"/>
              </a:rPr>
              <a:t>Operating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10" dirty="0">
                <a:cs typeface="Tw Cen MT"/>
              </a:rPr>
              <a:t>System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25" dirty="0">
                <a:cs typeface="Tw Cen MT"/>
              </a:rPr>
              <a:t>is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10" dirty="0">
                <a:cs typeface="Tw Cen MT"/>
              </a:rPr>
              <a:t>mainly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20" dirty="0">
                <a:cs typeface="Tw Cen MT"/>
              </a:rPr>
              <a:t>used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25" dirty="0">
                <a:cs typeface="Tw Cen MT"/>
              </a:rPr>
              <a:t>in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10" dirty="0">
                <a:cs typeface="Tw Cen MT"/>
              </a:rPr>
              <a:t>Apple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10" dirty="0">
                <a:cs typeface="Tw Cen MT"/>
              </a:rPr>
              <a:t>manufactured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25" dirty="0">
                <a:cs typeface="Tw Cen MT"/>
              </a:rPr>
              <a:t>Personal </a:t>
            </a:r>
            <a:r>
              <a:rPr lang="en-IN" sz="3200" spc="-10" dirty="0">
                <a:cs typeface="Tw Cen MT"/>
              </a:rPr>
              <a:t>Computers.</a:t>
            </a:r>
            <a:endParaRPr lang="en-IN" sz="3200" dirty="0">
              <a:cs typeface="Tw Cen MT"/>
            </a:endParaRPr>
          </a:p>
          <a:p>
            <a:pPr marL="358140" marR="29845" indent="-320675">
              <a:lnSpc>
                <a:spcPct val="80000"/>
              </a:lnSpc>
              <a:spcBef>
                <a:spcPts val="710"/>
              </a:spcBef>
              <a:buClr>
                <a:srgbClr val="234957"/>
              </a:buClr>
              <a:buSzPct val="58333"/>
              <a:tabLst>
                <a:tab pos="358140" algn="l"/>
                <a:tab pos="358775" algn="l"/>
              </a:tabLst>
            </a:pPr>
            <a:r>
              <a:rPr lang="en-IN" sz="3200" dirty="0">
                <a:cs typeface="Tw Cen MT"/>
              </a:rPr>
              <a:t>3)</a:t>
            </a:r>
            <a:r>
              <a:rPr lang="en-IN" sz="3200" spc="20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2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structure</a:t>
            </a:r>
            <a:r>
              <a:rPr lang="en-IN" sz="3200" spc="2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and</a:t>
            </a:r>
            <a:r>
              <a:rPr lang="en-IN" sz="3200" spc="2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functionality</a:t>
            </a:r>
            <a:r>
              <a:rPr lang="en-IN" sz="3200" spc="2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of</a:t>
            </a:r>
            <a:r>
              <a:rPr lang="en-IN" sz="3200" spc="27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2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Mac</a:t>
            </a:r>
            <a:r>
              <a:rPr lang="en-IN" sz="3200" spc="2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Operating</a:t>
            </a:r>
            <a:r>
              <a:rPr lang="en-IN" sz="3200" spc="2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System</a:t>
            </a:r>
            <a:r>
              <a:rPr lang="en-IN" sz="3200" spc="2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is</a:t>
            </a:r>
            <a:r>
              <a:rPr lang="en-IN" sz="3200" spc="2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based</a:t>
            </a:r>
            <a:r>
              <a:rPr lang="en-IN" sz="3200" spc="2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on</a:t>
            </a:r>
            <a:r>
              <a:rPr lang="en-IN" sz="3200" spc="215" dirty="0">
                <a:cs typeface="Tw Cen MT"/>
              </a:rPr>
              <a:t> </a:t>
            </a:r>
            <a:r>
              <a:rPr lang="en-IN" sz="3200" spc="-20" dirty="0">
                <a:cs typeface="Tw Cen MT"/>
              </a:rPr>
              <a:t>Unix </a:t>
            </a:r>
            <a:r>
              <a:rPr lang="en-IN" sz="3200" dirty="0">
                <a:cs typeface="Tw Cen MT"/>
              </a:rPr>
              <a:t>Operating</a:t>
            </a:r>
            <a:r>
              <a:rPr lang="en-IN" sz="3200" spc="-50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System.</a:t>
            </a:r>
            <a:endParaRPr lang="en-IN" sz="3200" dirty="0">
              <a:cs typeface="Tw Cen MT"/>
            </a:endParaRPr>
          </a:p>
          <a:p>
            <a:pPr marL="358140" indent="-320675">
              <a:spcBef>
                <a:spcPts val="265"/>
              </a:spcBef>
              <a:buClr>
                <a:srgbClr val="234957"/>
              </a:buClr>
              <a:buSzPct val="58333"/>
              <a:tabLst>
                <a:tab pos="358140" algn="l"/>
                <a:tab pos="358775" algn="l"/>
              </a:tabLst>
            </a:pPr>
            <a:r>
              <a:rPr lang="en-IN" sz="3200" dirty="0">
                <a:cs typeface="Tw Cen MT"/>
              </a:rPr>
              <a:t>4)</a:t>
            </a:r>
            <a:r>
              <a:rPr lang="en-IN" sz="3200" spc="-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-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first version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of</a:t>
            </a:r>
            <a:r>
              <a:rPr lang="en-IN" sz="3200" spc="5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Mac</a:t>
            </a:r>
            <a:r>
              <a:rPr lang="en-IN" sz="3200" spc="-3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OS</a:t>
            </a:r>
            <a:r>
              <a:rPr lang="en-IN" sz="3200" spc="-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for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consumers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was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‘Mac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OS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X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10.0’.</a:t>
            </a:r>
            <a:endParaRPr lang="en-IN" sz="3200" dirty="0">
              <a:cs typeface="Tw Cen MT"/>
            </a:endParaRPr>
          </a:p>
          <a:p>
            <a:pPr marL="358140" marR="29845" indent="-320675">
              <a:lnSpc>
                <a:spcPct val="80000"/>
              </a:lnSpc>
              <a:spcBef>
                <a:spcPts val="695"/>
              </a:spcBef>
              <a:buClr>
                <a:srgbClr val="234957"/>
              </a:buClr>
              <a:buSzPct val="58333"/>
              <a:tabLst>
                <a:tab pos="358140" algn="l"/>
                <a:tab pos="358775" algn="l"/>
                <a:tab pos="688975" algn="l"/>
                <a:tab pos="1270635" algn="l"/>
                <a:tab pos="1753870" algn="l"/>
                <a:tab pos="2022475" algn="l"/>
                <a:tab pos="3175000" algn="l"/>
                <a:tab pos="3771900" algn="l"/>
                <a:tab pos="4484370" algn="l"/>
                <a:tab pos="4977765" algn="l"/>
                <a:tab pos="5436870" algn="l"/>
                <a:tab pos="6536055" algn="l"/>
                <a:tab pos="7066280" algn="l"/>
                <a:tab pos="7541895" algn="l"/>
              </a:tabLst>
            </a:pPr>
            <a:r>
              <a:rPr lang="en-IN" sz="3200" spc="-25" dirty="0">
                <a:cs typeface="Tw Cen MT"/>
              </a:rPr>
              <a:t>5)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20" dirty="0">
                <a:cs typeface="Tw Cen MT"/>
              </a:rPr>
              <a:t>‘Mac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25" dirty="0">
                <a:cs typeface="Tw Cen MT"/>
              </a:rPr>
              <a:t>OS’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25" dirty="0">
                <a:cs typeface="Tw Cen MT"/>
              </a:rPr>
              <a:t>is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10" dirty="0">
                <a:cs typeface="Tw Cen MT"/>
              </a:rPr>
              <a:t>consistently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20" dirty="0">
                <a:cs typeface="Tw Cen MT"/>
              </a:rPr>
              <a:t>more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10" dirty="0">
                <a:cs typeface="Tw Cen MT"/>
              </a:rPr>
              <a:t>secure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25" dirty="0">
                <a:cs typeface="Tw Cen MT"/>
              </a:rPr>
              <a:t>and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20" dirty="0">
                <a:cs typeface="Tw Cen MT"/>
              </a:rPr>
              <a:t>less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10" dirty="0">
                <a:cs typeface="Tw Cen MT"/>
              </a:rPr>
              <a:t>vulnerable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20" dirty="0">
                <a:cs typeface="Tw Cen MT"/>
              </a:rPr>
              <a:t>than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25" dirty="0">
                <a:cs typeface="Tw Cen MT"/>
              </a:rPr>
              <a:t>any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10" dirty="0">
                <a:cs typeface="Tw Cen MT"/>
              </a:rPr>
              <a:t>other </a:t>
            </a:r>
            <a:r>
              <a:rPr lang="en-IN" sz="3200" dirty="0">
                <a:cs typeface="Tw Cen MT"/>
              </a:rPr>
              <a:t>operating</a:t>
            </a:r>
            <a:r>
              <a:rPr lang="en-IN" sz="3200" spc="-45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system.</a:t>
            </a:r>
            <a:endParaRPr lang="en-IN" sz="3200" dirty="0">
              <a:cs typeface="Tw Cen MT"/>
            </a:endParaRPr>
          </a:p>
          <a:p>
            <a:pPr marL="358140" indent="-320675">
              <a:lnSpc>
                <a:spcPts val="1945"/>
              </a:lnSpc>
              <a:spcBef>
                <a:spcPts val="280"/>
              </a:spcBef>
              <a:buClr>
                <a:srgbClr val="234957"/>
              </a:buClr>
              <a:buSzPct val="58333"/>
              <a:tabLst>
                <a:tab pos="358140" algn="l"/>
                <a:tab pos="358775" algn="l"/>
              </a:tabLst>
            </a:pPr>
            <a:r>
              <a:rPr lang="en-IN" sz="3200" dirty="0">
                <a:cs typeface="Tw Cen MT"/>
              </a:rPr>
              <a:t>6)</a:t>
            </a:r>
            <a:r>
              <a:rPr lang="en-IN" sz="3200" spc="-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operating</a:t>
            </a:r>
            <a:r>
              <a:rPr lang="en-IN" sz="3200" spc="-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system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is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available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in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total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of</a:t>
            </a:r>
            <a:r>
              <a:rPr lang="en-IN" sz="3200" spc="5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38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languages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shown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at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-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time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spc="-25" dirty="0">
                <a:cs typeface="Tw Cen MT"/>
              </a:rPr>
              <a:t>of</a:t>
            </a:r>
            <a:endParaRPr lang="en-IN" sz="3200" dirty="0">
              <a:cs typeface="Tw Cen MT"/>
            </a:endParaRPr>
          </a:p>
          <a:p>
            <a:pPr marL="358140">
              <a:lnSpc>
                <a:spcPts val="1945"/>
              </a:lnSpc>
            </a:pPr>
            <a:r>
              <a:rPr lang="en-IN" sz="3200" spc="-10" dirty="0">
                <a:cs typeface="Tw Cen MT"/>
              </a:rPr>
              <a:t>installation.</a:t>
            </a:r>
            <a:endParaRPr lang="en-IN" sz="3200" dirty="0">
              <a:cs typeface="Tw Cen MT"/>
            </a:endParaRPr>
          </a:p>
          <a:p>
            <a:pPr marL="358140" marR="31750" indent="-320675">
              <a:lnSpc>
                <a:spcPct val="80000"/>
              </a:lnSpc>
              <a:spcBef>
                <a:spcPts val="695"/>
              </a:spcBef>
              <a:buClr>
                <a:srgbClr val="234957"/>
              </a:buClr>
              <a:buSzPct val="58333"/>
              <a:tabLst>
                <a:tab pos="358140" algn="l"/>
                <a:tab pos="358775" algn="l"/>
              </a:tabLst>
            </a:pPr>
            <a:r>
              <a:rPr lang="en-IN" sz="3200" dirty="0">
                <a:cs typeface="Tw Cen MT"/>
              </a:rPr>
              <a:t>7)</a:t>
            </a:r>
            <a:r>
              <a:rPr lang="en-IN" sz="3200" spc="39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‘Mac</a:t>
            </a:r>
            <a:r>
              <a:rPr lang="en-IN" sz="3200" spc="39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OS</a:t>
            </a:r>
            <a:r>
              <a:rPr lang="en-IN" sz="3200" spc="38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X</a:t>
            </a:r>
            <a:r>
              <a:rPr lang="en-IN" sz="3200" spc="38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Server’</a:t>
            </a:r>
            <a:r>
              <a:rPr lang="en-IN" sz="3200" spc="39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is</a:t>
            </a:r>
            <a:r>
              <a:rPr lang="en-IN" sz="3200" spc="39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the</a:t>
            </a:r>
            <a:r>
              <a:rPr lang="en-IN" sz="3200" spc="39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operating</a:t>
            </a:r>
            <a:r>
              <a:rPr lang="en-IN" sz="3200" spc="39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system</a:t>
            </a:r>
            <a:r>
              <a:rPr lang="en-IN" sz="3200" spc="38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launched</a:t>
            </a:r>
            <a:r>
              <a:rPr lang="en-IN" sz="3200" spc="39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by</a:t>
            </a:r>
            <a:r>
              <a:rPr lang="en-IN" sz="3200" spc="39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Apple</a:t>
            </a:r>
            <a:r>
              <a:rPr lang="en-IN" sz="3200" spc="39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for</a:t>
            </a:r>
            <a:r>
              <a:rPr lang="en-IN" sz="3200" spc="390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desktop servers.</a:t>
            </a:r>
            <a:endParaRPr lang="en-IN" sz="3200" dirty="0">
              <a:cs typeface="Tw Cen MT"/>
            </a:endParaRPr>
          </a:p>
          <a:p>
            <a:pPr marL="358140" indent="-320675">
              <a:spcBef>
                <a:spcPts val="265"/>
              </a:spcBef>
              <a:buClr>
                <a:srgbClr val="234957"/>
              </a:buClr>
              <a:buSzPct val="58333"/>
              <a:tabLst>
                <a:tab pos="358140" algn="l"/>
                <a:tab pos="358775" algn="l"/>
              </a:tabLst>
            </a:pPr>
            <a:r>
              <a:rPr lang="en-IN" sz="3200" dirty="0">
                <a:cs typeface="Tw Cen MT"/>
              </a:rPr>
              <a:t>8)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‘Mac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OS’ has</a:t>
            </a:r>
            <a:r>
              <a:rPr lang="en-IN" sz="3200" spc="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launched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an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‘iOS’</a:t>
            </a:r>
            <a:r>
              <a:rPr lang="en-IN" sz="3200" spc="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operating</a:t>
            </a:r>
            <a:r>
              <a:rPr lang="en-IN" sz="3200" spc="-3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system</a:t>
            </a:r>
            <a:r>
              <a:rPr lang="en-IN" sz="3200" spc="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for</a:t>
            </a:r>
            <a:r>
              <a:rPr lang="en-IN" sz="3200" spc="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smartphones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in</a:t>
            </a:r>
            <a:r>
              <a:rPr lang="en-IN" sz="3200" spc="20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2007.</a:t>
            </a:r>
            <a:endParaRPr lang="en-IN" sz="3200" dirty="0">
              <a:cs typeface="Tw Cen MT"/>
            </a:endParaRPr>
          </a:p>
          <a:p>
            <a:pPr marL="358140" indent="-320675">
              <a:lnSpc>
                <a:spcPts val="1945"/>
              </a:lnSpc>
              <a:spcBef>
                <a:spcPts val="275"/>
              </a:spcBef>
              <a:buClr>
                <a:srgbClr val="234957"/>
              </a:buClr>
              <a:buSzPct val="58333"/>
              <a:tabLst>
                <a:tab pos="358140" algn="l"/>
                <a:tab pos="358775" algn="l"/>
                <a:tab pos="687070" algn="l"/>
                <a:tab pos="1293495" algn="l"/>
                <a:tab pos="1986914" algn="l"/>
                <a:tab pos="2417445" algn="l"/>
                <a:tab pos="2684145" algn="l"/>
                <a:tab pos="3191510" algn="l"/>
                <a:tab pos="3458210" algn="l"/>
                <a:tab pos="4192904" algn="l"/>
                <a:tab pos="5529580" algn="l"/>
                <a:tab pos="5860415" algn="l"/>
                <a:tab pos="6380480" algn="l"/>
                <a:tab pos="6956425" algn="l"/>
                <a:tab pos="7223125" algn="l"/>
              </a:tabLst>
            </a:pPr>
            <a:r>
              <a:rPr lang="en-IN" sz="3200" spc="-25" dirty="0">
                <a:cs typeface="Tw Cen MT"/>
              </a:rPr>
              <a:t>9)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10" dirty="0">
                <a:cs typeface="Tw Cen MT"/>
              </a:rPr>
              <a:t>Since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10" dirty="0">
                <a:cs typeface="Tw Cen MT"/>
              </a:rPr>
              <a:t>Apple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20" dirty="0">
                <a:cs typeface="Tw Cen MT"/>
              </a:rPr>
              <a:t>Inc.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25" dirty="0">
                <a:cs typeface="Tw Cen MT"/>
              </a:rPr>
              <a:t>is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20" dirty="0">
                <a:cs typeface="Tw Cen MT"/>
              </a:rPr>
              <a:t>also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50" dirty="0">
                <a:cs typeface="Tw Cen MT"/>
              </a:rPr>
              <a:t>a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10" dirty="0">
                <a:cs typeface="Tw Cen MT"/>
              </a:rPr>
              <a:t>device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10" dirty="0">
                <a:cs typeface="Tw Cen MT"/>
              </a:rPr>
              <a:t>manufacturer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25" dirty="0">
                <a:cs typeface="Tw Cen MT"/>
              </a:rPr>
              <a:t>so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20" dirty="0">
                <a:cs typeface="Tw Cen MT"/>
              </a:rPr>
              <a:t>they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20" dirty="0">
                <a:cs typeface="Tw Cen MT"/>
              </a:rPr>
              <a:t>have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50" dirty="0">
                <a:cs typeface="Tw Cen MT"/>
              </a:rPr>
              <a:t>a</a:t>
            </a:r>
            <a:r>
              <a:rPr lang="en-IN" sz="3200" dirty="0">
                <a:cs typeface="Tw Cen MT"/>
              </a:rPr>
              <a:t>	</a:t>
            </a:r>
            <a:r>
              <a:rPr lang="en-IN" sz="3200" spc="-10" dirty="0">
                <a:cs typeface="Tw Cen MT"/>
              </a:rPr>
              <a:t>seamless</a:t>
            </a:r>
            <a:endParaRPr lang="en-IN" sz="3200" dirty="0">
              <a:cs typeface="Tw Cen MT"/>
            </a:endParaRPr>
          </a:p>
          <a:p>
            <a:pPr marL="358140">
              <a:lnSpc>
                <a:spcPts val="1945"/>
              </a:lnSpc>
            </a:pPr>
            <a:r>
              <a:rPr lang="en-IN" sz="3200" dirty="0">
                <a:cs typeface="Tw Cen MT"/>
              </a:rPr>
              <a:t>performance</a:t>
            </a:r>
            <a:r>
              <a:rPr lang="en-IN" sz="3200" spc="-5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between</a:t>
            </a:r>
            <a:r>
              <a:rPr lang="en-IN" sz="3200" spc="-40" dirty="0">
                <a:cs typeface="Tw Cen MT"/>
              </a:rPr>
              <a:t> </a:t>
            </a:r>
            <a:r>
              <a:rPr lang="en-IN" sz="3200" spc="-10" dirty="0">
                <a:cs typeface="Tw Cen MT"/>
              </a:rPr>
              <a:t>hardware</a:t>
            </a:r>
            <a:r>
              <a:rPr lang="en-IN" sz="3200" spc="-4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and</a:t>
            </a:r>
            <a:r>
              <a:rPr lang="en-IN" sz="3200" spc="-40" dirty="0">
                <a:cs typeface="Tw Cen MT"/>
              </a:rPr>
              <a:t> </a:t>
            </a:r>
            <a:r>
              <a:rPr lang="en-IN" sz="3200" spc="-25" dirty="0">
                <a:cs typeface="Tw Cen MT"/>
              </a:rPr>
              <a:t>OS.</a:t>
            </a:r>
            <a:endParaRPr lang="en-IN" sz="3200" dirty="0">
              <a:cs typeface="Tw Cen MT"/>
            </a:endParaRPr>
          </a:p>
          <a:p>
            <a:pPr marL="358140" indent="-320675">
              <a:spcBef>
                <a:spcPts val="270"/>
              </a:spcBef>
              <a:buClr>
                <a:srgbClr val="234957"/>
              </a:buClr>
              <a:buSzPct val="58333"/>
              <a:tabLst>
                <a:tab pos="358140" algn="l"/>
                <a:tab pos="358775" algn="l"/>
              </a:tabLst>
            </a:pPr>
            <a:r>
              <a:rPr lang="en-IN" sz="3200" dirty="0">
                <a:cs typeface="Tw Cen MT"/>
              </a:rPr>
              <a:t>10)</a:t>
            </a:r>
            <a:r>
              <a:rPr lang="en-IN" sz="3200" spc="-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‘Mac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OS’</a:t>
            </a:r>
            <a:r>
              <a:rPr lang="en-IN" sz="3200" spc="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currently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shares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about</a:t>
            </a:r>
            <a:r>
              <a:rPr lang="en-IN" sz="3200" spc="-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14%</a:t>
            </a:r>
            <a:r>
              <a:rPr lang="en-IN" sz="3200" spc="-1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in</a:t>
            </a:r>
            <a:r>
              <a:rPr lang="en-IN" sz="3200" spc="1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desktop</a:t>
            </a:r>
            <a:r>
              <a:rPr lang="en-IN" sz="3200" spc="-25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operating</a:t>
            </a:r>
            <a:r>
              <a:rPr lang="en-IN" sz="3200" spc="-20" dirty="0">
                <a:cs typeface="Tw Cen MT"/>
              </a:rPr>
              <a:t> </a:t>
            </a:r>
            <a:r>
              <a:rPr lang="en-IN" sz="3200" dirty="0">
                <a:cs typeface="Tw Cen MT"/>
              </a:rPr>
              <a:t>systems </a:t>
            </a:r>
            <a:r>
              <a:rPr lang="en-IN" sz="3200" spc="-10" dirty="0">
                <a:cs typeface="Tw Cen MT"/>
              </a:rPr>
              <a:t>worldwide.</a:t>
            </a:r>
            <a:endParaRPr lang="en-IN" sz="3200" dirty="0">
              <a:cs typeface="Tw Cen 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7553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Mac</a:t>
            </a:r>
            <a:r>
              <a:rPr lang="en-IN" spc="-70" dirty="0"/>
              <a:t> </a:t>
            </a:r>
            <a:r>
              <a:rPr lang="en-IN" dirty="0"/>
              <a:t>Operating</a:t>
            </a:r>
            <a:r>
              <a:rPr lang="en-IN" spc="-85" dirty="0"/>
              <a:t> </a:t>
            </a:r>
            <a:r>
              <a:rPr lang="en-IN" dirty="0"/>
              <a:t>System</a:t>
            </a:r>
            <a:r>
              <a:rPr lang="en-IN" spc="-65" dirty="0"/>
              <a:t> </a:t>
            </a:r>
            <a:r>
              <a:rPr lang="en-IN" dirty="0"/>
              <a:t>(Macintosh</a:t>
            </a:r>
            <a:r>
              <a:rPr lang="en-IN" spc="-85" dirty="0"/>
              <a:t> </a:t>
            </a:r>
            <a:r>
              <a:rPr lang="en-IN" dirty="0"/>
              <a:t>operating</a:t>
            </a:r>
            <a:r>
              <a:rPr lang="en-IN" spc="-85" dirty="0"/>
              <a:t> </a:t>
            </a:r>
            <a:r>
              <a:rPr lang="en-IN" spc="-10" dirty="0"/>
              <a:t>systems)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64160" indent="-251460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264160" algn="l"/>
              </a:tabLst>
            </a:pPr>
            <a:r>
              <a:rPr lang="en-IN" sz="1600" dirty="0">
                <a:cs typeface="Tw Cen MT"/>
              </a:rPr>
              <a:t>Mac</a:t>
            </a:r>
            <a:r>
              <a:rPr lang="en-IN" sz="1600" spc="-3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Operating</a:t>
            </a:r>
            <a:r>
              <a:rPr lang="en-IN" sz="1600" spc="-3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System</a:t>
            </a:r>
            <a:r>
              <a:rPr lang="en-IN" sz="1600" spc="-1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is the</a:t>
            </a:r>
            <a:r>
              <a:rPr lang="en-IN" sz="1600" spc="-1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2nd</a:t>
            </a:r>
            <a:r>
              <a:rPr lang="en-IN" sz="1600" spc="-2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most</a:t>
            </a:r>
            <a:r>
              <a:rPr lang="en-IN" sz="1600" spc="-1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popular</a:t>
            </a:r>
            <a:r>
              <a:rPr lang="en-IN" sz="1600" spc="-2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operating</a:t>
            </a:r>
            <a:r>
              <a:rPr lang="en-IN" sz="1600" spc="-4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system for</a:t>
            </a:r>
            <a:r>
              <a:rPr lang="en-IN" sz="1600" spc="-1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desktop</a:t>
            </a:r>
            <a:r>
              <a:rPr lang="en-IN" sz="1600" spc="-20" dirty="0">
                <a:cs typeface="Tw Cen MT"/>
              </a:rPr>
              <a:t> </a:t>
            </a:r>
            <a:r>
              <a:rPr lang="en-IN" sz="1600" spc="-10" dirty="0">
                <a:cs typeface="Tw Cen MT"/>
              </a:rPr>
              <a:t>computers.</a:t>
            </a:r>
            <a:endParaRPr lang="en-IN" sz="1600" dirty="0">
              <a:cs typeface="Tw Cen MT"/>
            </a:endParaRPr>
          </a:p>
          <a:p>
            <a:pPr marL="264160" indent="-251460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264160" algn="l"/>
              </a:tabLst>
            </a:pPr>
            <a:r>
              <a:rPr lang="en-IN" sz="1600" dirty="0">
                <a:cs typeface="Tw Cen MT"/>
              </a:rPr>
              <a:t>Mac</a:t>
            </a:r>
            <a:r>
              <a:rPr lang="en-IN" sz="1600" spc="-3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OS</a:t>
            </a:r>
            <a:r>
              <a:rPr lang="en-IN" sz="1600" spc="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is</a:t>
            </a:r>
            <a:r>
              <a:rPr lang="en-IN" sz="1600" spc="1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written using</a:t>
            </a:r>
            <a:r>
              <a:rPr lang="en-IN" sz="1600" spc="-1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the</a:t>
            </a:r>
            <a:r>
              <a:rPr lang="en-IN" sz="1600" spc="-1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programming</a:t>
            </a:r>
            <a:r>
              <a:rPr lang="en-IN" sz="1600" spc="-4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languages</a:t>
            </a:r>
            <a:r>
              <a:rPr lang="en-IN" sz="1600" spc="-2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C,</a:t>
            </a:r>
            <a:r>
              <a:rPr lang="en-IN" sz="1600" spc="-1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C++,</a:t>
            </a:r>
            <a:r>
              <a:rPr lang="en-IN" sz="1600" spc="10" dirty="0">
                <a:cs typeface="Tw Cen MT"/>
              </a:rPr>
              <a:t> </a:t>
            </a:r>
            <a:r>
              <a:rPr lang="en-IN" sz="1600" spc="-10" dirty="0">
                <a:cs typeface="Tw Cen MT"/>
              </a:rPr>
              <a:t>Objective-</a:t>
            </a:r>
            <a:r>
              <a:rPr lang="en-IN" sz="1600" dirty="0">
                <a:cs typeface="Tw Cen MT"/>
              </a:rPr>
              <a:t>C,</a:t>
            </a:r>
            <a:r>
              <a:rPr lang="en-IN" sz="1600" spc="-1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and</a:t>
            </a:r>
            <a:r>
              <a:rPr lang="en-IN" sz="1600" spc="-15" dirty="0">
                <a:cs typeface="Tw Cen MT"/>
              </a:rPr>
              <a:t> </a:t>
            </a:r>
            <a:r>
              <a:rPr lang="en-IN" sz="1600" spc="-10" dirty="0">
                <a:cs typeface="Tw Cen MT"/>
              </a:rPr>
              <a:t>Swift.</a:t>
            </a:r>
            <a:endParaRPr lang="en-IN" sz="1600" dirty="0">
              <a:cs typeface="Tw Cen MT"/>
            </a:endParaRPr>
          </a:p>
          <a:p>
            <a:pPr marL="264160" indent="-251460">
              <a:lnSpc>
                <a:spcPct val="100000"/>
              </a:lnSpc>
              <a:spcBef>
                <a:spcPts val="695"/>
              </a:spcBef>
              <a:buAutoNum type="arabicParenR"/>
              <a:tabLst>
                <a:tab pos="264160" algn="l"/>
              </a:tabLst>
            </a:pPr>
            <a:r>
              <a:rPr lang="en-IN" sz="1600" dirty="0">
                <a:cs typeface="Tw Cen MT"/>
              </a:rPr>
              <a:t>It</a:t>
            </a:r>
            <a:r>
              <a:rPr lang="en-IN" sz="1600" spc="-1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is</a:t>
            </a:r>
            <a:r>
              <a:rPr lang="en-IN" sz="1600" spc="-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a</a:t>
            </a:r>
            <a:r>
              <a:rPr lang="en-IN" sz="1600" spc="-1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series of</a:t>
            </a:r>
            <a:r>
              <a:rPr lang="en-IN" sz="1600" spc="4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Macintosh</a:t>
            </a:r>
            <a:r>
              <a:rPr lang="en-IN" sz="1600" spc="-3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Operating</a:t>
            </a:r>
            <a:r>
              <a:rPr lang="en-IN" sz="1600" spc="-3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System</a:t>
            </a:r>
            <a:r>
              <a:rPr lang="en-IN" sz="1600" spc="-1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developed</a:t>
            </a:r>
            <a:r>
              <a:rPr lang="en-IN" sz="1600" spc="-3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by</a:t>
            </a:r>
            <a:r>
              <a:rPr lang="en-IN" sz="1600" spc="-1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Apple</a:t>
            </a:r>
            <a:r>
              <a:rPr lang="en-IN" sz="1600" spc="-2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Inc.</a:t>
            </a:r>
            <a:r>
              <a:rPr lang="en-IN" sz="1600" spc="-1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in</a:t>
            </a:r>
            <a:r>
              <a:rPr lang="en-IN" sz="1600" spc="5" dirty="0">
                <a:cs typeface="Tw Cen MT"/>
              </a:rPr>
              <a:t> </a:t>
            </a:r>
            <a:r>
              <a:rPr lang="en-IN" sz="1600" spc="-10" dirty="0">
                <a:cs typeface="Tw Cen MT"/>
              </a:rPr>
              <a:t>1984.</a:t>
            </a:r>
            <a:endParaRPr lang="en-IN" sz="1600" dirty="0">
              <a:cs typeface="Tw Cen MT"/>
            </a:endParaRPr>
          </a:p>
          <a:p>
            <a:pPr marL="264160" indent="-251460">
              <a:lnSpc>
                <a:spcPct val="100000"/>
              </a:lnSpc>
              <a:spcBef>
                <a:spcPts val="695"/>
              </a:spcBef>
              <a:buAutoNum type="arabicParenR"/>
              <a:tabLst>
                <a:tab pos="264160" algn="l"/>
              </a:tabLst>
            </a:pPr>
            <a:r>
              <a:rPr lang="en-IN" sz="1600" dirty="0">
                <a:cs typeface="Tw Cen MT"/>
              </a:rPr>
              <a:t>It</a:t>
            </a:r>
            <a:r>
              <a:rPr lang="en-IN" sz="1600" spc="-2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was</a:t>
            </a:r>
            <a:r>
              <a:rPr lang="en-IN" sz="1600" spc="-1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renamed</a:t>
            </a:r>
            <a:r>
              <a:rPr lang="en-IN" sz="1600" spc="-2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as</a:t>
            </a:r>
            <a:r>
              <a:rPr lang="en-IN" sz="1600" spc="-2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‘Mac</a:t>
            </a:r>
            <a:r>
              <a:rPr lang="en-IN" sz="1600" spc="-2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OS’</a:t>
            </a:r>
            <a:r>
              <a:rPr lang="en-IN" sz="1600" spc="-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in</a:t>
            </a:r>
            <a:r>
              <a:rPr lang="en-IN" sz="1600" spc="-1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the</a:t>
            </a:r>
            <a:r>
              <a:rPr lang="en-IN" sz="1600" spc="-2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year</a:t>
            </a:r>
            <a:r>
              <a:rPr lang="en-IN" sz="1600" spc="-15" dirty="0">
                <a:cs typeface="Tw Cen MT"/>
              </a:rPr>
              <a:t> </a:t>
            </a:r>
            <a:r>
              <a:rPr lang="en-IN" sz="1600" spc="-10" dirty="0">
                <a:cs typeface="Tw Cen MT"/>
              </a:rPr>
              <a:t>2016.</a:t>
            </a:r>
            <a:endParaRPr lang="en-IN" sz="1600" dirty="0">
              <a:cs typeface="Tw Cen MT"/>
            </a:endParaRPr>
          </a:p>
          <a:p>
            <a:pPr marL="264160" indent="-251460">
              <a:lnSpc>
                <a:spcPct val="100000"/>
              </a:lnSpc>
              <a:spcBef>
                <a:spcPts val="710"/>
              </a:spcBef>
              <a:buAutoNum type="arabicParenR"/>
              <a:tabLst>
                <a:tab pos="264160" algn="l"/>
              </a:tabLst>
            </a:pPr>
            <a:r>
              <a:rPr lang="en-IN" sz="1600" dirty="0">
                <a:cs typeface="Tw Cen MT"/>
              </a:rPr>
              <a:t>Strict</a:t>
            </a:r>
            <a:r>
              <a:rPr lang="en-IN" sz="1600" spc="-4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security</a:t>
            </a:r>
            <a:r>
              <a:rPr lang="en-IN" sz="1600" spc="-2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updates</a:t>
            </a:r>
            <a:r>
              <a:rPr lang="en-IN" sz="1600" spc="-4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are</a:t>
            </a:r>
            <a:r>
              <a:rPr lang="en-IN" sz="1600" spc="-2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released</a:t>
            </a:r>
            <a:r>
              <a:rPr lang="en-IN" sz="1600" spc="-2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by</a:t>
            </a:r>
            <a:r>
              <a:rPr lang="en-IN" sz="1600" spc="-2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Apple</a:t>
            </a:r>
            <a:r>
              <a:rPr lang="en-IN" sz="1600" spc="-3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for</a:t>
            </a:r>
            <a:r>
              <a:rPr lang="en-IN" sz="1600" spc="-2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‘</a:t>
            </a:r>
            <a:r>
              <a:rPr lang="en-IN" sz="1600" dirty="0" err="1">
                <a:cs typeface="Tw Cen MT"/>
              </a:rPr>
              <a:t>MacOS</a:t>
            </a:r>
            <a:r>
              <a:rPr lang="en-IN" sz="1600" dirty="0">
                <a:cs typeface="Tw Cen MT"/>
              </a:rPr>
              <a:t>’</a:t>
            </a:r>
            <a:r>
              <a:rPr lang="en-IN" sz="1600" spc="-15" dirty="0">
                <a:cs typeface="Tw Cen MT"/>
              </a:rPr>
              <a:t> </a:t>
            </a:r>
            <a:r>
              <a:rPr lang="en-IN" sz="1600" spc="-10" dirty="0">
                <a:cs typeface="Tw Cen MT"/>
              </a:rPr>
              <a:t>regularly.</a:t>
            </a:r>
            <a:endParaRPr lang="en-IN" sz="1600" dirty="0">
              <a:cs typeface="Tw Cen MT"/>
            </a:endParaRPr>
          </a:p>
          <a:p>
            <a:pPr marL="264160" indent="-251460">
              <a:lnSpc>
                <a:spcPct val="100000"/>
              </a:lnSpc>
              <a:spcBef>
                <a:spcPts val="695"/>
              </a:spcBef>
              <a:buAutoNum type="arabicParenR"/>
              <a:tabLst>
                <a:tab pos="264160" algn="l"/>
              </a:tabLst>
            </a:pPr>
            <a:r>
              <a:rPr lang="en-IN" sz="1600" dirty="0">
                <a:cs typeface="Tw Cen MT"/>
              </a:rPr>
              <a:t>Virtual</a:t>
            </a:r>
            <a:r>
              <a:rPr lang="en-IN" sz="1600" spc="-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assistance</a:t>
            </a:r>
            <a:r>
              <a:rPr lang="en-IN" sz="1600" spc="-2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for</a:t>
            </a:r>
            <a:r>
              <a:rPr lang="en-IN" sz="1600" spc="1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‘Mac</a:t>
            </a:r>
            <a:r>
              <a:rPr lang="en-IN" sz="1600" spc="-1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OS’</a:t>
            </a:r>
            <a:r>
              <a:rPr lang="en-IN" sz="1600" spc="1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and</a:t>
            </a:r>
            <a:r>
              <a:rPr lang="en-IN" sz="1600" spc="-1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other Apple</a:t>
            </a:r>
            <a:r>
              <a:rPr lang="en-IN" sz="1600" spc="-1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products</a:t>
            </a:r>
            <a:r>
              <a:rPr lang="en-IN" sz="1600" spc="-2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is</a:t>
            </a:r>
            <a:r>
              <a:rPr lang="en-IN" sz="1600" spc="1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launched</a:t>
            </a:r>
            <a:r>
              <a:rPr lang="en-IN" sz="1600" spc="-2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and</a:t>
            </a:r>
            <a:r>
              <a:rPr lang="en-IN" sz="1600" spc="-1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named</a:t>
            </a:r>
            <a:r>
              <a:rPr lang="en-IN" sz="1600" spc="-5" dirty="0">
                <a:cs typeface="Tw Cen MT"/>
              </a:rPr>
              <a:t> </a:t>
            </a:r>
            <a:r>
              <a:rPr lang="en-IN" sz="1600" spc="-10" dirty="0">
                <a:cs typeface="Tw Cen MT"/>
              </a:rPr>
              <a:t>‘Siri’.</a:t>
            </a:r>
            <a:endParaRPr lang="en-IN" sz="1600" dirty="0">
              <a:cs typeface="Tw Cen MT"/>
            </a:endParaRPr>
          </a:p>
          <a:p>
            <a:pPr marL="12700" marR="5080">
              <a:buAutoNum type="arabicParenR"/>
              <a:tabLst>
                <a:tab pos="308610" algn="l"/>
              </a:tabLst>
            </a:pPr>
            <a:r>
              <a:rPr lang="en-IN" sz="1600" dirty="0">
                <a:cs typeface="Tw Cen MT"/>
              </a:rPr>
              <a:t>The</a:t>
            </a:r>
            <a:r>
              <a:rPr lang="en-IN" sz="1600" spc="30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introduction</a:t>
            </a:r>
            <a:r>
              <a:rPr lang="en-IN" sz="1600" spc="32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of</a:t>
            </a:r>
            <a:r>
              <a:rPr lang="en-IN" sz="1600" spc="36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‘Aqua’,</a:t>
            </a:r>
            <a:r>
              <a:rPr lang="en-IN" sz="1600" spc="32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a</a:t>
            </a:r>
            <a:r>
              <a:rPr lang="en-IN" sz="1600" spc="30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graphic</a:t>
            </a:r>
            <a:r>
              <a:rPr lang="en-IN" sz="1600" spc="32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user</a:t>
            </a:r>
            <a:r>
              <a:rPr lang="en-IN" sz="1600" spc="31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interface,</a:t>
            </a:r>
            <a:r>
              <a:rPr lang="en-IN" sz="1600" spc="32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is</a:t>
            </a:r>
            <a:r>
              <a:rPr lang="en-IN" sz="1600" spc="31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the</a:t>
            </a:r>
            <a:r>
              <a:rPr lang="en-IN" sz="1600" spc="31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biggest</a:t>
            </a:r>
            <a:r>
              <a:rPr lang="en-IN" sz="1600" spc="30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change</a:t>
            </a:r>
            <a:r>
              <a:rPr lang="en-IN" sz="1600" spc="320" dirty="0">
                <a:cs typeface="Tw Cen MT"/>
              </a:rPr>
              <a:t> </a:t>
            </a:r>
            <a:r>
              <a:rPr lang="en-IN" sz="1600" spc="-10" dirty="0">
                <a:cs typeface="Tw Cen MT"/>
              </a:rPr>
              <a:t>between </a:t>
            </a:r>
            <a:r>
              <a:rPr lang="en-IN" sz="1600" dirty="0">
                <a:cs typeface="Tw Cen MT"/>
              </a:rPr>
              <a:t>classical</a:t>
            </a:r>
            <a:r>
              <a:rPr lang="en-IN" sz="1600" spc="-2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and</a:t>
            </a:r>
            <a:r>
              <a:rPr lang="en-IN" sz="1600" spc="-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current</a:t>
            </a:r>
            <a:r>
              <a:rPr lang="en-IN" sz="1600" spc="-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Mac</a:t>
            </a:r>
            <a:r>
              <a:rPr lang="en-IN" sz="1600" spc="-20" dirty="0">
                <a:cs typeface="Tw Cen MT"/>
              </a:rPr>
              <a:t> </a:t>
            </a:r>
            <a:r>
              <a:rPr lang="en-IN" sz="1600" spc="-25" dirty="0">
                <a:cs typeface="Tw Cen MT"/>
              </a:rPr>
              <a:t>OS.</a:t>
            </a:r>
            <a:endParaRPr lang="en-IN" sz="1600" dirty="0">
              <a:cs typeface="Tw Cen MT"/>
            </a:endParaRPr>
          </a:p>
          <a:p>
            <a:pPr marL="281940" indent="-269875">
              <a:lnSpc>
                <a:spcPct val="100000"/>
              </a:lnSpc>
              <a:spcBef>
                <a:spcPts val="705"/>
              </a:spcBef>
              <a:buAutoNum type="arabicParenR"/>
              <a:tabLst>
                <a:tab pos="282575" algn="l"/>
              </a:tabLst>
            </a:pPr>
            <a:r>
              <a:rPr lang="en-IN" sz="1600" dirty="0">
                <a:cs typeface="Tw Cen MT"/>
              </a:rPr>
              <a:t>The</a:t>
            </a:r>
            <a:r>
              <a:rPr lang="en-IN" sz="1600" spc="12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‘Mac</a:t>
            </a:r>
            <a:r>
              <a:rPr lang="en-IN" sz="1600" spc="13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OS’</a:t>
            </a:r>
            <a:r>
              <a:rPr lang="en-IN" sz="1600" spc="114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is</a:t>
            </a:r>
            <a:r>
              <a:rPr lang="en-IN" sz="1600" spc="12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operated</a:t>
            </a:r>
            <a:r>
              <a:rPr lang="en-IN" sz="1600" spc="13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from</a:t>
            </a:r>
            <a:r>
              <a:rPr lang="en-IN" sz="1600" spc="12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the</a:t>
            </a:r>
            <a:r>
              <a:rPr lang="en-IN" sz="1600" spc="13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Headquarter</a:t>
            </a:r>
            <a:r>
              <a:rPr lang="en-IN" sz="1600" spc="13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of</a:t>
            </a:r>
            <a:r>
              <a:rPr lang="en-IN" sz="1600" spc="18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Apple</a:t>
            </a:r>
            <a:r>
              <a:rPr lang="en-IN" sz="1600" spc="13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Inc.</a:t>
            </a:r>
            <a:r>
              <a:rPr lang="en-IN" sz="1600" spc="13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located</a:t>
            </a:r>
            <a:r>
              <a:rPr lang="en-IN" sz="1600" spc="13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in</a:t>
            </a:r>
            <a:r>
              <a:rPr lang="en-IN" sz="1600" spc="13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California</a:t>
            </a:r>
            <a:r>
              <a:rPr lang="en-IN" sz="1600" spc="140" dirty="0">
                <a:cs typeface="Tw Cen MT"/>
              </a:rPr>
              <a:t> </a:t>
            </a:r>
            <a:r>
              <a:rPr lang="en-IN" sz="1600" spc="-25" dirty="0">
                <a:cs typeface="Tw Cen MT"/>
              </a:rPr>
              <a:t>in</a:t>
            </a:r>
            <a:endParaRPr lang="en-IN" sz="1600" dirty="0"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z="1600" dirty="0">
                <a:cs typeface="Tw Cen MT"/>
              </a:rPr>
              <a:t>the</a:t>
            </a:r>
            <a:r>
              <a:rPr lang="en-IN" sz="1600" spc="-10" dirty="0">
                <a:cs typeface="Tw Cen MT"/>
              </a:rPr>
              <a:t> </a:t>
            </a:r>
            <a:r>
              <a:rPr lang="en-IN" sz="1600" spc="-25" dirty="0">
                <a:cs typeface="Tw Cen MT"/>
              </a:rPr>
              <a:t>US.</a:t>
            </a:r>
            <a:endParaRPr lang="en-IN" sz="1600" dirty="0">
              <a:cs typeface="Tw Cen MT"/>
            </a:endParaRPr>
          </a:p>
          <a:p>
            <a:pPr marL="264160" indent="-251460">
              <a:lnSpc>
                <a:spcPct val="100000"/>
              </a:lnSpc>
              <a:spcBef>
                <a:spcPts val="695"/>
              </a:spcBef>
              <a:buAutoNum type="arabicParenR" startAt="9"/>
              <a:tabLst>
                <a:tab pos="264160" algn="l"/>
              </a:tabLst>
            </a:pPr>
            <a:r>
              <a:rPr lang="en-IN" sz="1600" dirty="0">
                <a:cs typeface="Tw Cen MT"/>
              </a:rPr>
              <a:t>The</a:t>
            </a:r>
            <a:r>
              <a:rPr lang="en-IN" sz="1600" spc="-2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Mac</a:t>
            </a:r>
            <a:r>
              <a:rPr lang="en-IN" sz="1600" spc="-1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OS</a:t>
            </a:r>
            <a:r>
              <a:rPr lang="en-IN" sz="1600" spc="1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‘iOS’</a:t>
            </a:r>
            <a:r>
              <a:rPr lang="en-IN" sz="1600" spc="1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is</a:t>
            </a:r>
            <a:r>
              <a:rPr lang="en-IN" sz="1600" spc="1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currently</a:t>
            </a:r>
            <a:r>
              <a:rPr lang="en-IN" sz="1600" spc="-1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having</a:t>
            </a:r>
            <a:r>
              <a:rPr lang="en-IN" sz="1600" spc="-1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about</a:t>
            </a:r>
            <a:r>
              <a:rPr lang="en-IN" sz="1600" spc="-2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13%</a:t>
            </a:r>
            <a:r>
              <a:rPr lang="en-IN" sz="1600" spc="-1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share</a:t>
            </a:r>
            <a:r>
              <a:rPr lang="en-IN" sz="1600" spc="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in</a:t>
            </a:r>
            <a:r>
              <a:rPr lang="en-IN" sz="1600" spc="1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the</a:t>
            </a:r>
            <a:r>
              <a:rPr lang="en-IN" sz="1600" spc="-1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international</a:t>
            </a:r>
            <a:r>
              <a:rPr lang="en-IN" sz="1600" spc="5" dirty="0">
                <a:cs typeface="Tw Cen MT"/>
              </a:rPr>
              <a:t> </a:t>
            </a:r>
            <a:r>
              <a:rPr lang="en-IN" sz="1600" spc="-10" dirty="0">
                <a:cs typeface="Tw Cen MT"/>
              </a:rPr>
              <a:t>market.</a:t>
            </a:r>
            <a:endParaRPr lang="en-IN" sz="1600" dirty="0">
              <a:cs typeface="Tw Cen MT"/>
            </a:endParaRPr>
          </a:p>
          <a:p>
            <a:pPr marL="398145" indent="-386080">
              <a:lnSpc>
                <a:spcPct val="100000"/>
              </a:lnSpc>
              <a:spcBef>
                <a:spcPts val="695"/>
              </a:spcBef>
              <a:buAutoNum type="arabicParenR" startAt="9"/>
              <a:tabLst>
                <a:tab pos="398780" algn="l"/>
              </a:tabLst>
            </a:pPr>
            <a:r>
              <a:rPr lang="en-IN" sz="1600" dirty="0">
                <a:cs typeface="Tw Cen MT"/>
              </a:rPr>
              <a:t>The</a:t>
            </a:r>
            <a:r>
              <a:rPr lang="en-IN" sz="1600" spc="4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latest</a:t>
            </a:r>
            <a:r>
              <a:rPr lang="en-IN" sz="1600" spc="7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version</a:t>
            </a:r>
            <a:r>
              <a:rPr lang="en-IN" sz="1600" spc="6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of</a:t>
            </a:r>
            <a:r>
              <a:rPr lang="en-IN" sz="1600" spc="12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‘Mac</a:t>
            </a:r>
            <a:r>
              <a:rPr lang="en-IN" sz="1600" spc="6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OS’</a:t>
            </a:r>
            <a:r>
              <a:rPr lang="en-IN" sz="1600" spc="6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is</a:t>
            </a:r>
            <a:r>
              <a:rPr lang="en-IN" sz="1600" spc="7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‘Mac</a:t>
            </a:r>
            <a:r>
              <a:rPr lang="en-IN" sz="1600" spc="6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OS</a:t>
            </a:r>
            <a:r>
              <a:rPr lang="en-IN" sz="1600" spc="6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10.15</a:t>
            </a:r>
            <a:r>
              <a:rPr lang="en-IN" sz="1600" spc="6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Catalina’</a:t>
            </a:r>
            <a:r>
              <a:rPr lang="en-IN" sz="1600" spc="60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released</a:t>
            </a:r>
            <a:r>
              <a:rPr lang="en-IN" sz="1600" spc="6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on</a:t>
            </a:r>
            <a:r>
              <a:rPr lang="en-IN" sz="1600" spc="65" dirty="0">
                <a:cs typeface="Tw Cen MT"/>
              </a:rPr>
              <a:t> </a:t>
            </a:r>
            <a:r>
              <a:rPr lang="en-IN" sz="1600" dirty="0">
                <a:cs typeface="Tw Cen MT"/>
              </a:rPr>
              <a:t>7th</a:t>
            </a:r>
            <a:r>
              <a:rPr lang="en-IN" sz="1600" spc="50" dirty="0">
                <a:cs typeface="Tw Cen MT"/>
              </a:rPr>
              <a:t> </a:t>
            </a:r>
            <a:r>
              <a:rPr lang="en-IN" sz="1600" spc="-10" dirty="0">
                <a:cs typeface="Tw Cen MT"/>
              </a:rPr>
              <a:t>November</a:t>
            </a:r>
            <a:endParaRPr lang="en-IN" sz="1600" dirty="0"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lang="en-IN" sz="1600" spc="-10" dirty="0">
                <a:cs typeface="Tw Cen MT"/>
              </a:rPr>
              <a:t>2019.</a:t>
            </a:r>
            <a:endParaRPr lang="en-IN" sz="1600" dirty="0">
              <a:cs typeface="Tw Cen MT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19618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E5AFD9E-F4A2-4A84-8A6E-45978934CD5E}"/>
              </a:ext>
            </a:extLst>
          </p:cNvPr>
          <p:cNvSpPr/>
          <p:nvPr/>
        </p:nvSpPr>
        <p:spPr>
          <a:xfrm>
            <a:off x="106771" y="5919172"/>
            <a:ext cx="2002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NIELIT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89C4F1-9187-49BB-9C0F-6C0CFD17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8" y="281641"/>
            <a:ext cx="1645178" cy="1177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D6AB187-6CE5-4F7A-B9DE-DED37A7555B9}"/>
              </a:ext>
            </a:extLst>
          </p:cNvPr>
          <p:cNvSpPr/>
          <p:nvPr/>
        </p:nvSpPr>
        <p:spPr>
          <a:xfrm>
            <a:off x="1706132" y="1995020"/>
            <a:ext cx="8885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baseline="30000" dirty="0">
              <a:solidFill>
                <a:srgbClr val="FFFF00"/>
              </a:solidFill>
              <a:latin typeface="+mj-lt"/>
              <a:cs typeface="Arabic Typesetting" panose="03020402040406030203" pitchFamily="66" charset="-78"/>
            </a:endParaRPr>
          </a:p>
          <a:p>
            <a:r>
              <a:rPr lang="en-IN" sz="9600" dirty="0" smtClean="0">
                <a:solidFill>
                  <a:srgbClr val="FFFF00"/>
                </a:solidFill>
                <a:latin typeface="+mj-lt"/>
              </a:rPr>
              <a:t>Thank You</a:t>
            </a:r>
            <a:r>
              <a:rPr lang="en-US" sz="9600" dirty="0">
                <a:solidFill>
                  <a:srgbClr val="FFFF00"/>
                </a:solidFill>
                <a:latin typeface="+mj-lt"/>
              </a:rPr>
              <a:t/>
            </a:r>
            <a:br>
              <a:rPr lang="en-US" sz="9600" dirty="0">
                <a:solidFill>
                  <a:srgbClr val="FFFF00"/>
                </a:solidFill>
                <a:latin typeface="+mj-lt"/>
              </a:rPr>
            </a:br>
            <a:endParaRPr lang="en-IN" sz="9600" dirty="0">
              <a:solidFill>
                <a:srgbClr val="FFFF00"/>
              </a:solidFill>
              <a:latin typeface="+mj-lt"/>
            </a:endParaRPr>
          </a:p>
          <a:p>
            <a:pPr algn="ctr"/>
            <a:endParaRPr lang="en-IN" sz="2800" dirty="0"/>
          </a:p>
          <a:p>
            <a:pPr algn="ctr"/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35686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  <a:r>
              <a:rPr lang="en-IN" spc="90" dirty="0"/>
              <a:t> </a:t>
            </a:r>
            <a:r>
              <a:rPr lang="en-IN" dirty="0"/>
              <a:t>of</a:t>
            </a:r>
            <a:r>
              <a:rPr lang="en-IN" spc="420" dirty="0"/>
              <a:t> </a:t>
            </a:r>
            <a:r>
              <a:rPr lang="en-IN" spc="-10" dirty="0"/>
              <a:t>Windows-</a:t>
            </a:r>
            <a:r>
              <a:rPr lang="en-IN" spc="-25" dirty="0"/>
              <a:t>10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Start menu</a:t>
            </a:r>
          </a:p>
          <a:p>
            <a:pPr marL="0" indent="0">
              <a:buNone/>
            </a:pPr>
            <a:r>
              <a:rPr lang="en-IN" dirty="0" smtClean="0"/>
              <a:t>Whereas Window 8 uses the start screen to launch applications, window 10 has reintroduced a more traditional </a:t>
            </a:r>
            <a:r>
              <a:rPr lang="en-IN" b="1" dirty="0" smtClean="0"/>
              <a:t>start menu. </a:t>
            </a:r>
            <a:r>
              <a:rPr lang="en-IN" dirty="0" smtClean="0"/>
              <a:t>It’s also been expanded to make it easier to find important apps.</a:t>
            </a:r>
          </a:p>
          <a:p>
            <a:pPr marL="0" indent="0">
              <a:buNone/>
            </a:pPr>
            <a:endParaRPr lang="en-IN" b="1" dirty="0" smtClean="0"/>
          </a:p>
        </p:txBody>
      </p:sp>
      <p:pic>
        <p:nvPicPr>
          <p:cNvPr id="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883" y="4048881"/>
            <a:ext cx="4445508" cy="259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  <a:r>
              <a:rPr lang="en-IN" spc="90" dirty="0"/>
              <a:t> </a:t>
            </a:r>
            <a:r>
              <a:rPr lang="en-IN" dirty="0"/>
              <a:t>of</a:t>
            </a:r>
            <a:r>
              <a:rPr lang="en-IN" spc="420" dirty="0"/>
              <a:t> </a:t>
            </a:r>
            <a:r>
              <a:rPr lang="en-IN" spc="-10" dirty="0"/>
              <a:t>Windows-</a:t>
            </a:r>
            <a:r>
              <a:rPr lang="en-IN" spc="-25" dirty="0"/>
              <a:t>10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400" dirty="0">
                <a:cs typeface="Tw Cen MT"/>
              </a:rPr>
              <a:t>This</a:t>
            </a:r>
            <a:r>
              <a:rPr lang="en-IN" sz="2400" spc="17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new</a:t>
            </a:r>
            <a:r>
              <a:rPr lang="en-IN" sz="2400" spc="17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browser</a:t>
            </a:r>
            <a:r>
              <a:rPr lang="en-IN" sz="2400" spc="19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is</a:t>
            </a:r>
            <a:r>
              <a:rPr lang="en-IN" sz="2400" spc="18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designed</a:t>
            </a:r>
            <a:r>
              <a:rPr lang="en-IN" sz="2400" spc="17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to</a:t>
            </a:r>
            <a:r>
              <a:rPr lang="en-IN" sz="2400" spc="18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give</a:t>
            </a:r>
            <a:r>
              <a:rPr lang="en-IN" sz="2400" spc="18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Windows</a:t>
            </a:r>
            <a:r>
              <a:rPr lang="en-IN" sz="2400" spc="18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users</a:t>
            </a:r>
            <a:r>
              <a:rPr lang="en-IN" sz="2400" spc="18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a</a:t>
            </a:r>
            <a:r>
              <a:rPr lang="en-IN" sz="2400" spc="175" dirty="0">
                <a:cs typeface="Tw Cen MT"/>
              </a:rPr>
              <a:t> </a:t>
            </a:r>
            <a:r>
              <a:rPr lang="en-IN" sz="2400" spc="-10" dirty="0">
                <a:cs typeface="Tw Cen MT"/>
              </a:rPr>
              <a:t>better </a:t>
            </a:r>
            <a:r>
              <a:rPr lang="en-IN" sz="2400" dirty="0">
                <a:cs typeface="Tw Cen MT"/>
              </a:rPr>
              <a:t>experience on</a:t>
            </a:r>
            <a:r>
              <a:rPr lang="en-IN" sz="2400" spc="1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the</a:t>
            </a:r>
            <a:r>
              <a:rPr lang="en-IN" sz="2400" spc="20" dirty="0">
                <a:cs typeface="Tw Cen MT"/>
              </a:rPr>
              <a:t> </a:t>
            </a:r>
            <a:r>
              <a:rPr lang="en-IN" sz="2400" spc="-25" dirty="0">
                <a:cs typeface="Tw Cen MT"/>
              </a:rPr>
              <a:t>Web.</a:t>
            </a:r>
            <a:r>
              <a:rPr lang="en-IN" sz="2400" spc="1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It's</a:t>
            </a:r>
            <a:r>
              <a:rPr lang="en-IN" sz="2400" spc="1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faster,</a:t>
            </a:r>
            <a:r>
              <a:rPr lang="en-IN" sz="2400" spc="1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more</a:t>
            </a:r>
            <a:r>
              <a:rPr lang="en-IN" sz="2400" spc="2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secure,</a:t>
            </a:r>
            <a:r>
              <a:rPr lang="en-IN" sz="2400" spc="1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and</a:t>
            </a:r>
            <a:r>
              <a:rPr lang="en-IN" sz="2400" spc="1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includes</a:t>
            </a:r>
            <a:r>
              <a:rPr lang="en-IN" sz="2400" spc="10" dirty="0">
                <a:cs typeface="Tw Cen MT"/>
              </a:rPr>
              <a:t> </a:t>
            </a:r>
            <a:r>
              <a:rPr lang="en-IN" sz="2400" spc="-50" dirty="0">
                <a:cs typeface="Tw Cen MT"/>
              </a:rPr>
              <a:t>a </a:t>
            </a:r>
            <a:r>
              <a:rPr lang="en-IN" sz="2400" dirty="0">
                <a:cs typeface="Tw Cen MT"/>
              </a:rPr>
              <a:t>lot</a:t>
            </a:r>
            <a:r>
              <a:rPr lang="en-IN" sz="2400" spc="50" dirty="0">
                <a:cs typeface="Tw Cen MT"/>
              </a:rPr>
              <a:t>  </a:t>
            </a:r>
            <a:r>
              <a:rPr lang="en-IN" sz="2400" dirty="0">
                <a:cs typeface="Tw Cen MT"/>
              </a:rPr>
              <a:t>of</a:t>
            </a:r>
            <a:r>
              <a:rPr lang="en-IN" sz="2400" spc="840" dirty="0">
                <a:cs typeface="Tw Cen MT"/>
              </a:rPr>
              <a:t> </a:t>
            </a:r>
            <a:r>
              <a:rPr lang="en-IN" sz="2400" b="1" u="sng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cs typeface="Tw Cen MT"/>
                <a:hlinkClick r:id="rId2"/>
              </a:rPr>
              <a:t>new</a:t>
            </a:r>
            <a:r>
              <a:rPr lang="en-IN" sz="2400" b="1" u="sng" spc="75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cs typeface="Tw Cen MT"/>
                <a:hlinkClick r:id="rId2"/>
              </a:rPr>
              <a:t>  </a:t>
            </a:r>
            <a:r>
              <a:rPr lang="en-IN" sz="2400" b="1" u="sng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cs typeface="Tw Cen MT"/>
                <a:hlinkClick r:id="rId2"/>
              </a:rPr>
              <a:t>features</a:t>
            </a:r>
            <a:r>
              <a:rPr lang="en-IN" sz="2400" dirty="0">
                <a:cs typeface="Tw Cen MT"/>
              </a:rPr>
              <a:t>.</a:t>
            </a:r>
            <a:r>
              <a:rPr lang="en-IN" sz="2400" spc="50" dirty="0">
                <a:cs typeface="Tw Cen MT"/>
              </a:rPr>
              <a:t>  </a:t>
            </a:r>
            <a:r>
              <a:rPr lang="en-IN" sz="2400" dirty="0">
                <a:cs typeface="Tw Cen MT"/>
              </a:rPr>
              <a:t>Microsoft</a:t>
            </a:r>
            <a:r>
              <a:rPr lang="en-IN" sz="2400" spc="55" dirty="0">
                <a:cs typeface="Tw Cen MT"/>
              </a:rPr>
              <a:t>  </a:t>
            </a:r>
            <a:r>
              <a:rPr lang="en-IN" sz="2400" dirty="0">
                <a:cs typeface="Tw Cen MT"/>
              </a:rPr>
              <a:t>Edge</a:t>
            </a:r>
            <a:r>
              <a:rPr lang="en-IN" sz="2400" spc="50" dirty="0">
                <a:cs typeface="Tw Cen MT"/>
              </a:rPr>
              <a:t>  </a:t>
            </a:r>
            <a:r>
              <a:rPr lang="en-IN" sz="2400" dirty="0">
                <a:cs typeface="Tw Cen MT"/>
              </a:rPr>
              <a:t>is</a:t>
            </a:r>
            <a:r>
              <a:rPr lang="en-IN" sz="2400" spc="60" dirty="0">
                <a:cs typeface="Tw Cen MT"/>
              </a:rPr>
              <a:t>  </a:t>
            </a:r>
            <a:r>
              <a:rPr lang="en-IN" sz="2400" dirty="0">
                <a:cs typeface="Tw Cen MT"/>
              </a:rPr>
              <a:t>meant</a:t>
            </a:r>
            <a:r>
              <a:rPr lang="en-IN" sz="2400" spc="50" dirty="0">
                <a:cs typeface="Tw Cen MT"/>
              </a:rPr>
              <a:t>  </a:t>
            </a:r>
            <a:r>
              <a:rPr lang="en-IN" sz="2400" dirty="0">
                <a:cs typeface="Tw Cen MT"/>
              </a:rPr>
              <a:t>to</a:t>
            </a:r>
            <a:r>
              <a:rPr lang="en-IN" sz="2400" spc="50" dirty="0">
                <a:cs typeface="Tw Cen MT"/>
              </a:rPr>
              <a:t>  </a:t>
            </a:r>
            <a:r>
              <a:rPr lang="en-IN" sz="2400" spc="-10" dirty="0">
                <a:cs typeface="Tw Cen MT"/>
              </a:rPr>
              <a:t>replace </a:t>
            </a:r>
            <a:r>
              <a:rPr lang="en-IN" sz="2400" dirty="0">
                <a:cs typeface="Tw Cen MT"/>
              </a:rPr>
              <a:t>Internet</a:t>
            </a:r>
            <a:r>
              <a:rPr lang="en-IN" sz="2400" spc="254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Explorer</a:t>
            </a:r>
            <a:r>
              <a:rPr lang="en-IN" sz="2400" spc="26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as</a:t>
            </a:r>
            <a:r>
              <a:rPr lang="en-IN" sz="2400" spc="26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your</a:t>
            </a:r>
            <a:r>
              <a:rPr lang="en-IN" sz="2400" spc="254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default</a:t>
            </a:r>
            <a:r>
              <a:rPr lang="en-IN" sz="2400" spc="26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web</a:t>
            </a:r>
            <a:r>
              <a:rPr lang="en-IN" sz="2400" spc="254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browser,</a:t>
            </a:r>
            <a:r>
              <a:rPr lang="en-IN" sz="2400" spc="26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but</a:t>
            </a:r>
            <a:r>
              <a:rPr lang="en-IN" sz="2400" spc="254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you'll</a:t>
            </a:r>
            <a:r>
              <a:rPr lang="en-IN" sz="2400" spc="265" dirty="0">
                <a:cs typeface="Tw Cen MT"/>
              </a:rPr>
              <a:t> </a:t>
            </a:r>
            <a:r>
              <a:rPr lang="en-IN" sz="2400" spc="-10" dirty="0">
                <a:cs typeface="Tw Cen MT"/>
              </a:rPr>
              <a:t>still </a:t>
            </a:r>
            <a:r>
              <a:rPr lang="en-IN" sz="2400" dirty="0">
                <a:cs typeface="Tw Cen MT"/>
              </a:rPr>
              <a:t>be</a:t>
            </a:r>
            <a:r>
              <a:rPr lang="en-IN" sz="2400" spc="-2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able</a:t>
            </a:r>
            <a:r>
              <a:rPr lang="en-IN" sz="2400" spc="-2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to</a:t>
            </a:r>
            <a:r>
              <a:rPr lang="en-IN" sz="2400" spc="-2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use</a:t>
            </a:r>
            <a:r>
              <a:rPr lang="en-IN" sz="2400" spc="-4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another</a:t>
            </a:r>
            <a:r>
              <a:rPr lang="en-IN" sz="2400" spc="-3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browser</a:t>
            </a:r>
            <a:r>
              <a:rPr lang="en-IN" sz="2400" spc="-2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if</a:t>
            </a:r>
            <a:r>
              <a:rPr lang="en-IN" sz="2400" spc="3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you</a:t>
            </a:r>
            <a:r>
              <a:rPr lang="en-IN" sz="2400" spc="-25" dirty="0">
                <a:cs typeface="Tw Cen MT"/>
              </a:rPr>
              <a:t> </a:t>
            </a:r>
            <a:r>
              <a:rPr lang="en-IN" sz="2400" spc="-10" dirty="0">
                <a:cs typeface="Tw Cen MT"/>
              </a:rPr>
              <a:t>prefer.</a:t>
            </a:r>
            <a:endParaRPr lang="en-IN" sz="2400" dirty="0">
              <a:cs typeface="Tw Cen MT"/>
            </a:endParaRPr>
          </a:p>
          <a:p>
            <a:endParaRPr lang="en-IN" dirty="0"/>
          </a:p>
        </p:txBody>
      </p:sp>
      <p:pic>
        <p:nvPicPr>
          <p:cNvPr id="4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32582" y="3577487"/>
            <a:ext cx="3113531" cy="270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5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  <a:r>
              <a:rPr lang="en-IN" spc="90" dirty="0"/>
              <a:t> </a:t>
            </a:r>
            <a:r>
              <a:rPr lang="en-IN" dirty="0"/>
              <a:t>of</a:t>
            </a:r>
            <a:r>
              <a:rPr lang="en-IN" spc="420" dirty="0"/>
              <a:t> </a:t>
            </a:r>
            <a:r>
              <a:rPr lang="en-IN" spc="-10" dirty="0"/>
              <a:t>Windows-</a:t>
            </a:r>
            <a:r>
              <a:rPr lang="en-IN" spc="-25" dirty="0"/>
              <a:t>10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32740" indent="-320675">
              <a:spcBef>
                <a:spcPts val="980"/>
              </a:spcBef>
              <a:buClr>
                <a:srgbClr val="234957"/>
              </a:buClr>
              <a:buSzPct val="60344"/>
              <a:tabLst>
                <a:tab pos="333375" algn="l"/>
              </a:tabLst>
            </a:pPr>
            <a:r>
              <a:rPr lang="en-IN" sz="4000" b="1" spc="-10" dirty="0">
                <a:cs typeface="Tw Cen MT"/>
              </a:rPr>
              <a:t>Cortana</a:t>
            </a:r>
            <a:endParaRPr lang="en-IN" sz="4000" dirty="0">
              <a:cs typeface="Tw Cen MT"/>
            </a:endParaRPr>
          </a:p>
          <a:p>
            <a:pPr marL="12065" indent="0">
              <a:spcBef>
                <a:spcPts val="730"/>
              </a:spcBef>
              <a:buClr>
                <a:srgbClr val="234957"/>
              </a:buClr>
              <a:buSzPct val="60416"/>
              <a:buNone/>
              <a:tabLst>
                <a:tab pos="332740" algn="l"/>
                <a:tab pos="333375" algn="l"/>
                <a:tab pos="1290955" algn="l"/>
                <a:tab pos="1658620" algn="l"/>
                <a:tab pos="2179955" algn="l"/>
                <a:tab pos="2781935" algn="l"/>
                <a:tab pos="3843020" algn="l"/>
                <a:tab pos="4563745" algn="l"/>
                <a:tab pos="5127625" algn="l"/>
                <a:tab pos="5679440" algn="l"/>
                <a:tab pos="6263640" algn="l"/>
                <a:tab pos="6632575" algn="l"/>
                <a:tab pos="7150734" algn="l"/>
              </a:tabLst>
            </a:pPr>
            <a:r>
              <a:rPr lang="en-IN" sz="3200" spc="-10" dirty="0" smtClean="0">
                <a:cs typeface="Tw Cen MT"/>
              </a:rPr>
              <a:t>Similar</a:t>
            </a:r>
            <a:r>
              <a:rPr lang="en-IN" sz="3200" dirty="0" smtClean="0">
                <a:cs typeface="Tw Cen MT"/>
              </a:rPr>
              <a:t>	</a:t>
            </a:r>
            <a:r>
              <a:rPr lang="en-IN" sz="3200" spc="-25" dirty="0" smtClean="0">
                <a:cs typeface="Tw Cen MT"/>
              </a:rPr>
              <a:t>to</a:t>
            </a:r>
            <a:r>
              <a:rPr lang="en-IN" sz="3200" dirty="0" smtClean="0">
                <a:cs typeface="Tw Cen MT"/>
              </a:rPr>
              <a:t>	</a:t>
            </a:r>
            <a:r>
              <a:rPr lang="en-IN" sz="3200" spc="-20" dirty="0" smtClean="0">
                <a:cs typeface="Tw Cen MT"/>
              </a:rPr>
              <a:t>Siri</a:t>
            </a:r>
            <a:r>
              <a:rPr lang="en-IN" sz="3200" dirty="0" smtClean="0">
                <a:cs typeface="Tw Cen MT"/>
              </a:rPr>
              <a:t>	</a:t>
            </a:r>
            <a:r>
              <a:rPr lang="en-IN" sz="3200" spc="-25" dirty="0" smtClean="0">
                <a:cs typeface="Tw Cen MT"/>
              </a:rPr>
              <a:t>and</a:t>
            </a:r>
            <a:r>
              <a:rPr lang="en-IN" sz="3200" dirty="0">
                <a:cs typeface="Tw Cen MT"/>
              </a:rPr>
              <a:t> </a:t>
            </a:r>
            <a:r>
              <a:rPr lang="en-IN" sz="3200" spc="-10" dirty="0" smtClean="0">
                <a:cs typeface="Tw Cen MT"/>
              </a:rPr>
              <a:t>Google</a:t>
            </a:r>
            <a:r>
              <a:rPr lang="en-IN" sz="3200" dirty="0">
                <a:cs typeface="Tw Cen MT"/>
              </a:rPr>
              <a:t> </a:t>
            </a:r>
            <a:r>
              <a:rPr lang="en-IN" sz="3200" spc="-20" dirty="0" smtClean="0">
                <a:cs typeface="Tw Cen MT"/>
              </a:rPr>
              <a:t>Now,</a:t>
            </a:r>
            <a:r>
              <a:rPr lang="en-IN" sz="3200" dirty="0" smtClean="0">
                <a:cs typeface="Tw Cen MT"/>
              </a:rPr>
              <a:t>	</a:t>
            </a:r>
            <a:r>
              <a:rPr lang="en-IN" sz="3200" spc="-25" dirty="0" smtClean="0">
                <a:cs typeface="Tw Cen MT"/>
              </a:rPr>
              <a:t>you</a:t>
            </a:r>
            <a:r>
              <a:rPr lang="en-IN" sz="3200" dirty="0">
                <a:cs typeface="Tw Cen MT"/>
              </a:rPr>
              <a:t> </a:t>
            </a:r>
            <a:r>
              <a:rPr lang="en-IN" sz="3200" spc="-25" dirty="0" smtClean="0">
                <a:cs typeface="Tw Cen MT"/>
              </a:rPr>
              <a:t>can</a:t>
            </a:r>
            <a:r>
              <a:rPr lang="en-IN" sz="3200" dirty="0">
                <a:cs typeface="Tw Cen MT"/>
              </a:rPr>
              <a:t> </a:t>
            </a:r>
            <a:r>
              <a:rPr lang="en-IN" sz="3200" spc="-20" dirty="0" smtClean="0">
                <a:cs typeface="Tw Cen MT"/>
              </a:rPr>
              <a:t>talk</a:t>
            </a:r>
            <a:r>
              <a:rPr lang="en-IN" sz="3200" dirty="0" smtClean="0">
                <a:cs typeface="Tw Cen MT"/>
              </a:rPr>
              <a:t>	</a:t>
            </a:r>
            <a:r>
              <a:rPr lang="en-IN" sz="3200" spc="-25" dirty="0" smtClean="0">
                <a:cs typeface="Tw Cen MT"/>
              </a:rPr>
              <a:t>to</a:t>
            </a:r>
            <a:r>
              <a:rPr lang="en-IN" sz="3200" dirty="0">
                <a:cs typeface="Tw Cen MT"/>
              </a:rPr>
              <a:t> </a:t>
            </a:r>
            <a:r>
              <a:rPr lang="en-IN" sz="3200" spc="-20" dirty="0" smtClean="0">
                <a:cs typeface="Tw Cen MT"/>
              </a:rPr>
              <a:t>this</a:t>
            </a:r>
            <a:r>
              <a:rPr lang="en-IN" sz="3200" dirty="0">
                <a:cs typeface="Tw Cen MT"/>
              </a:rPr>
              <a:t> </a:t>
            </a:r>
            <a:r>
              <a:rPr lang="en-IN" sz="3200" b="1" spc="-10" dirty="0" smtClean="0">
                <a:cs typeface="Tw Cen MT"/>
              </a:rPr>
              <a:t>virtual assistant </a:t>
            </a:r>
            <a:r>
              <a:rPr lang="en-IN" sz="3200" spc="-10" dirty="0" smtClean="0">
                <a:cs typeface="Tw Cen MT"/>
              </a:rPr>
              <a:t>with your computer’s microphone. </a:t>
            </a:r>
          </a:p>
          <a:p>
            <a:pPr marL="332740" indent="-320675">
              <a:spcBef>
                <a:spcPts val="730"/>
              </a:spcBef>
              <a:buClr>
                <a:srgbClr val="234957"/>
              </a:buClr>
              <a:buSzPct val="60416"/>
              <a:tabLst>
                <a:tab pos="332740" algn="l"/>
                <a:tab pos="333375" algn="l"/>
                <a:tab pos="1290955" algn="l"/>
                <a:tab pos="1658620" algn="l"/>
                <a:tab pos="2179955" algn="l"/>
                <a:tab pos="2781935" algn="l"/>
                <a:tab pos="3843020" algn="l"/>
                <a:tab pos="4563745" algn="l"/>
                <a:tab pos="5127625" algn="l"/>
                <a:tab pos="5679440" algn="l"/>
                <a:tab pos="6263640" algn="l"/>
                <a:tab pos="6632575" algn="l"/>
                <a:tab pos="7150734" algn="l"/>
              </a:tabLst>
            </a:pPr>
            <a:endParaRPr lang="en-IN" sz="3200" dirty="0" smtClean="0">
              <a:cs typeface="Tw Cen MT"/>
            </a:endParaRPr>
          </a:p>
          <a:p>
            <a:endParaRPr lang="en-IN" dirty="0"/>
          </a:p>
        </p:txBody>
      </p:sp>
      <p:pic>
        <p:nvPicPr>
          <p:cNvPr id="4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7997" y="3848100"/>
            <a:ext cx="4079747" cy="255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8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  <a:r>
              <a:rPr lang="en-IN" spc="90" dirty="0"/>
              <a:t> </a:t>
            </a:r>
            <a:r>
              <a:rPr lang="en-IN" dirty="0"/>
              <a:t>of</a:t>
            </a:r>
            <a:r>
              <a:rPr lang="en-IN" spc="420" dirty="0"/>
              <a:t> </a:t>
            </a:r>
            <a:r>
              <a:rPr lang="en-IN" spc="-10" dirty="0"/>
              <a:t>Windows-</a:t>
            </a:r>
            <a:r>
              <a:rPr lang="en-IN" spc="-25" dirty="0"/>
              <a:t>10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32740" indent="-320675">
              <a:spcBef>
                <a:spcPts val="980"/>
              </a:spcBef>
              <a:buClr>
                <a:srgbClr val="234957"/>
              </a:buClr>
              <a:buSzPct val="60344"/>
              <a:tabLst>
                <a:tab pos="333375" algn="l"/>
              </a:tabLst>
            </a:pPr>
            <a:r>
              <a:rPr lang="en-IN" sz="3200" b="1" dirty="0">
                <a:cs typeface="Tw Cen MT"/>
              </a:rPr>
              <a:t>Multiple</a:t>
            </a:r>
            <a:r>
              <a:rPr lang="en-IN" sz="3200" b="1" spc="-65" dirty="0">
                <a:cs typeface="Tw Cen MT"/>
              </a:rPr>
              <a:t> </a:t>
            </a:r>
            <a:r>
              <a:rPr lang="en-IN" sz="3200" b="1" dirty="0">
                <a:cs typeface="Tw Cen MT"/>
              </a:rPr>
              <a:t>desktops</a:t>
            </a:r>
            <a:r>
              <a:rPr lang="en-IN" sz="3200" b="1" spc="-30" dirty="0">
                <a:cs typeface="Tw Cen MT"/>
              </a:rPr>
              <a:t> </a:t>
            </a:r>
            <a:r>
              <a:rPr lang="en-IN" sz="3200" b="1" dirty="0">
                <a:cs typeface="Tw Cen MT"/>
              </a:rPr>
              <a:t>and</a:t>
            </a:r>
            <a:r>
              <a:rPr lang="en-IN" sz="3200" b="1" spc="-45" dirty="0">
                <a:cs typeface="Tw Cen MT"/>
              </a:rPr>
              <a:t> </a:t>
            </a:r>
            <a:r>
              <a:rPr lang="en-IN" sz="3200" b="1" dirty="0">
                <a:cs typeface="Tw Cen MT"/>
              </a:rPr>
              <a:t>Task</a:t>
            </a:r>
            <a:r>
              <a:rPr lang="en-IN" sz="3200" b="1" spc="-45" dirty="0">
                <a:cs typeface="Tw Cen MT"/>
              </a:rPr>
              <a:t> </a:t>
            </a:r>
            <a:r>
              <a:rPr lang="en-IN" sz="3200" b="1" spc="-20" dirty="0">
                <a:cs typeface="Tw Cen MT"/>
              </a:rPr>
              <a:t>view</a:t>
            </a:r>
            <a:endParaRPr lang="en-IN" sz="3200" dirty="0">
              <a:cs typeface="Tw Cen MT"/>
            </a:endParaRPr>
          </a:p>
          <a:p>
            <a:pPr marL="332740" marR="5080" indent="-320675" algn="just">
              <a:spcBef>
                <a:spcPts val="730"/>
              </a:spcBef>
              <a:buClr>
                <a:srgbClr val="234957"/>
              </a:buClr>
              <a:buSzPct val="60416"/>
              <a:tabLst>
                <a:tab pos="333375" algn="l"/>
              </a:tabLst>
            </a:pPr>
            <a:r>
              <a:rPr lang="en-IN" sz="2400" dirty="0">
                <a:cs typeface="Tw Cen MT"/>
              </a:rPr>
              <a:t>Instead</a:t>
            </a:r>
            <a:r>
              <a:rPr lang="en-IN" sz="2400" spc="14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of</a:t>
            </a:r>
            <a:r>
              <a:rPr lang="en-IN" sz="2400" spc="21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keeping</a:t>
            </a:r>
            <a:r>
              <a:rPr lang="en-IN" sz="2400" spc="14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everything</a:t>
            </a:r>
            <a:r>
              <a:rPr lang="en-IN" sz="2400" spc="13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open</a:t>
            </a:r>
            <a:r>
              <a:rPr lang="en-IN" sz="2400" spc="13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on</a:t>
            </a:r>
            <a:r>
              <a:rPr lang="en-IN" sz="2400" spc="14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the</a:t>
            </a:r>
            <a:r>
              <a:rPr lang="en-IN" sz="2400" spc="14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same</a:t>
            </a:r>
            <a:r>
              <a:rPr lang="en-IN" sz="2400" spc="12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desktop,</a:t>
            </a:r>
            <a:r>
              <a:rPr lang="en-IN" sz="2400" spc="140" dirty="0">
                <a:cs typeface="Tw Cen MT"/>
              </a:rPr>
              <a:t> </a:t>
            </a:r>
            <a:r>
              <a:rPr lang="en-IN" sz="2400" spc="-25" dirty="0">
                <a:cs typeface="Tw Cen MT"/>
              </a:rPr>
              <a:t>you </a:t>
            </a:r>
            <a:r>
              <a:rPr lang="en-IN" sz="2400" dirty="0">
                <a:cs typeface="Tw Cen MT"/>
              </a:rPr>
              <a:t>can</a:t>
            </a:r>
            <a:r>
              <a:rPr lang="en-IN" sz="2400" spc="26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move</a:t>
            </a:r>
            <a:r>
              <a:rPr lang="en-IN" sz="2400" spc="26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some</a:t>
            </a:r>
            <a:r>
              <a:rPr lang="en-IN" sz="2400" spc="26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of</a:t>
            </a:r>
            <a:r>
              <a:rPr lang="en-IN" sz="2400" spc="34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your</a:t>
            </a:r>
            <a:r>
              <a:rPr lang="en-IN" sz="2400" spc="28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windows</a:t>
            </a:r>
            <a:r>
              <a:rPr lang="en-IN" sz="2400" spc="27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to</a:t>
            </a:r>
            <a:r>
              <a:rPr lang="en-IN" sz="2400" spc="27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a</a:t>
            </a:r>
            <a:r>
              <a:rPr lang="en-IN" sz="2400" spc="260" dirty="0">
                <a:cs typeface="Tw Cen MT"/>
              </a:rPr>
              <a:t> </a:t>
            </a:r>
            <a:r>
              <a:rPr lang="en-IN" sz="2400" b="1" dirty="0">
                <a:cs typeface="Tw Cen MT"/>
              </a:rPr>
              <a:t>virtual</a:t>
            </a:r>
            <a:r>
              <a:rPr lang="en-IN" sz="2400" b="1" spc="295" dirty="0">
                <a:cs typeface="Tw Cen MT"/>
              </a:rPr>
              <a:t> </a:t>
            </a:r>
            <a:r>
              <a:rPr lang="en-IN" sz="2400" b="1" dirty="0">
                <a:cs typeface="Tw Cen MT"/>
              </a:rPr>
              <a:t>desktop</a:t>
            </a:r>
            <a:r>
              <a:rPr lang="en-IN" sz="2400" b="1" spc="29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to</a:t>
            </a:r>
            <a:r>
              <a:rPr lang="en-IN" sz="2400" spc="265" dirty="0">
                <a:cs typeface="Tw Cen MT"/>
              </a:rPr>
              <a:t> </a:t>
            </a:r>
            <a:r>
              <a:rPr lang="en-IN" sz="2400" spc="-25" dirty="0">
                <a:cs typeface="Tw Cen MT"/>
              </a:rPr>
              <a:t>get </a:t>
            </a:r>
            <a:r>
              <a:rPr lang="en-IN" sz="2400" dirty="0">
                <a:cs typeface="Tw Cen MT"/>
              </a:rPr>
              <a:t>them</a:t>
            </a:r>
            <a:r>
              <a:rPr lang="en-IN" sz="2400" spc="7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out</a:t>
            </a:r>
            <a:r>
              <a:rPr lang="en-IN" sz="2400" spc="7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of</a:t>
            </a:r>
            <a:r>
              <a:rPr lang="en-IN" sz="2400" spc="16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the</a:t>
            </a:r>
            <a:r>
              <a:rPr lang="en-IN" sz="2400" spc="80" dirty="0">
                <a:cs typeface="Tw Cen MT"/>
              </a:rPr>
              <a:t> </a:t>
            </a:r>
            <a:r>
              <a:rPr lang="en-IN" sz="2400" spc="-10" dirty="0">
                <a:cs typeface="Tw Cen MT"/>
              </a:rPr>
              <a:t>way.</a:t>
            </a:r>
            <a:r>
              <a:rPr lang="en-IN" sz="2400" spc="7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And</a:t>
            </a:r>
            <a:r>
              <a:rPr lang="en-IN" sz="2400" spc="7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the</a:t>
            </a:r>
            <a:r>
              <a:rPr lang="en-IN" sz="2400" spc="7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new</a:t>
            </a:r>
            <a:r>
              <a:rPr lang="en-IN" sz="2400" spc="70" dirty="0">
                <a:cs typeface="Tw Cen MT"/>
              </a:rPr>
              <a:t> </a:t>
            </a:r>
            <a:r>
              <a:rPr lang="en-IN" sz="2400" b="1" dirty="0">
                <a:cs typeface="Tw Cen MT"/>
              </a:rPr>
              <a:t>Task</a:t>
            </a:r>
            <a:r>
              <a:rPr lang="en-IN" sz="2400" b="1" spc="95" dirty="0">
                <a:cs typeface="Tw Cen MT"/>
              </a:rPr>
              <a:t> </a:t>
            </a:r>
            <a:r>
              <a:rPr lang="en-IN" sz="2400" b="1" dirty="0">
                <a:cs typeface="Tw Cen MT"/>
              </a:rPr>
              <a:t>view</a:t>
            </a:r>
            <a:r>
              <a:rPr lang="en-IN" sz="2400" b="1" spc="9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feature</a:t>
            </a:r>
            <a:r>
              <a:rPr lang="en-IN" sz="2400" spc="7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makes</a:t>
            </a:r>
            <a:r>
              <a:rPr lang="en-IN" sz="2400" spc="80" dirty="0">
                <a:cs typeface="Tw Cen MT"/>
              </a:rPr>
              <a:t> </a:t>
            </a:r>
            <a:r>
              <a:rPr lang="en-IN" sz="2400" spc="-25" dirty="0">
                <a:cs typeface="Tw Cen MT"/>
              </a:rPr>
              <a:t>it </a:t>
            </a:r>
            <a:r>
              <a:rPr lang="en-IN" sz="2400" dirty="0">
                <a:cs typeface="Tw Cen MT"/>
              </a:rPr>
              <a:t>easy</a:t>
            </a:r>
            <a:r>
              <a:rPr lang="en-IN" sz="2400" spc="-4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to</a:t>
            </a:r>
            <a:r>
              <a:rPr lang="en-IN" sz="2400" spc="-1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manage</a:t>
            </a:r>
            <a:r>
              <a:rPr lang="en-IN" sz="2400" spc="-1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all</a:t>
            </a:r>
            <a:r>
              <a:rPr lang="en-IN" sz="2400" spc="-2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of</a:t>
            </a:r>
            <a:r>
              <a:rPr lang="en-IN" sz="2400" spc="50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your</a:t>
            </a:r>
            <a:r>
              <a:rPr lang="en-IN" sz="2400" spc="-25" dirty="0">
                <a:cs typeface="Tw Cen MT"/>
              </a:rPr>
              <a:t> </a:t>
            </a:r>
            <a:r>
              <a:rPr lang="en-IN" sz="2400" dirty="0">
                <a:cs typeface="Tw Cen MT"/>
              </a:rPr>
              <a:t>open</a:t>
            </a:r>
            <a:r>
              <a:rPr lang="en-IN" sz="2400" spc="-20" dirty="0">
                <a:cs typeface="Tw Cen MT"/>
              </a:rPr>
              <a:t> </a:t>
            </a:r>
            <a:r>
              <a:rPr lang="en-IN" sz="2400" spc="-10" dirty="0">
                <a:cs typeface="Tw Cen MT"/>
              </a:rPr>
              <a:t>windows.</a:t>
            </a:r>
            <a:endParaRPr lang="en-IN" sz="2400" dirty="0">
              <a:cs typeface="Tw Cen MT"/>
            </a:endParaRPr>
          </a:p>
          <a:p>
            <a:endParaRPr lang="en-IN" sz="2400" dirty="0"/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7074" y="3826354"/>
            <a:ext cx="4384548" cy="265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9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  <a:r>
              <a:rPr lang="en-IN" spc="90" dirty="0"/>
              <a:t> </a:t>
            </a:r>
            <a:r>
              <a:rPr lang="en-IN" dirty="0"/>
              <a:t>of</a:t>
            </a:r>
            <a:r>
              <a:rPr lang="en-IN" spc="420" dirty="0"/>
              <a:t> </a:t>
            </a:r>
            <a:r>
              <a:rPr lang="en-IN" spc="-10" dirty="0"/>
              <a:t>Windows-</a:t>
            </a:r>
            <a:r>
              <a:rPr lang="en-IN" spc="-25" dirty="0"/>
              <a:t>10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2065" indent="0" algn="just">
              <a:spcBef>
                <a:spcPts val="800"/>
              </a:spcBef>
              <a:buClr>
                <a:srgbClr val="234957"/>
              </a:buClr>
              <a:buSzPct val="60416"/>
              <a:buNone/>
              <a:tabLst>
                <a:tab pos="333375" algn="l"/>
              </a:tabLst>
            </a:pPr>
            <a:r>
              <a:rPr lang="en-IN" sz="2000" b="1" dirty="0">
                <a:cs typeface="Tw Cen MT"/>
              </a:rPr>
              <a:t>Action</a:t>
            </a:r>
            <a:r>
              <a:rPr lang="en-IN" sz="2000" b="1" spc="5" dirty="0">
                <a:cs typeface="Tw Cen MT"/>
              </a:rPr>
              <a:t> </a:t>
            </a:r>
            <a:r>
              <a:rPr lang="en-IN" sz="2000" b="1" spc="-10" dirty="0" err="1">
                <a:cs typeface="Tw Cen MT"/>
              </a:rPr>
              <a:t>Center</a:t>
            </a:r>
            <a:endParaRPr lang="en-IN" sz="2000" dirty="0">
              <a:cs typeface="Tw Cen MT"/>
            </a:endParaRPr>
          </a:p>
          <a:p>
            <a:pPr marL="332740" marR="5080" indent="-320675" algn="just">
              <a:buClr>
                <a:srgbClr val="234957"/>
              </a:buClr>
              <a:buSzPct val="60416"/>
              <a:tabLst>
                <a:tab pos="333375" algn="l"/>
              </a:tabLst>
            </a:pPr>
            <a:r>
              <a:rPr lang="en-IN" sz="2000" dirty="0">
                <a:cs typeface="Tw Cen MT"/>
              </a:rPr>
              <a:t>The</a:t>
            </a:r>
            <a:r>
              <a:rPr lang="en-IN" sz="2000" spc="150" dirty="0">
                <a:cs typeface="Tw Cen MT"/>
              </a:rPr>
              <a:t>  </a:t>
            </a:r>
            <a:r>
              <a:rPr lang="en-IN" sz="2000" dirty="0">
                <a:cs typeface="Tw Cen MT"/>
              </a:rPr>
              <a:t>new</a:t>
            </a:r>
            <a:r>
              <a:rPr lang="en-IN" sz="2000" spc="150" dirty="0">
                <a:cs typeface="Tw Cen MT"/>
              </a:rPr>
              <a:t>  </a:t>
            </a:r>
            <a:r>
              <a:rPr lang="en-IN" sz="2000" dirty="0">
                <a:cs typeface="Tw Cen MT"/>
              </a:rPr>
              <a:t>Action</a:t>
            </a:r>
            <a:r>
              <a:rPr lang="en-IN" sz="2000" spc="155" dirty="0">
                <a:cs typeface="Tw Cen MT"/>
              </a:rPr>
              <a:t>  </a:t>
            </a:r>
            <a:r>
              <a:rPr lang="en-IN" sz="2000" dirty="0" err="1">
                <a:cs typeface="Tw Cen MT"/>
              </a:rPr>
              <a:t>Center</a:t>
            </a:r>
            <a:r>
              <a:rPr lang="en-IN" sz="2000" spc="155" dirty="0">
                <a:cs typeface="Tw Cen MT"/>
              </a:rPr>
              <a:t>  </a:t>
            </a:r>
            <a:r>
              <a:rPr lang="en-IN" sz="2000" dirty="0">
                <a:cs typeface="Tw Cen MT"/>
              </a:rPr>
              <a:t>is</a:t>
            </a:r>
            <a:r>
              <a:rPr lang="en-IN" sz="2000" spc="150" dirty="0">
                <a:cs typeface="Tw Cen MT"/>
              </a:rPr>
              <a:t>  </a:t>
            </a:r>
            <a:r>
              <a:rPr lang="en-IN" sz="2000" dirty="0">
                <a:cs typeface="Tw Cen MT"/>
              </a:rPr>
              <a:t>pretty</a:t>
            </a:r>
            <a:r>
              <a:rPr lang="en-IN" sz="2000" spc="150" dirty="0">
                <a:cs typeface="Tw Cen MT"/>
              </a:rPr>
              <a:t>  </a:t>
            </a:r>
            <a:r>
              <a:rPr lang="en-IN" sz="2000" dirty="0">
                <a:cs typeface="Tw Cen MT"/>
              </a:rPr>
              <a:t>different</a:t>
            </a:r>
            <a:r>
              <a:rPr lang="en-IN" sz="2000" spc="145" dirty="0">
                <a:cs typeface="Tw Cen MT"/>
              </a:rPr>
              <a:t>  </a:t>
            </a:r>
            <a:r>
              <a:rPr lang="en-IN" sz="2000" dirty="0">
                <a:cs typeface="Tw Cen MT"/>
              </a:rPr>
              <a:t>from</a:t>
            </a:r>
            <a:r>
              <a:rPr lang="en-IN" sz="2000" spc="150" dirty="0">
                <a:cs typeface="Tw Cen MT"/>
              </a:rPr>
              <a:t>  </a:t>
            </a:r>
            <a:r>
              <a:rPr lang="en-IN" sz="2000" spc="-10" dirty="0">
                <a:cs typeface="Tw Cen MT"/>
              </a:rPr>
              <a:t>previous </a:t>
            </a:r>
            <a:r>
              <a:rPr lang="en-IN" sz="2000" dirty="0">
                <a:cs typeface="Tw Cen MT"/>
              </a:rPr>
              <a:t>versions</a:t>
            </a:r>
            <a:r>
              <a:rPr lang="en-IN" sz="2000" spc="21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of</a:t>
            </a:r>
            <a:r>
              <a:rPr lang="en-IN" sz="2000" spc="27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Windows.</a:t>
            </a:r>
            <a:r>
              <a:rPr lang="en-IN" sz="2000" spc="21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For</a:t>
            </a:r>
            <a:r>
              <a:rPr lang="en-IN" sz="2000" spc="21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example,</a:t>
            </a:r>
            <a:r>
              <a:rPr lang="en-IN" sz="2000" spc="22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it's</a:t>
            </a:r>
            <a:r>
              <a:rPr lang="en-IN" sz="2000" spc="22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been</a:t>
            </a:r>
            <a:r>
              <a:rPr lang="en-IN" sz="2000" spc="21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expanded</a:t>
            </a:r>
            <a:r>
              <a:rPr lang="en-IN" sz="2000" spc="22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to</a:t>
            </a:r>
            <a:r>
              <a:rPr lang="en-IN" sz="2000" spc="220" dirty="0">
                <a:cs typeface="Tw Cen MT"/>
              </a:rPr>
              <a:t> </a:t>
            </a:r>
            <a:r>
              <a:rPr lang="en-IN" sz="2000" spc="-25" dirty="0">
                <a:cs typeface="Tw Cen MT"/>
              </a:rPr>
              <a:t>let </a:t>
            </a:r>
            <a:r>
              <a:rPr lang="en-IN" sz="2000" dirty="0">
                <a:cs typeface="Tw Cen MT"/>
              </a:rPr>
              <a:t>you</a:t>
            </a:r>
            <a:r>
              <a:rPr lang="en-IN" sz="2000" spc="18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access</a:t>
            </a:r>
            <a:r>
              <a:rPr lang="en-IN" sz="2000" spc="19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frequently</a:t>
            </a:r>
            <a:r>
              <a:rPr lang="en-IN" sz="2000" spc="19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used</a:t>
            </a:r>
            <a:r>
              <a:rPr lang="en-IN" sz="2000" spc="18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settings,</a:t>
            </a:r>
            <a:r>
              <a:rPr lang="en-IN" sz="2000" spc="19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such</a:t>
            </a:r>
            <a:r>
              <a:rPr lang="en-IN" sz="2000" spc="20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as</a:t>
            </a:r>
            <a:r>
              <a:rPr lang="en-IN" sz="2000" spc="195" dirty="0">
                <a:cs typeface="Tw Cen MT"/>
              </a:rPr>
              <a:t> </a:t>
            </a:r>
            <a:r>
              <a:rPr lang="en-IN" sz="2000" spc="-10" dirty="0">
                <a:cs typeface="Tw Cen MT"/>
              </a:rPr>
              <a:t>Wi-</a:t>
            </a:r>
            <a:r>
              <a:rPr lang="en-IN" sz="2000" dirty="0">
                <a:cs typeface="Tw Cen MT"/>
              </a:rPr>
              <a:t>Fi</a:t>
            </a:r>
            <a:r>
              <a:rPr lang="en-IN" sz="2000" spc="195" dirty="0">
                <a:cs typeface="Tw Cen MT"/>
              </a:rPr>
              <a:t> </a:t>
            </a:r>
            <a:r>
              <a:rPr lang="en-IN" sz="2000" spc="-10" dirty="0" smtClean="0">
                <a:cs typeface="Tw Cen MT"/>
              </a:rPr>
              <a:t>connectivity</a:t>
            </a:r>
            <a:r>
              <a:rPr lang="en-IN" sz="2000" dirty="0" smtClean="0"/>
              <a:t> and tablets mode . It’s also where you will see important notifications, so if you computer receives an update you’ll get a notification about it here. </a:t>
            </a:r>
            <a:endParaRPr lang="en-IN" sz="2000" dirty="0">
              <a:cs typeface="Tw Cen MT"/>
            </a:endParaRPr>
          </a:p>
        </p:txBody>
      </p:sp>
      <p:pic>
        <p:nvPicPr>
          <p:cNvPr id="4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7350" y="3978094"/>
            <a:ext cx="6063996" cy="228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3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  <a:r>
              <a:rPr lang="en-IN" spc="90" dirty="0"/>
              <a:t> </a:t>
            </a:r>
            <a:r>
              <a:rPr lang="en-IN" dirty="0"/>
              <a:t>of</a:t>
            </a:r>
            <a:r>
              <a:rPr lang="en-IN" spc="420" dirty="0"/>
              <a:t> </a:t>
            </a:r>
            <a:r>
              <a:rPr lang="en-IN" spc="-10" dirty="0"/>
              <a:t>Windows-</a:t>
            </a:r>
            <a:r>
              <a:rPr lang="en-IN" spc="-25" dirty="0"/>
              <a:t>10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2065" indent="0">
              <a:spcBef>
                <a:spcPts val="980"/>
              </a:spcBef>
              <a:buClr>
                <a:srgbClr val="234957"/>
              </a:buClr>
              <a:buSzPct val="60344"/>
              <a:buNone/>
              <a:tabLst>
                <a:tab pos="333375" algn="l"/>
              </a:tabLst>
            </a:pPr>
            <a:r>
              <a:rPr lang="en-IN" sz="2800" b="1" dirty="0">
                <a:cs typeface="Tw Cen MT"/>
              </a:rPr>
              <a:t>Tablet</a:t>
            </a:r>
            <a:r>
              <a:rPr lang="en-IN" sz="2800" b="1" spc="-114" dirty="0">
                <a:cs typeface="Tw Cen MT"/>
              </a:rPr>
              <a:t> </a:t>
            </a:r>
            <a:r>
              <a:rPr lang="en-IN" sz="2800" b="1" spc="-20" dirty="0">
                <a:cs typeface="Tw Cen MT"/>
              </a:rPr>
              <a:t>mode</a:t>
            </a:r>
            <a:endParaRPr lang="en-IN" sz="2800" dirty="0">
              <a:cs typeface="Tw Cen MT"/>
            </a:endParaRPr>
          </a:p>
          <a:p>
            <a:pPr marL="332740" marR="5080" indent="-320675" algn="just">
              <a:spcBef>
                <a:spcPts val="730"/>
              </a:spcBef>
              <a:buClr>
                <a:srgbClr val="234957"/>
              </a:buClr>
              <a:buSzPct val="60416"/>
              <a:tabLst>
                <a:tab pos="333375" algn="l"/>
              </a:tabLst>
            </a:pPr>
            <a:r>
              <a:rPr lang="en-IN" sz="2000" dirty="0">
                <a:cs typeface="Tw Cen MT"/>
              </a:rPr>
              <a:t>Unlike</a:t>
            </a:r>
            <a:r>
              <a:rPr lang="en-IN" sz="2000" spc="67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Windows</a:t>
            </a:r>
            <a:r>
              <a:rPr lang="en-IN" sz="2000" spc="68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8,</a:t>
            </a:r>
            <a:r>
              <a:rPr lang="en-IN" sz="2000" spc="68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Windows</a:t>
            </a:r>
            <a:r>
              <a:rPr lang="en-IN" sz="2000" spc="68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10</a:t>
            </a:r>
            <a:r>
              <a:rPr lang="en-IN" sz="2000" spc="68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makes</a:t>
            </a:r>
            <a:r>
              <a:rPr lang="en-IN" sz="2000" spc="68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a</a:t>
            </a:r>
            <a:r>
              <a:rPr lang="en-IN" sz="2000" spc="67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clear</a:t>
            </a:r>
            <a:r>
              <a:rPr lang="en-IN" sz="2000" spc="685" dirty="0">
                <a:cs typeface="Tw Cen MT"/>
              </a:rPr>
              <a:t> </a:t>
            </a:r>
            <a:r>
              <a:rPr lang="en-IN" sz="2000" spc="-10" dirty="0">
                <a:cs typeface="Tw Cen MT"/>
              </a:rPr>
              <a:t>distinction </a:t>
            </a:r>
            <a:r>
              <a:rPr lang="en-IN" sz="2000" dirty="0">
                <a:cs typeface="Tw Cen MT"/>
              </a:rPr>
              <a:t>between</a:t>
            </a:r>
            <a:r>
              <a:rPr lang="en-IN" sz="2000" spc="5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desktops</a:t>
            </a:r>
            <a:r>
              <a:rPr lang="en-IN" sz="2000" spc="5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and</a:t>
            </a:r>
            <a:r>
              <a:rPr lang="en-IN" sz="2000" spc="4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tablets.</a:t>
            </a:r>
            <a:r>
              <a:rPr lang="en-IN" sz="2000" spc="5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If</a:t>
            </a:r>
            <a:r>
              <a:rPr lang="en-IN" sz="2000" spc="114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you're</a:t>
            </a:r>
            <a:r>
              <a:rPr lang="en-IN" sz="2000" spc="4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using</a:t>
            </a:r>
            <a:r>
              <a:rPr lang="en-IN" sz="2000" spc="4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a</a:t>
            </a:r>
            <a:r>
              <a:rPr lang="en-IN" sz="2000" spc="5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keyboard</a:t>
            </a:r>
            <a:r>
              <a:rPr lang="en-IN" sz="2000" spc="60" dirty="0">
                <a:cs typeface="Tw Cen MT"/>
              </a:rPr>
              <a:t> </a:t>
            </a:r>
            <a:r>
              <a:rPr lang="en-IN" sz="2000" spc="-25" dirty="0">
                <a:cs typeface="Tw Cen MT"/>
              </a:rPr>
              <a:t>and </a:t>
            </a:r>
            <a:r>
              <a:rPr lang="en-IN" sz="2000" dirty="0">
                <a:cs typeface="Tw Cen MT"/>
              </a:rPr>
              <a:t>mouse</a:t>
            </a:r>
            <a:r>
              <a:rPr lang="en-IN" sz="2000" spc="-2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with</a:t>
            </a:r>
            <a:r>
              <a:rPr lang="en-IN" sz="2000" spc="-1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Windows</a:t>
            </a:r>
            <a:r>
              <a:rPr lang="en-IN" sz="2000" spc="-1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10,</a:t>
            </a:r>
            <a:r>
              <a:rPr lang="en-IN" sz="2000" spc="-1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you'll</a:t>
            </a:r>
            <a:r>
              <a:rPr lang="en-IN" sz="2000" spc="-1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be</a:t>
            </a:r>
            <a:r>
              <a:rPr lang="en-IN" sz="2000" spc="-1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in</a:t>
            </a:r>
            <a:r>
              <a:rPr lang="en-IN" sz="2000" spc="-1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desktop</a:t>
            </a:r>
            <a:r>
              <a:rPr lang="en-IN" sz="2000" spc="-2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mode</a:t>
            </a:r>
            <a:r>
              <a:rPr lang="en-IN" sz="2000" spc="-1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by </a:t>
            </a:r>
            <a:r>
              <a:rPr lang="en-IN" sz="2000" spc="-10" dirty="0">
                <a:cs typeface="Tw Cen MT"/>
              </a:rPr>
              <a:t>default. </a:t>
            </a:r>
            <a:r>
              <a:rPr lang="en-IN" sz="2000" dirty="0">
                <a:cs typeface="Tw Cen MT"/>
              </a:rPr>
              <a:t>If</a:t>
            </a:r>
            <a:r>
              <a:rPr lang="en-IN" sz="2000" spc="10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your</a:t>
            </a:r>
            <a:r>
              <a:rPr lang="en-IN" sz="2000" spc="4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computer</a:t>
            </a:r>
            <a:r>
              <a:rPr lang="en-IN" sz="2000" spc="4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also</a:t>
            </a:r>
            <a:r>
              <a:rPr lang="en-IN" sz="2000" spc="2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has</a:t>
            </a:r>
            <a:r>
              <a:rPr lang="en-IN" sz="2000" spc="4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a</a:t>
            </a:r>
            <a:r>
              <a:rPr lang="en-IN" sz="2000" spc="3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touchscreen,</a:t>
            </a:r>
            <a:r>
              <a:rPr lang="en-IN" sz="2000" spc="3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you</a:t>
            </a:r>
            <a:r>
              <a:rPr lang="en-IN" sz="2000" spc="4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can</a:t>
            </a:r>
            <a:r>
              <a:rPr lang="en-IN" sz="2000" spc="3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go</a:t>
            </a:r>
            <a:r>
              <a:rPr lang="en-IN" sz="2000" spc="3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into</a:t>
            </a:r>
            <a:r>
              <a:rPr lang="en-IN" sz="2000" spc="45" dirty="0">
                <a:cs typeface="Tw Cen MT"/>
              </a:rPr>
              <a:t> </a:t>
            </a:r>
            <a:r>
              <a:rPr lang="en-IN" sz="2000" spc="-10" dirty="0">
                <a:cs typeface="Tw Cen MT"/>
              </a:rPr>
              <a:t>tablet </a:t>
            </a:r>
            <a:r>
              <a:rPr lang="en-IN" sz="2000" dirty="0">
                <a:cs typeface="Tw Cen MT"/>
              </a:rPr>
              <a:t>mode</a:t>
            </a:r>
            <a:r>
              <a:rPr lang="en-IN" sz="2000" spc="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at any</a:t>
            </a:r>
            <a:r>
              <a:rPr lang="en-IN" sz="2000" spc="2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time.</a:t>
            </a:r>
            <a:r>
              <a:rPr lang="en-IN" sz="2000" spc="5" dirty="0">
                <a:cs typeface="Tw Cen MT"/>
              </a:rPr>
              <a:t> </a:t>
            </a:r>
            <a:r>
              <a:rPr lang="en-IN" sz="2000" spc="-10" dirty="0">
                <a:cs typeface="Tw Cen MT"/>
              </a:rPr>
              <a:t>Tablet</a:t>
            </a:r>
            <a:r>
              <a:rPr lang="en-IN" sz="2000" spc="1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users</a:t>
            </a:r>
            <a:r>
              <a:rPr lang="en-IN" sz="2000" spc="2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can</a:t>
            </a:r>
            <a:r>
              <a:rPr lang="en-IN" sz="2000" spc="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also</a:t>
            </a:r>
            <a:r>
              <a:rPr lang="en-IN" sz="2000" spc="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switch</a:t>
            </a:r>
            <a:r>
              <a:rPr lang="en-IN" sz="2000" spc="1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back</a:t>
            </a:r>
            <a:r>
              <a:rPr lang="en-IN" sz="2000" spc="1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to</a:t>
            </a:r>
            <a:r>
              <a:rPr lang="en-IN" sz="2000" spc="10" dirty="0">
                <a:cs typeface="Tw Cen MT"/>
              </a:rPr>
              <a:t> </a:t>
            </a:r>
            <a:r>
              <a:rPr lang="en-IN" sz="2000" spc="-10" dirty="0">
                <a:cs typeface="Tw Cen MT"/>
              </a:rPr>
              <a:t>desktop </a:t>
            </a:r>
            <a:r>
              <a:rPr lang="en-IN" sz="2000" dirty="0">
                <a:cs typeface="Tw Cen MT"/>
              </a:rPr>
              <a:t>mode</a:t>
            </a:r>
            <a:r>
              <a:rPr lang="en-IN" sz="2000" spc="-25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if</a:t>
            </a:r>
            <a:r>
              <a:rPr lang="en-IN" sz="2000" spc="30" dirty="0">
                <a:cs typeface="Tw Cen MT"/>
              </a:rPr>
              <a:t> </a:t>
            </a:r>
            <a:r>
              <a:rPr lang="en-IN" sz="2000" dirty="0">
                <a:cs typeface="Tw Cen MT"/>
              </a:rPr>
              <a:t>they</a:t>
            </a:r>
            <a:r>
              <a:rPr lang="en-IN" sz="2000" spc="-45" dirty="0">
                <a:cs typeface="Tw Cen MT"/>
              </a:rPr>
              <a:t> </a:t>
            </a:r>
            <a:r>
              <a:rPr lang="en-IN" sz="2000" spc="-10" dirty="0">
                <a:cs typeface="Tw Cen MT"/>
              </a:rPr>
              <a:t>prefer.</a:t>
            </a:r>
            <a:endParaRPr lang="en-IN" sz="2000" dirty="0">
              <a:cs typeface="Tw Cen MT"/>
            </a:endParaRPr>
          </a:p>
          <a:p>
            <a:endParaRPr lang="en-IN" sz="2000" dirty="0"/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00" y="3729478"/>
            <a:ext cx="4021836" cy="256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33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The</a:t>
            </a:r>
            <a:r>
              <a:rPr lang="en-IN" spc="-110" dirty="0"/>
              <a:t> </a:t>
            </a:r>
            <a:r>
              <a:rPr lang="en-IN" dirty="0"/>
              <a:t>main</a:t>
            </a:r>
            <a:r>
              <a:rPr lang="en-IN" spc="-85" dirty="0"/>
              <a:t> </a:t>
            </a:r>
            <a:r>
              <a:rPr lang="en-IN" dirty="0"/>
              <a:t>advantages</a:t>
            </a:r>
            <a:r>
              <a:rPr lang="en-IN" spc="-95" dirty="0"/>
              <a:t> </a:t>
            </a:r>
            <a:r>
              <a:rPr lang="en-IN" dirty="0"/>
              <a:t>of</a:t>
            </a:r>
            <a:r>
              <a:rPr lang="en-IN" spc="140" dirty="0"/>
              <a:t> </a:t>
            </a:r>
            <a:r>
              <a:rPr lang="en-IN" dirty="0"/>
              <a:t>Windows</a:t>
            </a:r>
            <a:r>
              <a:rPr lang="en-IN" spc="-100" dirty="0"/>
              <a:t> </a:t>
            </a:r>
            <a:r>
              <a:rPr lang="en-IN" spc="-25" dirty="0"/>
              <a:t>10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32740" indent="-320675">
              <a:spcBef>
                <a:spcPts val="795"/>
              </a:spcBef>
              <a:buClr>
                <a:srgbClr val="234957"/>
              </a:buClr>
              <a:buSzPct val="60344"/>
              <a:tabLst>
                <a:tab pos="333375" algn="l"/>
              </a:tabLst>
            </a:pPr>
            <a:r>
              <a:rPr lang="en-IN" dirty="0">
                <a:cs typeface="Tw Cen MT"/>
              </a:rPr>
              <a:t>Return of</a:t>
            </a:r>
            <a:r>
              <a:rPr lang="en-IN" spc="210" dirty="0">
                <a:cs typeface="Tw Cen MT"/>
              </a:rPr>
              <a:t> </a:t>
            </a:r>
            <a:r>
              <a:rPr lang="en-IN" dirty="0">
                <a:cs typeface="Tw Cen MT"/>
              </a:rPr>
              <a:t>the</a:t>
            </a:r>
            <a:r>
              <a:rPr lang="en-IN" spc="15" dirty="0">
                <a:cs typeface="Tw Cen MT"/>
              </a:rPr>
              <a:t> </a:t>
            </a:r>
            <a:r>
              <a:rPr lang="en-IN" dirty="0">
                <a:cs typeface="Tw Cen MT"/>
              </a:rPr>
              <a:t>start</a:t>
            </a:r>
            <a:r>
              <a:rPr lang="en-IN" spc="-5" dirty="0">
                <a:cs typeface="Tw Cen MT"/>
              </a:rPr>
              <a:t> </a:t>
            </a:r>
            <a:r>
              <a:rPr lang="en-IN" dirty="0">
                <a:cs typeface="Tw Cen MT"/>
              </a:rPr>
              <a:t>menu. </a:t>
            </a:r>
            <a:r>
              <a:rPr lang="en-IN" spc="-25" dirty="0">
                <a:cs typeface="Tw Cen MT"/>
              </a:rPr>
              <a:t>...</a:t>
            </a:r>
            <a:endParaRPr lang="en-IN" dirty="0">
              <a:cs typeface="Tw Cen MT"/>
            </a:endParaRPr>
          </a:p>
          <a:p>
            <a:pPr marL="332740" indent="-320675">
              <a:spcBef>
                <a:spcPts val="695"/>
              </a:spcBef>
              <a:buClr>
                <a:srgbClr val="234957"/>
              </a:buClr>
              <a:buSzPct val="60344"/>
              <a:tabLst>
                <a:tab pos="333375" algn="l"/>
              </a:tabLst>
            </a:pPr>
            <a:r>
              <a:rPr lang="en-IN" dirty="0">
                <a:cs typeface="Tw Cen MT"/>
              </a:rPr>
              <a:t>System</a:t>
            </a:r>
            <a:r>
              <a:rPr lang="en-IN" spc="-20" dirty="0">
                <a:cs typeface="Tw Cen MT"/>
              </a:rPr>
              <a:t> </a:t>
            </a:r>
            <a:r>
              <a:rPr lang="en-IN" dirty="0">
                <a:cs typeface="Tw Cen MT"/>
              </a:rPr>
              <a:t>updates</a:t>
            </a:r>
            <a:r>
              <a:rPr lang="en-IN" spc="-25" dirty="0">
                <a:cs typeface="Tw Cen MT"/>
              </a:rPr>
              <a:t> </a:t>
            </a:r>
            <a:r>
              <a:rPr lang="en-IN" dirty="0">
                <a:cs typeface="Tw Cen MT"/>
              </a:rPr>
              <a:t>for</a:t>
            </a:r>
            <a:r>
              <a:rPr lang="en-IN" spc="-5" dirty="0">
                <a:cs typeface="Tw Cen MT"/>
              </a:rPr>
              <a:t> </a:t>
            </a:r>
            <a:r>
              <a:rPr lang="en-IN" dirty="0">
                <a:cs typeface="Tw Cen MT"/>
              </a:rPr>
              <a:t>a</a:t>
            </a:r>
            <a:r>
              <a:rPr lang="en-IN" spc="-20" dirty="0">
                <a:cs typeface="Tw Cen MT"/>
              </a:rPr>
              <a:t> </a:t>
            </a:r>
            <a:r>
              <a:rPr lang="en-IN" dirty="0">
                <a:cs typeface="Tw Cen MT"/>
              </a:rPr>
              <a:t>longer</a:t>
            </a:r>
            <a:r>
              <a:rPr lang="en-IN" spc="5" dirty="0">
                <a:cs typeface="Tw Cen MT"/>
              </a:rPr>
              <a:t> </a:t>
            </a:r>
            <a:r>
              <a:rPr lang="en-IN" dirty="0">
                <a:cs typeface="Tw Cen MT"/>
              </a:rPr>
              <a:t>period.</a:t>
            </a:r>
            <a:r>
              <a:rPr lang="en-IN" spc="-20" dirty="0">
                <a:cs typeface="Tw Cen MT"/>
              </a:rPr>
              <a:t> </a:t>
            </a:r>
            <a:r>
              <a:rPr lang="en-IN" spc="-25" dirty="0">
                <a:cs typeface="Tw Cen MT"/>
              </a:rPr>
              <a:t>...</a:t>
            </a:r>
            <a:endParaRPr lang="en-IN" dirty="0">
              <a:cs typeface="Tw Cen MT"/>
            </a:endParaRPr>
          </a:p>
          <a:p>
            <a:pPr marL="332740" indent="-320675">
              <a:spcBef>
                <a:spcPts val="710"/>
              </a:spcBef>
              <a:buClr>
                <a:srgbClr val="234957"/>
              </a:buClr>
              <a:buSzPct val="60344"/>
              <a:tabLst>
                <a:tab pos="333375" algn="l"/>
              </a:tabLst>
            </a:pPr>
            <a:r>
              <a:rPr lang="en-IN" dirty="0">
                <a:cs typeface="Tw Cen MT"/>
              </a:rPr>
              <a:t>Excellent</a:t>
            </a:r>
            <a:r>
              <a:rPr lang="en-IN" spc="-85" dirty="0">
                <a:cs typeface="Tw Cen MT"/>
              </a:rPr>
              <a:t> </a:t>
            </a:r>
            <a:r>
              <a:rPr lang="en-IN" dirty="0">
                <a:cs typeface="Tw Cen MT"/>
              </a:rPr>
              <a:t>virus</a:t>
            </a:r>
            <a:r>
              <a:rPr lang="en-IN" spc="-40" dirty="0">
                <a:cs typeface="Tw Cen MT"/>
              </a:rPr>
              <a:t> </a:t>
            </a:r>
            <a:r>
              <a:rPr lang="en-IN" dirty="0">
                <a:cs typeface="Tw Cen MT"/>
              </a:rPr>
              <a:t>protection.</a:t>
            </a:r>
            <a:r>
              <a:rPr lang="en-IN" spc="-65" dirty="0">
                <a:cs typeface="Tw Cen MT"/>
              </a:rPr>
              <a:t> </a:t>
            </a:r>
            <a:r>
              <a:rPr lang="en-IN" spc="-25" dirty="0">
                <a:cs typeface="Tw Cen MT"/>
              </a:rPr>
              <a:t>...</a:t>
            </a:r>
            <a:endParaRPr lang="en-IN" dirty="0">
              <a:cs typeface="Tw Cen MT"/>
            </a:endParaRPr>
          </a:p>
          <a:p>
            <a:pPr marL="332740" indent="-320675">
              <a:spcBef>
                <a:spcPts val="695"/>
              </a:spcBef>
              <a:buClr>
                <a:srgbClr val="234957"/>
              </a:buClr>
              <a:buSzPct val="60344"/>
              <a:tabLst>
                <a:tab pos="333375" algn="l"/>
              </a:tabLst>
            </a:pPr>
            <a:r>
              <a:rPr lang="en-IN" dirty="0">
                <a:cs typeface="Tw Cen MT"/>
              </a:rPr>
              <a:t>Addition</a:t>
            </a:r>
            <a:r>
              <a:rPr lang="en-IN" spc="-5" dirty="0">
                <a:cs typeface="Tw Cen MT"/>
              </a:rPr>
              <a:t> </a:t>
            </a:r>
            <a:r>
              <a:rPr lang="en-IN" dirty="0">
                <a:cs typeface="Tw Cen MT"/>
              </a:rPr>
              <a:t>of</a:t>
            </a:r>
            <a:r>
              <a:rPr lang="en-IN" spc="200" dirty="0">
                <a:cs typeface="Tw Cen MT"/>
              </a:rPr>
              <a:t> </a:t>
            </a:r>
            <a:r>
              <a:rPr lang="en-IN" dirty="0">
                <a:cs typeface="Tw Cen MT"/>
              </a:rPr>
              <a:t>DirectX</a:t>
            </a:r>
            <a:r>
              <a:rPr lang="en-IN" spc="-30" dirty="0">
                <a:cs typeface="Tw Cen MT"/>
              </a:rPr>
              <a:t> </a:t>
            </a:r>
            <a:r>
              <a:rPr lang="en-IN" dirty="0">
                <a:cs typeface="Tw Cen MT"/>
              </a:rPr>
              <a:t>12.</a:t>
            </a:r>
            <a:r>
              <a:rPr lang="en-IN" spc="10" dirty="0">
                <a:cs typeface="Tw Cen MT"/>
              </a:rPr>
              <a:t> </a:t>
            </a:r>
            <a:r>
              <a:rPr lang="en-IN" spc="-25" dirty="0">
                <a:cs typeface="Tw Cen MT"/>
              </a:rPr>
              <a:t>...</a:t>
            </a:r>
            <a:endParaRPr lang="en-IN" dirty="0">
              <a:cs typeface="Tw Cen MT"/>
            </a:endParaRPr>
          </a:p>
          <a:p>
            <a:pPr marL="332740" indent="-320675">
              <a:spcBef>
                <a:spcPts val="695"/>
              </a:spcBef>
              <a:buClr>
                <a:srgbClr val="234957"/>
              </a:buClr>
              <a:buSzPct val="60344"/>
              <a:tabLst>
                <a:tab pos="333375" algn="l"/>
              </a:tabLst>
            </a:pPr>
            <a:r>
              <a:rPr lang="en-IN" spc="-10" dirty="0">
                <a:cs typeface="Tw Cen MT"/>
              </a:rPr>
              <a:t>Touch</a:t>
            </a:r>
            <a:r>
              <a:rPr lang="en-IN" spc="-85" dirty="0">
                <a:cs typeface="Tw Cen MT"/>
              </a:rPr>
              <a:t> </a:t>
            </a:r>
            <a:r>
              <a:rPr lang="en-IN" dirty="0">
                <a:cs typeface="Tw Cen MT"/>
              </a:rPr>
              <a:t>screen</a:t>
            </a:r>
            <a:r>
              <a:rPr lang="en-IN" spc="-70" dirty="0">
                <a:cs typeface="Tw Cen MT"/>
              </a:rPr>
              <a:t> </a:t>
            </a:r>
            <a:r>
              <a:rPr lang="en-IN" dirty="0">
                <a:cs typeface="Tw Cen MT"/>
              </a:rPr>
              <a:t>for</a:t>
            </a:r>
            <a:r>
              <a:rPr lang="en-IN" spc="-70" dirty="0">
                <a:cs typeface="Tw Cen MT"/>
              </a:rPr>
              <a:t> </a:t>
            </a:r>
            <a:r>
              <a:rPr lang="en-IN" dirty="0">
                <a:cs typeface="Tw Cen MT"/>
              </a:rPr>
              <a:t>hybrid</a:t>
            </a:r>
            <a:r>
              <a:rPr lang="en-IN" spc="-75" dirty="0">
                <a:cs typeface="Tw Cen MT"/>
              </a:rPr>
              <a:t> </a:t>
            </a:r>
            <a:r>
              <a:rPr lang="en-IN" dirty="0">
                <a:cs typeface="Tw Cen MT"/>
              </a:rPr>
              <a:t>devices.</a:t>
            </a:r>
            <a:r>
              <a:rPr lang="en-IN" spc="-80" dirty="0">
                <a:cs typeface="Tw Cen MT"/>
              </a:rPr>
              <a:t> </a:t>
            </a:r>
            <a:r>
              <a:rPr lang="en-IN" spc="-25" dirty="0">
                <a:cs typeface="Tw Cen MT"/>
              </a:rPr>
              <a:t>...</a:t>
            </a:r>
            <a:endParaRPr lang="en-IN" dirty="0">
              <a:cs typeface="Tw Cen MT"/>
            </a:endParaRPr>
          </a:p>
          <a:p>
            <a:pPr marL="332740" indent="-320675">
              <a:spcBef>
                <a:spcPts val="715"/>
              </a:spcBef>
              <a:buClr>
                <a:srgbClr val="234957"/>
              </a:buClr>
              <a:buSzPct val="60344"/>
              <a:tabLst>
                <a:tab pos="333375" algn="l"/>
              </a:tabLst>
            </a:pPr>
            <a:r>
              <a:rPr lang="en-IN" dirty="0">
                <a:cs typeface="Tw Cen MT"/>
              </a:rPr>
              <a:t>Full</a:t>
            </a:r>
            <a:r>
              <a:rPr lang="en-IN" spc="-70" dirty="0">
                <a:cs typeface="Tw Cen MT"/>
              </a:rPr>
              <a:t> </a:t>
            </a:r>
            <a:r>
              <a:rPr lang="en-IN" dirty="0">
                <a:cs typeface="Tw Cen MT"/>
              </a:rPr>
              <a:t>control</a:t>
            </a:r>
            <a:r>
              <a:rPr lang="en-IN" spc="-40" dirty="0">
                <a:cs typeface="Tw Cen MT"/>
              </a:rPr>
              <a:t> </a:t>
            </a:r>
            <a:r>
              <a:rPr lang="en-IN" dirty="0">
                <a:cs typeface="Tw Cen MT"/>
              </a:rPr>
              <a:t>over</a:t>
            </a:r>
            <a:r>
              <a:rPr lang="en-IN" spc="-40" dirty="0">
                <a:cs typeface="Tw Cen MT"/>
              </a:rPr>
              <a:t> </a:t>
            </a:r>
            <a:r>
              <a:rPr lang="en-IN" dirty="0">
                <a:cs typeface="Tw Cen MT"/>
              </a:rPr>
              <a:t>Windows</a:t>
            </a:r>
            <a:r>
              <a:rPr lang="en-IN" spc="-40" dirty="0">
                <a:cs typeface="Tw Cen MT"/>
              </a:rPr>
              <a:t> </a:t>
            </a:r>
            <a:r>
              <a:rPr lang="en-IN" dirty="0">
                <a:cs typeface="Tw Cen MT"/>
              </a:rPr>
              <a:t>10.</a:t>
            </a:r>
            <a:r>
              <a:rPr lang="en-IN" spc="-40" dirty="0">
                <a:cs typeface="Tw Cen MT"/>
              </a:rPr>
              <a:t> </a:t>
            </a:r>
            <a:r>
              <a:rPr lang="en-IN" spc="-25" dirty="0">
                <a:cs typeface="Tw Cen MT"/>
              </a:rPr>
              <a:t>...</a:t>
            </a:r>
            <a:endParaRPr lang="en-IN" dirty="0">
              <a:cs typeface="Tw Cen MT"/>
            </a:endParaRPr>
          </a:p>
          <a:p>
            <a:pPr marL="332740" indent="-320675">
              <a:spcBef>
                <a:spcPts val="695"/>
              </a:spcBef>
              <a:buClr>
                <a:srgbClr val="234957"/>
              </a:buClr>
              <a:buSzPct val="60344"/>
              <a:tabLst>
                <a:tab pos="333375" algn="l"/>
              </a:tabLst>
            </a:pPr>
            <a:r>
              <a:rPr lang="en-IN" dirty="0">
                <a:cs typeface="Tw Cen MT"/>
              </a:rPr>
              <a:t>Lighter</a:t>
            </a:r>
            <a:r>
              <a:rPr lang="en-IN" spc="10" dirty="0">
                <a:cs typeface="Tw Cen MT"/>
              </a:rPr>
              <a:t> </a:t>
            </a:r>
            <a:r>
              <a:rPr lang="en-IN" dirty="0">
                <a:cs typeface="Tw Cen MT"/>
              </a:rPr>
              <a:t>and</a:t>
            </a:r>
            <a:r>
              <a:rPr lang="en-IN" spc="5" dirty="0">
                <a:cs typeface="Tw Cen MT"/>
              </a:rPr>
              <a:t> </a:t>
            </a:r>
            <a:r>
              <a:rPr lang="en-IN" dirty="0">
                <a:cs typeface="Tw Cen MT"/>
              </a:rPr>
              <a:t>faster</a:t>
            </a:r>
            <a:r>
              <a:rPr lang="en-IN" spc="5" dirty="0">
                <a:cs typeface="Tw Cen MT"/>
              </a:rPr>
              <a:t> </a:t>
            </a:r>
            <a:r>
              <a:rPr lang="en-IN" dirty="0">
                <a:cs typeface="Tw Cen MT"/>
              </a:rPr>
              <a:t>operating</a:t>
            </a:r>
            <a:r>
              <a:rPr lang="en-IN" spc="-5" dirty="0">
                <a:cs typeface="Tw Cen MT"/>
              </a:rPr>
              <a:t> </a:t>
            </a:r>
            <a:r>
              <a:rPr lang="en-IN" dirty="0">
                <a:cs typeface="Tw Cen MT"/>
              </a:rPr>
              <a:t>system. </a:t>
            </a:r>
            <a:r>
              <a:rPr lang="en-IN" spc="-25" dirty="0">
                <a:cs typeface="Tw Cen MT"/>
              </a:rPr>
              <a:t>...</a:t>
            </a:r>
            <a:endParaRPr lang="en-IN" dirty="0">
              <a:cs typeface="Tw Cen MT"/>
            </a:endParaRPr>
          </a:p>
          <a:p>
            <a:pPr marL="332740" indent="-320675">
              <a:spcBef>
                <a:spcPts val="695"/>
              </a:spcBef>
              <a:buClr>
                <a:srgbClr val="234957"/>
              </a:buClr>
              <a:buSzPct val="60344"/>
              <a:tabLst>
                <a:tab pos="333375" algn="l"/>
              </a:tabLst>
            </a:pPr>
            <a:r>
              <a:rPr lang="en-IN" spc="-10" dirty="0">
                <a:cs typeface="Tw Cen MT"/>
              </a:rPr>
              <a:t>Possible</a:t>
            </a:r>
            <a:r>
              <a:rPr lang="en-IN" spc="-100" dirty="0">
                <a:cs typeface="Tw Cen MT"/>
              </a:rPr>
              <a:t> </a:t>
            </a:r>
            <a:r>
              <a:rPr lang="en-IN" dirty="0">
                <a:cs typeface="Tw Cen MT"/>
              </a:rPr>
              <a:t>privacy</a:t>
            </a:r>
            <a:r>
              <a:rPr lang="en-IN" spc="-95" dirty="0">
                <a:cs typeface="Tw Cen MT"/>
              </a:rPr>
              <a:t> </a:t>
            </a:r>
            <a:r>
              <a:rPr lang="en-IN" spc="-10" dirty="0">
                <a:cs typeface="Tw Cen MT"/>
              </a:rPr>
              <a:t>problems.</a:t>
            </a:r>
            <a:endParaRPr lang="en-IN" dirty="0">
              <a:cs typeface="Tw Cen 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17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2841</TotalTime>
  <Words>1897</Words>
  <Application>Microsoft Office PowerPoint</Application>
  <PresentationFormat>On-screen Show (4:3)</PresentationFormat>
  <Paragraphs>137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Arabic Typesetting</vt:lpstr>
      <vt:lpstr>Calibri</vt:lpstr>
      <vt:lpstr>Trebuchet MS</vt:lpstr>
      <vt:lpstr>Tw Cen MT</vt:lpstr>
      <vt:lpstr>Wingdings</vt:lpstr>
      <vt:lpstr>Wingdings 2</vt:lpstr>
      <vt:lpstr>Median</vt:lpstr>
      <vt:lpstr>     </vt:lpstr>
      <vt:lpstr>Windows-10 Operating System</vt:lpstr>
      <vt:lpstr>Features of Windows-10</vt:lpstr>
      <vt:lpstr>Features of Windows-10</vt:lpstr>
      <vt:lpstr>Features of Windows-10</vt:lpstr>
      <vt:lpstr>Features of Windows-10</vt:lpstr>
      <vt:lpstr>Features of Windows-10</vt:lpstr>
      <vt:lpstr>Features of Windows-10</vt:lpstr>
      <vt:lpstr>The main advantages of Windows 10</vt:lpstr>
      <vt:lpstr>Linux Operating System</vt:lpstr>
      <vt:lpstr>PowerPoint Presentation</vt:lpstr>
      <vt:lpstr>PowerPoint Presentation</vt:lpstr>
      <vt:lpstr>Features of Linux Operating System</vt:lpstr>
      <vt:lpstr>PowerPoint Presentation</vt:lpstr>
      <vt:lpstr>PowerPoint Presentation</vt:lpstr>
      <vt:lpstr>Why use Linux?</vt:lpstr>
      <vt:lpstr>What is a “distribution?”</vt:lpstr>
      <vt:lpstr>Difference between Linux and Windows OS</vt:lpstr>
      <vt:lpstr>UNIX (UNiplexed Information Computing System)</vt:lpstr>
      <vt:lpstr>UNIX</vt:lpstr>
      <vt:lpstr>Mac Operating System (Macintosh operating systems)</vt:lpstr>
      <vt:lpstr>Mac Operating System (Macintosh operating systems)</vt:lpstr>
      <vt:lpstr>Mac Operating System (Macintosh operating systems)</vt:lpstr>
      <vt:lpstr>PowerPoint Presentation</vt:lpstr>
    </vt:vector>
  </TitlesOfParts>
  <Company>University of California, Merced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NIELIT HARIDWAR</dc:creator>
  <cp:lastModifiedBy>palak</cp:lastModifiedBy>
  <cp:revision>430</cp:revision>
  <dcterms:created xsi:type="dcterms:W3CDTF">2012-06-13T19:20:26Z</dcterms:created>
  <dcterms:modified xsi:type="dcterms:W3CDTF">2022-05-08T19:27:34Z</dcterms:modified>
</cp:coreProperties>
</file>