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719" r:id="rId2"/>
    <p:sldId id="627" r:id="rId3"/>
    <p:sldId id="720" r:id="rId4"/>
    <p:sldId id="732" r:id="rId5"/>
    <p:sldId id="733" r:id="rId6"/>
    <p:sldId id="734" r:id="rId7"/>
    <p:sldId id="735" r:id="rId8"/>
    <p:sldId id="736" r:id="rId9"/>
    <p:sldId id="737" r:id="rId10"/>
    <p:sldId id="738" r:id="rId11"/>
    <p:sldId id="739" r:id="rId12"/>
    <p:sldId id="740" r:id="rId13"/>
    <p:sldId id="741" r:id="rId14"/>
    <p:sldId id="742" r:id="rId15"/>
    <p:sldId id="743" r:id="rId16"/>
    <p:sldId id="744" r:id="rId17"/>
    <p:sldId id="745" r:id="rId18"/>
    <p:sldId id="71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4B42B-45D6-4867-BAAC-3D635044A7ED}" type="datetimeFigureOut">
              <a:rPr lang="en-IN" smtClean="0"/>
              <a:pPr/>
              <a:t>18-07-2022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56B3-733C-46CB-B2B1-6A7610AF4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66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6B3-733C-46CB-B2B1-6A7610AF46B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7366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9FE9-828C-4031-9CD0-A15193BA468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2637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7/18/2022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76" y="6440447"/>
            <a:ext cx="960847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D6AB187-6CE5-4F7A-B9DE-DED37A7555B9}"/>
              </a:ext>
            </a:extLst>
          </p:cNvPr>
          <p:cNvSpPr/>
          <p:nvPr/>
        </p:nvSpPr>
        <p:spPr>
          <a:xfrm>
            <a:off x="196508" y="1460177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TOPIC-</a:t>
            </a:r>
            <a:r>
              <a:rPr lang="en-IN" sz="2400" dirty="0" err="1" smtClean="0">
                <a:solidFill>
                  <a:srgbClr val="FFFF00"/>
                </a:solidFill>
                <a:latin typeface="+mj-lt"/>
              </a:rPr>
              <a:t>Libre</a:t>
            </a:r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 office Impress</a:t>
            </a:r>
            <a:endParaRPr lang="en-IN" sz="2400" b="1" baseline="30000" dirty="0" smtClean="0">
              <a:latin typeface="Trebuchet MS"/>
              <a:cs typeface="Arabic Typesetting" panose="03020402040406030203" pitchFamily="66" charset="-78"/>
            </a:endParaRPr>
          </a:p>
          <a:p>
            <a:endParaRPr lang="en-IN" sz="2400" dirty="0" smtClean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COURSE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CCC</a:t>
            </a:r>
            <a:endParaRPr lang="en-IN" sz="2400" dirty="0" smtClean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CHAPTER: 05 </a:t>
            </a:r>
            <a:r>
              <a:rPr lang="en-US" sz="2400" dirty="0" smtClean="0"/>
              <a:t>(</a:t>
            </a:r>
            <a:r>
              <a:rPr lang="en-IN" sz="2400" dirty="0" smtClean="0">
                <a:latin typeface="+mj-lt"/>
              </a:rPr>
              <a:t>Impress</a:t>
            </a:r>
            <a:r>
              <a:rPr lang="en-IN" sz="2400" dirty="0" smtClean="0"/>
              <a:t>)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+mj-lt"/>
              </a:rPr>
            </a:br>
            <a:endParaRPr lang="en-IN" sz="24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328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47777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Pictures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4222" b="49132"/>
          <a:stretch/>
        </p:blipFill>
        <p:spPr>
          <a:xfrm>
            <a:off x="3157440" y="1608992"/>
            <a:ext cx="2872424" cy="52091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2119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537" t="40486" r="1818" b="17062"/>
          <a:stretch/>
        </p:blipFill>
        <p:spPr>
          <a:xfrm>
            <a:off x="286281" y="1699405"/>
            <a:ext cx="8479767" cy="299336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452887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Pictures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2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21898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Inserting Other Objects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658" b="13327"/>
          <a:stretch/>
        </p:blipFill>
        <p:spPr>
          <a:xfrm>
            <a:off x="785002" y="1512498"/>
            <a:ext cx="7366959" cy="51795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951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04645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&amp; using Master Slide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411"/>
          <a:stretch/>
        </p:blipFill>
        <p:spPr>
          <a:xfrm>
            <a:off x="612648" y="1578634"/>
            <a:ext cx="8316745" cy="40975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53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4322" b="28109"/>
          <a:stretch/>
        </p:blipFill>
        <p:spPr>
          <a:xfrm>
            <a:off x="612648" y="1664898"/>
            <a:ext cx="8168655" cy="436496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0800000">
            <a:off x="7392838" y="1777041"/>
            <a:ext cx="966159" cy="38818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Creating </a:t>
            </a:r>
            <a:r>
              <a:rPr lang="en-US" dirty="0"/>
              <a:t>&amp; using Master </a:t>
            </a:r>
            <a:r>
              <a:rPr lang="en-US" dirty="0" smtClean="0"/>
              <a:t>Slide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333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11000"/>
          <a:stretch/>
        </p:blipFill>
        <p:spPr>
          <a:xfrm>
            <a:off x="652928" y="1703716"/>
            <a:ext cx="8113120" cy="40616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Creating </a:t>
            </a:r>
            <a:r>
              <a:rPr lang="en-US" dirty="0"/>
              <a:t>&amp; using Master Slide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38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192" b="28813"/>
          <a:stretch/>
        </p:blipFill>
        <p:spPr>
          <a:xfrm>
            <a:off x="180618" y="1630392"/>
            <a:ext cx="8705382" cy="347644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503653" y="2389517"/>
            <a:ext cx="1975450" cy="5003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Creating </a:t>
            </a:r>
            <a:r>
              <a:rPr lang="en-US" dirty="0"/>
              <a:t>&amp; using Master Slide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283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13130" r="3547" b="35817"/>
          <a:stretch/>
        </p:blipFill>
        <p:spPr>
          <a:xfrm>
            <a:off x="612648" y="1686464"/>
            <a:ext cx="8312047" cy="360152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443932" y="3243532"/>
            <a:ext cx="1423359" cy="40544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Creating </a:t>
            </a:r>
            <a:r>
              <a:rPr lang="en-US" dirty="0"/>
              <a:t>&amp; using Master Slide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642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6AB187-6CE5-4F7A-B9DE-DED37A7555B9}"/>
              </a:ext>
            </a:extLst>
          </p:cNvPr>
          <p:cNvSpPr/>
          <p:nvPr/>
        </p:nvSpPr>
        <p:spPr>
          <a:xfrm>
            <a:off x="1706132" y="1995020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9600" dirty="0" smtClean="0">
                <a:solidFill>
                  <a:srgbClr val="FFFF00"/>
                </a:solidFill>
                <a:latin typeface="+mj-lt"/>
              </a:rPr>
              <a:t>Thank You</a:t>
            </a:r>
            <a:r>
              <a:rPr lang="en-US" sz="96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9600" dirty="0">
                <a:solidFill>
                  <a:srgbClr val="FFFF00"/>
                </a:solidFill>
                <a:latin typeface="+mj-lt"/>
              </a:rPr>
            </a:br>
            <a:endParaRPr lang="en-IN" sz="96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686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257801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Introduction</a:t>
            </a:r>
          </a:p>
          <a:p>
            <a:r>
              <a:rPr lang="en-US" sz="2000" dirty="0"/>
              <a:t>Creation </a:t>
            </a:r>
            <a:r>
              <a:rPr lang="en-US" sz="2000" dirty="0" smtClean="0"/>
              <a:t>of Presentation</a:t>
            </a:r>
            <a:endParaRPr lang="en-US" sz="2000" dirty="0"/>
          </a:p>
          <a:p>
            <a:r>
              <a:rPr lang="en-US" sz="2000" dirty="0"/>
              <a:t>Creating a Presentation Using a </a:t>
            </a:r>
            <a:r>
              <a:rPr lang="en-US" sz="2000" dirty="0" smtClean="0"/>
              <a:t>Template</a:t>
            </a:r>
          </a:p>
          <a:p>
            <a:r>
              <a:rPr lang="en-US" sz="2000" dirty="0"/>
              <a:t>Creating a Blank </a:t>
            </a:r>
            <a:r>
              <a:rPr lang="en-US" sz="2000" dirty="0" smtClean="0"/>
              <a:t>Presentation</a:t>
            </a:r>
          </a:p>
          <a:p>
            <a:r>
              <a:rPr lang="en-US" sz="2000" dirty="0"/>
              <a:t>Inserting &amp; Editing Text on </a:t>
            </a:r>
            <a:r>
              <a:rPr lang="en-US" sz="2000" dirty="0" smtClean="0"/>
              <a:t>Slides</a:t>
            </a:r>
          </a:p>
          <a:p>
            <a:r>
              <a:rPr lang="en-US" sz="2000" dirty="0"/>
              <a:t>Inserting and Deleting Slides in a </a:t>
            </a:r>
            <a:r>
              <a:rPr lang="en-US" sz="2000" dirty="0" smtClean="0"/>
              <a:t>Presentation</a:t>
            </a:r>
          </a:p>
          <a:p>
            <a:r>
              <a:rPr lang="en-US" sz="2000" dirty="0"/>
              <a:t>Saving a </a:t>
            </a:r>
            <a:r>
              <a:rPr lang="en-US" sz="2000" dirty="0" smtClean="0"/>
              <a:t>Presentation</a:t>
            </a:r>
          </a:p>
          <a:p>
            <a:r>
              <a:rPr lang="en-US" sz="2000" dirty="0"/>
              <a:t>Manipulating </a:t>
            </a:r>
            <a:r>
              <a:rPr lang="en-US" sz="2000" dirty="0" smtClean="0"/>
              <a:t>Slides</a:t>
            </a:r>
          </a:p>
          <a:p>
            <a:r>
              <a:rPr lang="en-US" sz="2000" dirty="0"/>
              <a:t>Inserting </a:t>
            </a:r>
            <a:r>
              <a:rPr lang="en-US" sz="2000" dirty="0" smtClean="0"/>
              <a:t>Table</a:t>
            </a:r>
          </a:p>
          <a:p>
            <a:r>
              <a:rPr lang="en-US" sz="2000" dirty="0"/>
              <a:t>Adding </a:t>
            </a:r>
            <a:r>
              <a:rPr lang="en-US" sz="2000" dirty="0" smtClean="0"/>
              <a:t>Pictures</a:t>
            </a:r>
          </a:p>
          <a:p>
            <a:r>
              <a:rPr lang="en-US" sz="2000" dirty="0"/>
              <a:t>Inserting Other </a:t>
            </a:r>
            <a:r>
              <a:rPr lang="en-US" sz="2000" dirty="0" smtClean="0"/>
              <a:t>Objects</a:t>
            </a:r>
          </a:p>
          <a:p>
            <a:r>
              <a:rPr lang="en-US" sz="2000" dirty="0"/>
              <a:t>Resizing and Scaling an Object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="" xmlns:p14="http://schemas.microsoft.com/office/powerpoint/2010/main" val="8259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45657"/>
          </a:xfrm>
        </p:spPr>
        <p:txBody>
          <a:bodyPr>
            <a:normAutofit/>
          </a:bodyPr>
          <a:lstStyle/>
          <a:p>
            <a:r>
              <a:rPr lang="en-US" sz="2000" dirty="0"/>
              <a:t>Creating &amp; using Master </a:t>
            </a:r>
            <a:r>
              <a:rPr lang="en-US" sz="2000" dirty="0" smtClean="0"/>
              <a:t>Slide</a:t>
            </a:r>
          </a:p>
          <a:p>
            <a:r>
              <a:rPr lang="en-US" sz="2000" dirty="0"/>
              <a:t>Presentation of </a:t>
            </a:r>
            <a:r>
              <a:rPr lang="en-US" sz="2000" dirty="0" smtClean="0"/>
              <a:t>Slides</a:t>
            </a:r>
          </a:p>
          <a:p>
            <a:r>
              <a:rPr lang="en-US" sz="2000" dirty="0"/>
              <a:t>Choosing a Set Up for </a:t>
            </a:r>
            <a:r>
              <a:rPr lang="en-US" sz="2000" dirty="0" smtClean="0"/>
              <a:t>Presentation</a:t>
            </a:r>
          </a:p>
          <a:p>
            <a:r>
              <a:rPr lang="en-US" sz="2000" dirty="0"/>
              <a:t>Running a Slide </a:t>
            </a:r>
            <a:r>
              <a:rPr lang="en-US" sz="2000" dirty="0" smtClean="0"/>
              <a:t>Show</a:t>
            </a:r>
          </a:p>
          <a:p>
            <a:r>
              <a:rPr lang="en-US" sz="2000" dirty="0"/>
              <a:t>Transition and Slide </a:t>
            </a:r>
            <a:r>
              <a:rPr lang="en-US" sz="2000" dirty="0" smtClean="0"/>
              <a:t>Timings</a:t>
            </a:r>
          </a:p>
          <a:p>
            <a:r>
              <a:rPr lang="en-US" sz="2000" dirty="0"/>
              <a:t>Automating a Slide </a:t>
            </a:r>
            <a:r>
              <a:rPr lang="en-US" sz="2000" dirty="0" smtClean="0"/>
              <a:t>Show</a:t>
            </a:r>
          </a:p>
          <a:p>
            <a:r>
              <a:rPr lang="en-US" sz="2000" dirty="0"/>
              <a:t>Providing Aesthetics to Slides &amp; </a:t>
            </a:r>
            <a:r>
              <a:rPr lang="en-US" sz="2000" dirty="0" smtClean="0"/>
              <a:t>Printing</a:t>
            </a:r>
          </a:p>
          <a:p>
            <a:r>
              <a:rPr lang="en-US" sz="2000" dirty="0"/>
              <a:t>Enhancing Text </a:t>
            </a:r>
            <a:r>
              <a:rPr lang="en-US" sz="2000" dirty="0" smtClean="0"/>
              <a:t>Presentation</a:t>
            </a:r>
          </a:p>
          <a:p>
            <a:r>
              <a:rPr lang="en-US" sz="2000" dirty="0"/>
              <a:t>Working with Color and Line Style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Adding Movie and </a:t>
            </a:r>
            <a:r>
              <a:rPr lang="en-US" sz="2000" dirty="0" smtClean="0"/>
              <a:t>Sound</a:t>
            </a:r>
          </a:p>
          <a:p>
            <a:r>
              <a:rPr lang="en-US" sz="2000" dirty="0"/>
              <a:t>Adding Headers, Footers and </a:t>
            </a:r>
            <a:r>
              <a:rPr lang="en-US" sz="2000" dirty="0" smtClean="0"/>
              <a:t>Notes</a:t>
            </a:r>
          </a:p>
          <a:p>
            <a:r>
              <a:rPr lang="en-US" sz="2000" dirty="0"/>
              <a:t>Printing Slides and Handouts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="" xmlns:p14="http://schemas.microsoft.com/office/powerpoint/2010/main" val="47998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87393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Inserting and Deleting Slides in a 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5067" b="49771"/>
          <a:stretch/>
        </p:blipFill>
        <p:spPr>
          <a:xfrm>
            <a:off x="612649" y="1667759"/>
            <a:ext cx="8281185" cy="36633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387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52887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Saving a Presentation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7399" b="39722"/>
          <a:stretch/>
        </p:blipFill>
        <p:spPr>
          <a:xfrm>
            <a:off x="683846" y="1600199"/>
            <a:ext cx="1852320" cy="4984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762" t="3421" r="28069" b="29081"/>
          <a:stretch/>
        </p:blipFill>
        <p:spPr>
          <a:xfrm>
            <a:off x="3053751" y="1600198"/>
            <a:ext cx="5857335" cy="515148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209691" y="4244196"/>
            <a:ext cx="577969" cy="101791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588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87392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Manipulating Slides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5515" b="12338"/>
          <a:stretch/>
        </p:blipFill>
        <p:spPr>
          <a:xfrm>
            <a:off x="612648" y="1606212"/>
            <a:ext cx="5589744" cy="50588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326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0658" b="37768"/>
          <a:stretch/>
        </p:blipFill>
        <p:spPr>
          <a:xfrm>
            <a:off x="612648" y="1652338"/>
            <a:ext cx="4252650" cy="50734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3637" y="461514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Manipulating Slides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340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87392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Inserting Table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2524" b="48857"/>
          <a:stretch/>
        </p:blipFill>
        <p:spPr>
          <a:xfrm>
            <a:off x="612648" y="1598408"/>
            <a:ext cx="3131216" cy="5154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166" y="2776263"/>
            <a:ext cx="4240544" cy="25548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958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56269"/>
            <a:ext cx="8669530" cy="497744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690778" y="4485736"/>
            <a:ext cx="1199072" cy="500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561827" y="4577751"/>
            <a:ext cx="1199072" cy="500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571336" y="5512279"/>
            <a:ext cx="569343" cy="69011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3637" y="521898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Inserting Table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8130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2942</TotalTime>
  <Words>160</Words>
  <Application>Microsoft Office PowerPoint</Application>
  <PresentationFormat>On-screen Show (4:3)</PresentationFormat>
  <Paragraphs>58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Slide 1</vt:lpstr>
      <vt:lpstr>Content</vt:lpstr>
      <vt:lpstr>Content</vt:lpstr>
      <vt:lpstr>Inserting and Deleting Slides in a Presentation </vt:lpstr>
      <vt:lpstr>Saving a Presentation </vt:lpstr>
      <vt:lpstr>Manipulating Slides </vt:lpstr>
      <vt:lpstr>Manipulating Slides </vt:lpstr>
      <vt:lpstr>Inserting Table </vt:lpstr>
      <vt:lpstr>Inserting Table </vt:lpstr>
      <vt:lpstr>Adding Pictures </vt:lpstr>
      <vt:lpstr>Adding Pictures </vt:lpstr>
      <vt:lpstr>Inserting Other Objects </vt:lpstr>
      <vt:lpstr>Creating &amp; using Master Slide </vt:lpstr>
      <vt:lpstr> Creating &amp; using Master Slide </vt:lpstr>
      <vt:lpstr> Creating &amp; using Master Slide </vt:lpstr>
      <vt:lpstr> Creating &amp; using Master Slide </vt:lpstr>
      <vt:lpstr> Creating &amp; using Master Slide </vt:lpstr>
      <vt:lpstr>Slide 18</vt:lpstr>
    </vt:vector>
  </TitlesOfParts>
  <Company>University of California, Merced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 HARIDWAR</dc:creator>
  <cp:lastModifiedBy>Administrator</cp:lastModifiedBy>
  <cp:revision>446</cp:revision>
  <dcterms:created xsi:type="dcterms:W3CDTF">2012-06-13T19:20:26Z</dcterms:created>
  <dcterms:modified xsi:type="dcterms:W3CDTF">2022-07-18T09:41:33Z</dcterms:modified>
</cp:coreProperties>
</file>