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488" r:id="rId2"/>
    <p:sldId id="836" r:id="rId3"/>
    <p:sldId id="869" r:id="rId4"/>
    <p:sldId id="843" r:id="rId5"/>
    <p:sldId id="844" r:id="rId6"/>
    <p:sldId id="845" r:id="rId7"/>
    <p:sldId id="846" r:id="rId8"/>
    <p:sldId id="847" r:id="rId9"/>
    <p:sldId id="848" r:id="rId10"/>
    <p:sldId id="71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8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94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7/15/2022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 </a:t>
            </a:r>
            <a:r>
              <a:rPr lang="en-IN" sz="2400" dirty="0" err="1" smtClean="0">
                <a:latin typeface="+mj-lt"/>
              </a:rPr>
              <a:t>LibreOffice</a:t>
            </a:r>
            <a:r>
              <a:rPr lang="en-IN" sz="2400" dirty="0" smtClean="0">
                <a:latin typeface="+mj-lt"/>
              </a:rPr>
              <a:t> Calc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03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CALC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51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68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 Spreadsheet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551173"/>
            <a:ext cx="8315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Calc</a:t>
            </a:r>
            <a:r>
              <a:rPr lang="en-US" b="1" dirty="0"/>
              <a:t> works with elements called spreadsheets. Spreadsheets consist of a number of individual sheets, each sheet containing cells arranged in rows and columns. A particular cell is identified by its row number and column letter.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A spreadsheet is </a:t>
            </a:r>
            <a:r>
              <a:rPr lang="en-US" b="1" dirty="0"/>
              <a:t>a computer program that can capture, display and manipulate data arranged in rows and columns</a:t>
            </a:r>
            <a:r>
              <a:rPr lang="en-US" dirty="0"/>
              <a:t>. Spreadsheets are one of the most popular tools available with personal computers. A spreadsheet is generally designed to hold numerical data and short text strings.</a:t>
            </a:r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625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08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Elements of Spread Sheet, Creating of Spread Sheet, Concept of Cell Address </a:t>
            </a:r>
            <a:r>
              <a:rPr lang="en-US" dirty="0" smtClean="0"/>
              <a:t>[</a:t>
            </a:r>
            <a:r>
              <a:rPr lang="en-US" dirty="0"/>
              <a:t>Row and Column] and selecting a Cell, Entering Data [text, number, date] in </a:t>
            </a:r>
            <a:r>
              <a:rPr lang="en-US" dirty="0" smtClean="0"/>
              <a:t>Cells</a:t>
            </a:r>
            <a:r>
              <a:rPr lang="en-US" dirty="0"/>
              <a:t>, Page Setup, Printing of Sheet, Saving Spreadsheet, Opening and Closing, </a:t>
            </a:r>
            <a:r>
              <a:rPr lang="en-US" dirty="0" smtClean="0"/>
              <a:t> Manipulation </a:t>
            </a:r>
            <a:r>
              <a:rPr lang="en-US" dirty="0"/>
              <a:t>of Cells &amp; Sheet, Modifying / Editing Cell Content , Formatting </a:t>
            </a:r>
            <a:r>
              <a:rPr lang="en-US" dirty="0" smtClean="0"/>
              <a:t>Cell </a:t>
            </a:r>
            <a:r>
              <a:rPr lang="en-US" dirty="0"/>
              <a:t>(Font, Alignment, Style ), Cut, Copy, Paste &amp; Paste Special, Changing Cell </a:t>
            </a:r>
            <a:r>
              <a:rPr lang="en-US" dirty="0" smtClean="0"/>
              <a:t> Height </a:t>
            </a:r>
            <a:r>
              <a:rPr lang="en-US" dirty="0"/>
              <a:t>and Width, Inserting and Deleting Rows, Column, AutoFill, Sorting &amp; </a:t>
            </a:r>
            <a:r>
              <a:rPr lang="en-US" dirty="0" smtClean="0"/>
              <a:t>Filtering</a:t>
            </a:r>
            <a:r>
              <a:rPr lang="en-US" dirty="0"/>
              <a:t>, Freezing panes, Formulas, Functions and Charts, Using Formulas for </a:t>
            </a:r>
            <a:r>
              <a:rPr lang="en-US" dirty="0" smtClean="0"/>
              <a:t>Numbers </a:t>
            </a:r>
            <a:r>
              <a:rPr lang="en-US" dirty="0"/>
              <a:t>(Addition, Subtraction, Multiplication &amp; Division), AutoSum, </a:t>
            </a:r>
            <a:r>
              <a:rPr lang="en-US" dirty="0" smtClean="0"/>
              <a:t> Functions </a:t>
            </a:r>
            <a:r>
              <a:rPr lang="en-US" dirty="0"/>
              <a:t>(Sum, Count, MAX, MIN, AVERAGE</a:t>
            </a:r>
            <a:r>
              <a:rPr lang="en-US" dirty="0" smtClean="0"/>
              <a:t>), Sort</a:t>
            </a:r>
            <a:r>
              <a:rPr lang="en-US" dirty="0"/>
              <a:t>, Filter, Advanced Filter, </a:t>
            </a:r>
            <a:r>
              <a:rPr lang="en-US" dirty="0" smtClean="0"/>
              <a:t>Database </a:t>
            </a:r>
            <a:r>
              <a:rPr lang="en-US" dirty="0"/>
              <a:t>Functions ( DSUM, DMIN</a:t>
            </a:r>
            <a:r>
              <a:rPr lang="en-US" dirty="0" smtClean="0"/>
              <a:t>, DMAX</a:t>
            </a:r>
            <a:r>
              <a:rPr lang="en-US" dirty="0"/>
              <a:t>, DCOUNT, DCOUNTA), </a:t>
            </a:r>
            <a:r>
              <a:rPr lang="en-US" dirty="0" smtClean="0"/>
              <a:t>What-if M Analysis</a:t>
            </a:r>
            <a:r>
              <a:rPr lang="en-US" dirty="0"/>
              <a:t>, Pivot table Charts (Bar, Column, Pie, Line), Data Validation.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3082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This menu contains commands for editing the contents of the </a:t>
            </a:r>
            <a:r>
              <a:rPr lang="en-US" dirty="0" smtClean="0"/>
              <a:t>current document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Undo</a:t>
            </a:r>
          </a:p>
          <a:p>
            <a:pPr marL="0" indent="0">
              <a:buNone/>
            </a:pPr>
            <a:r>
              <a:rPr lang="en-US" dirty="0"/>
              <a:t>Reverses the last command or the last entry you typed. To select the command that you</a:t>
            </a:r>
          </a:p>
          <a:p>
            <a:pPr marL="0" indent="0">
              <a:buNone/>
            </a:pPr>
            <a:r>
              <a:rPr lang="en-US" dirty="0"/>
              <a:t>want to reverse, click the arrow next to the Undo icon on the Standard bar.</a:t>
            </a:r>
          </a:p>
          <a:p>
            <a:pPr marL="0" indent="0">
              <a:buNone/>
            </a:pPr>
            <a:r>
              <a:rPr lang="en-US" b="1" dirty="0"/>
              <a:t>Redo</a:t>
            </a:r>
          </a:p>
          <a:p>
            <a:pPr marL="0" indent="0">
              <a:buNone/>
            </a:pPr>
            <a:r>
              <a:rPr lang="en-US" dirty="0"/>
              <a:t>Reverses the action of the last Undo command. To select the Undo step that you want</a:t>
            </a:r>
          </a:p>
          <a:p>
            <a:pPr marL="0" indent="0">
              <a:buNone/>
            </a:pPr>
            <a:r>
              <a:rPr lang="en-US" dirty="0"/>
              <a:t>to reverse, click the arrow next to the Redo icon on the Standard bar.</a:t>
            </a:r>
          </a:p>
          <a:p>
            <a:pPr marL="0" indent="0">
              <a:buNone/>
            </a:pPr>
            <a:r>
              <a:rPr lang="en-US" b="1" dirty="0"/>
              <a:t>Repeat</a:t>
            </a:r>
          </a:p>
          <a:p>
            <a:pPr marL="0" indent="0">
              <a:buNone/>
            </a:pPr>
            <a:r>
              <a:rPr lang="en-US" dirty="0"/>
              <a:t>Repeats the last command. This command is available in Writer and Calc.</a:t>
            </a:r>
          </a:p>
          <a:p>
            <a:pPr marL="0" indent="0">
              <a:buNone/>
            </a:pPr>
            <a:r>
              <a:rPr lang="en-US" b="1" dirty="0"/>
              <a:t>Cut</a:t>
            </a:r>
          </a:p>
          <a:p>
            <a:pPr marL="0" indent="0">
              <a:buNone/>
            </a:pPr>
            <a:r>
              <a:rPr lang="en-US" dirty="0"/>
              <a:t>Removes and copies the selection to the clipboard.</a:t>
            </a:r>
          </a:p>
          <a:p>
            <a:pPr marL="0" indent="0">
              <a:buNone/>
            </a:pPr>
            <a:r>
              <a:rPr lang="en-US" b="1" dirty="0"/>
              <a:t>Copy</a:t>
            </a:r>
          </a:p>
          <a:p>
            <a:pPr marL="0" indent="0">
              <a:buNone/>
            </a:pPr>
            <a:r>
              <a:rPr lang="en-US" dirty="0"/>
              <a:t>Copies the selection to the clipboard.</a:t>
            </a:r>
          </a:p>
          <a:p>
            <a:pPr marL="0" indent="0">
              <a:buNone/>
            </a:pPr>
            <a:r>
              <a:rPr lang="en-US" b="1" dirty="0"/>
              <a:t>Paste</a:t>
            </a:r>
          </a:p>
          <a:p>
            <a:pPr marL="0" indent="0">
              <a:buNone/>
            </a:pPr>
            <a:r>
              <a:rPr lang="en-US" dirty="0"/>
              <a:t>Inserts the contents of the clipboard at the location of the cursor, and replaces any</a:t>
            </a:r>
          </a:p>
          <a:p>
            <a:pPr marL="0" indent="0">
              <a:buNone/>
            </a:pPr>
            <a:r>
              <a:rPr lang="en-US" dirty="0"/>
              <a:t>selected text or objects</a:t>
            </a:r>
          </a:p>
        </p:txBody>
      </p:sp>
    </p:spTree>
    <p:extLst>
      <p:ext uri="{BB962C8B-B14F-4D97-AF65-F5344CB8AC3E}">
        <p14:creationId xmlns:p14="http://schemas.microsoft.com/office/powerpoint/2010/main" xmlns="" val="130523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436462" cy="514565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Paste Special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Inserts the contents of the clipboard into the current file in a format that you </a:t>
            </a:r>
            <a:r>
              <a:rPr lang="en-US" dirty="0" smtClean="0"/>
              <a:t>can specify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Select All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Selects the entire content of the current file, frame, or text object.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Find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Toggle the visibility of the Find toolbar to search for text or navigate a document by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element.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Find &amp; Replace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Finds or replaces text or formats in the current document.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Track Changes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Lists the commands that are available for tracking changes in your file.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Compare Document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Compares the current document with a document that you select. The contents of </a:t>
            </a:r>
            <a:r>
              <a:rPr lang="en-US" dirty="0" smtClean="0"/>
              <a:t>the selected </a:t>
            </a:r>
            <a:r>
              <a:rPr lang="en-US" dirty="0"/>
              <a:t>document are marked as deletions in the dialog that opens. If you want, </a:t>
            </a:r>
            <a:r>
              <a:rPr lang="en-US" dirty="0" smtClean="0"/>
              <a:t>you can </a:t>
            </a:r>
            <a:r>
              <a:rPr lang="en-US" dirty="0"/>
              <a:t>insert the contents of the selected file into the current document by selecting </a:t>
            </a:r>
            <a:r>
              <a:rPr lang="en-US" dirty="0" smtClean="0"/>
              <a:t>the relevant </a:t>
            </a:r>
            <a:r>
              <a:rPr lang="en-US" dirty="0"/>
              <a:t>deleted entries, clicking Reject, and then clicking Insert.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xmlns="" val="395135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9741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Merge Document</a:t>
            </a:r>
          </a:p>
          <a:p>
            <a:pPr marL="0" indent="0" algn="just">
              <a:buNone/>
            </a:pPr>
            <a:r>
              <a:rPr lang="en-US" dirty="0"/>
              <a:t>Imports changes made to copies of the same document into the original document.</a:t>
            </a:r>
          </a:p>
          <a:p>
            <a:pPr marL="0" indent="0" algn="just">
              <a:buNone/>
            </a:pPr>
            <a:r>
              <a:rPr lang="en-US" dirty="0"/>
              <a:t>Changes made to footnotes, headers, frames and fields are ignored. Identical changes</a:t>
            </a:r>
          </a:p>
          <a:p>
            <a:pPr marL="0" indent="0" algn="just">
              <a:buNone/>
            </a:pPr>
            <a:r>
              <a:rPr lang="en-US" dirty="0"/>
              <a:t>are merged automatically.</a:t>
            </a:r>
          </a:p>
          <a:p>
            <a:pPr marL="0" indent="0" algn="just">
              <a:buNone/>
            </a:pPr>
            <a:r>
              <a:rPr lang="en-US" b="1" dirty="0"/>
              <a:t>Links</a:t>
            </a:r>
          </a:p>
          <a:p>
            <a:pPr marL="0" indent="0" algn="just">
              <a:buNone/>
            </a:pPr>
            <a:r>
              <a:rPr lang="en-US" dirty="0"/>
              <a:t>Lets you edit the properties of each link in the current document, including the path to</a:t>
            </a:r>
          </a:p>
          <a:p>
            <a:pPr marL="0" indent="0" algn="just">
              <a:buNone/>
            </a:pPr>
            <a:r>
              <a:rPr lang="en-US" dirty="0"/>
              <a:t>the source file. This command is not available if the current document does not contain</a:t>
            </a:r>
          </a:p>
          <a:p>
            <a:pPr marL="0" indent="0" algn="just">
              <a:buNone/>
            </a:pPr>
            <a:r>
              <a:rPr lang="en-US" dirty="0"/>
              <a:t>links to other files.</a:t>
            </a:r>
          </a:p>
          <a:p>
            <a:pPr marL="0" indent="0" algn="just">
              <a:buNone/>
            </a:pPr>
            <a:r>
              <a:rPr lang="en-US" b="1" dirty="0" smtClean="0"/>
              <a:t>Image Map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Allows you to attach URLs to specific areas, called hotspots, on a graphic or a group of</a:t>
            </a:r>
          </a:p>
          <a:p>
            <a:pPr marL="0" indent="0" algn="just">
              <a:buNone/>
            </a:pPr>
            <a:r>
              <a:rPr lang="en-US" dirty="0"/>
              <a:t>graphics. An image map is a group of one or more hotspots.</a:t>
            </a:r>
          </a:p>
          <a:p>
            <a:pPr marL="0" indent="0" algn="just">
              <a:buNone/>
            </a:pPr>
            <a:r>
              <a:rPr lang="en-US" b="1" dirty="0"/>
              <a:t>Object</a:t>
            </a:r>
          </a:p>
          <a:p>
            <a:pPr marL="0" indent="0" algn="just">
              <a:buNone/>
            </a:pPr>
            <a:r>
              <a:rPr lang="en-US" dirty="0"/>
              <a:t>Lets you edit a selected object in your file that you inserted with the Insert </a:t>
            </a:r>
            <a:r>
              <a:rPr lang="en-US" dirty="0" smtClean="0"/>
              <a:t>– Object command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Edit File</a:t>
            </a:r>
          </a:p>
          <a:p>
            <a:pPr marL="0" indent="0" algn="just">
              <a:buNone/>
            </a:pPr>
            <a:r>
              <a:rPr lang="en-US" dirty="0"/>
              <a:t>Use the Edit File icon to activate or deactivate the edit mode.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xmlns="" val="175119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542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This menu contains commands for controlling the on-screen display of the document.</a:t>
            </a:r>
          </a:p>
          <a:p>
            <a:pPr marL="0" indent="0">
              <a:buNone/>
            </a:pPr>
            <a:r>
              <a:rPr lang="en-US" b="1" dirty="0" smtClean="0"/>
              <a:t>Normal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Displays the normal layout view of the sheet.</a:t>
            </a:r>
          </a:p>
          <a:p>
            <a:pPr marL="0" indent="0">
              <a:buNone/>
            </a:pPr>
            <a:r>
              <a:rPr lang="en-US" b="1" dirty="0"/>
              <a:t>Toolbars</a:t>
            </a:r>
          </a:p>
          <a:p>
            <a:pPr marL="0" indent="0">
              <a:buNone/>
            </a:pPr>
            <a:r>
              <a:rPr lang="en-US" dirty="0"/>
              <a:t>Opens a submenu to show and hide toolbars. A toolbar contains icons and </a:t>
            </a:r>
            <a:r>
              <a:rPr lang="en-US" dirty="0" smtClean="0"/>
              <a:t>options that </a:t>
            </a:r>
            <a:r>
              <a:rPr lang="en-US" dirty="0"/>
              <a:t>let you quickly access </a:t>
            </a:r>
            <a:r>
              <a:rPr lang="en-US" dirty="0" err="1" smtClean="0"/>
              <a:t>Libre</a:t>
            </a:r>
            <a:r>
              <a:rPr lang="en-US" dirty="0" smtClean="0"/>
              <a:t> Office </a:t>
            </a:r>
            <a:r>
              <a:rPr lang="en-US" dirty="0"/>
              <a:t>commands.</a:t>
            </a:r>
          </a:p>
          <a:p>
            <a:pPr marL="0" indent="0">
              <a:buNone/>
            </a:pPr>
            <a:r>
              <a:rPr lang="en-US" b="1" dirty="0"/>
              <a:t>Formula Bar</a:t>
            </a:r>
          </a:p>
          <a:p>
            <a:pPr marL="0" indent="0">
              <a:buNone/>
            </a:pPr>
            <a:r>
              <a:rPr lang="en-US" dirty="0"/>
              <a:t>Shows or hides the Formula Bar, which is used for entering and editing formulas. </a:t>
            </a:r>
            <a:r>
              <a:rPr lang="en-US" dirty="0" smtClean="0"/>
              <a:t>The Formula </a:t>
            </a:r>
            <a:r>
              <a:rPr lang="en-US" dirty="0"/>
              <a:t>Bar is the most important tool when working with spreadsheets.</a:t>
            </a:r>
          </a:p>
          <a:p>
            <a:pPr marL="0" indent="0">
              <a:buNone/>
            </a:pPr>
            <a:r>
              <a:rPr lang="en-US" b="1" dirty="0"/>
              <a:t>Status Bar</a:t>
            </a:r>
          </a:p>
          <a:p>
            <a:pPr marL="0" indent="0">
              <a:buNone/>
            </a:pPr>
            <a:r>
              <a:rPr lang="en-US" dirty="0"/>
              <a:t>Shows or hides the Status bar at the bottom edge of the window.</a:t>
            </a:r>
          </a:p>
          <a:p>
            <a:pPr marL="0" indent="0">
              <a:buNone/>
            </a:pPr>
            <a:r>
              <a:rPr lang="en-US" b="1" dirty="0"/>
              <a:t>Column &amp; Row Headers</a:t>
            </a:r>
          </a:p>
          <a:p>
            <a:pPr marL="0" indent="0">
              <a:buNone/>
            </a:pPr>
            <a:r>
              <a:rPr lang="en-US" dirty="0"/>
              <a:t>Shows column headers and row </a:t>
            </a:r>
            <a:r>
              <a:rPr lang="en-US" dirty="0" smtClean="0"/>
              <a:t>headers.</a:t>
            </a:r>
          </a:p>
          <a:p>
            <a:pPr marL="0" indent="0">
              <a:buNone/>
            </a:pPr>
            <a:r>
              <a:rPr lang="en-US" b="1" dirty="0" smtClean="0"/>
              <a:t>Grid </a:t>
            </a:r>
            <a:r>
              <a:rPr lang="en-US" b="1" dirty="0"/>
              <a:t>Lines for Sheet</a:t>
            </a:r>
          </a:p>
          <a:p>
            <a:pPr marL="0" indent="0">
              <a:buNone/>
            </a:pPr>
            <a:r>
              <a:rPr lang="en-US" dirty="0"/>
              <a:t>Toggle the visibility of grid lines for the current sheet.</a:t>
            </a:r>
          </a:p>
          <a:p>
            <a:pPr marL="0" indent="0">
              <a:buNone/>
            </a:pPr>
            <a:r>
              <a:rPr lang="en-US" b="1" dirty="0"/>
              <a:t>Value Highlighting</a:t>
            </a:r>
          </a:p>
          <a:p>
            <a:pPr marL="0" indent="0">
              <a:buNone/>
            </a:pPr>
            <a:r>
              <a:rPr lang="en-US" dirty="0"/>
              <a:t>Displays cell contents in different colors, depending on type.</a:t>
            </a:r>
          </a:p>
        </p:txBody>
      </p:sp>
    </p:spTree>
    <p:extLst>
      <p:ext uri="{BB962C8B-B14F-4D97-AF65-F5344CB8AC3E}">
        <p14:creationId xmlns:p14="http://schemas.microsoft.com/office/powerpoint/2010/main" xmlns="" val="28161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Show </a:t>
            </a:r>
            <a:r>
              <a:rPr lang="en-US" b="1" dirty="0"/>
              <a:t>Formula</a:t>
            </a:r>
          </a:p>
          <a:p>
            <a:pPr marL="0" indent="0">
              <a:buNone/>
            </a:pPr>
            <a:r>
              <a:rPr lang="en-US" dirty="0"/>
              <a:t>Display the cell formula expression instead of the calculated result.</a:t>
            </a:r>
          </a:p>
          <a:p>
            <a:pPr marL="0" indent="0">
              <a:buNone/>
            </a:pPr>
            <a:r>
              <a:rPr lang="en-US" b="1" dirty="0"/>
              <a:t>Grid and Help Lines</a:t>
            </a:r>
          </a:p>
          <a:p>
            <a:pPr marL="0" indent="0">
              <a:buNone/>
            </a:pPr>
            <a:r>
              <a:rPr lang="en-US" dirty="0"/>
              <a:t>Toggle the visibility of grid points and guide lines to help object moving and </a:t>
            </a:r>
            <a:r>
              <a:rPr lang="en-US" dirty="0" smtClean="0"/>
              <a:t>precise position </a:t>
            </a:r>
            <a:r>
              <a:rPr lang="en-US" dirty="0"/>
              <a:t>in the current sheet.</a:t>
            </a:r>
          </a:p>
          <a:p>
            <a:pPr marL="0" indent="0">
              <a:buNone/>
            </a:pPr>
            <a:r>
              <a:rPr lang="en-US" b="1" dirty="0"/>
              <a:t>Freeze Rows and Columns</a:t>
            </a:r>
          </a:p>
          <a:p>
            <a:pPr marL="0" indent="0">
              <a:buNone/>
            </a:pPr>
            <a:r>
              <a:rPr lang="en-US" dirty="0"/>
              <a:t>Divides the sheet at the top left corner of the active cell and the area to the top left </a:t>
            </a:r>
            <a:r>
              <a:rPr lang="en-US" dirty="0" smtClean="0"/>
              <a:t>is no </a:t>
            </a:r>
            <a:r>
              <a:rPr lang="en-US" dirty="0"/>
              <a:t>longer scrollable.</a:t>
            </a:r>
          </a:p>
          <a:p>
            <a:pPr marL="0" indent="0">
              <a:buNone/>
            </a:pPr>
            <a:r>
              <a:rPr lang="en-US" b="1" dirty="0"/>
              <a:t>Split Window</a:t>
            </a:r>
          </a:p>
          <a:p>
            <a:pPr marL="0" indent="0">
              <a:buNone/>
            </a:pPr>
            <a:r>
              <a:rPr lang="en-US" dirty="0"/>
              <a:t>Divides the current window at the top left corner of the active cell.</a:t>
            </a:r>
          </a:p>
          <a:p>
            <a:pPr marL="0" indent="0">
              <a:buNone/>
            </a:pPr>
            <a:r>
              <a:rPr lang="en-US" b="1" dirty="0"/>
              <a:t>Sidebar</a:t>
            </a:r>
          </a:p>
          <a:p>
            <a:pPr marL="0" indent="0">
              <a:buNone/>
            </a:pPr>
            <a:r>
              <a:rPr lang="en-US" dirty="0"/>
              <a:t>The Sidebar is a vertical graphical user interface that primarily provides </a:t>
            </a:r>
            <a:r>
              <a:rPr lang="en-US" dirty="0" smtClean="0"/>
              <a:t>contextual properties</a:t>
            </a:r>
            <a:r>
              <a:rPr lang="en-US" dirty="0"/>
              <a:t>, style management, document navigation, and media gallery features.</a:t>
            </a:r>
          </a:p>
          <a:p>
            <a:pPr marL="0" indent="0">
              <a:buNone/>
            </a:pPr>
            <a:r>
              <a:rPr lang="en-US" b="1" dirty="0"/>
              <a:t>Styles</a:t>
            </a:r>
          </a:p>
          <a:p>
            <a:pPr marL="0" indent="0">
              <a:buNone/>
            </a:pPr>
            <a:r>
              <a:rPr lang="en-US" dirty="0"/>
              <a:t>Use the Styles deck of the Sidebar to assign styles to cells and pages. You can </a:t>
            </a:r>
            <a:r>
              <a:rPr lang="en-US" dirty="0" smtClean="0"/>
              <a:t>apply, update</a:t>
            </a:r>
            <a:r>
              <a:rPr lang="en-US" dirty="0"/>
              <a:t>, and modify existing styles or create new styles.</a:t>
            </a:r>
          </a:p>
          <a:p>
            <a:pPr marL="0" indent="0">
              <a:buNone/>
            </a:pPr>
            <a:r>
              <a:rPr lang="en-US" b="1" dirty="0"/>
              <a:t>Gallery</a:t>
            </a:r>
          </a:p>
          <a:p>
            <a:pPr marL="0" indent="0">
              <a:buNone/>
            </a:pPr>
            <a:r>
              <a:rPr lang="en-US" dirty="0"/>
              <a:t>Opens the Gallery deck of the Sidebar, where you can select images and audio clips </a:t>
            </a:r>
            <a:r>
              <a:rPr lang="en-US" dirty="0" smtClean="0"/>
              <a:t>to insert </a:t>
            </a:r>
            <a:r>
              <a:rPr lang="en-US" dirty="0"/>
              <a:t>into your document.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xmlns="" val="333723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Menu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887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Navigator</a:t>
            </a:r>
          </a:p>
          <a:p>
            <a:pPr marL="0" indent="0">
              <a:buNone/>
            </a:pPr>
            <a:r>
              <a:rPr lang="en-US" dirty="0"/>
              <a:t>Activates and deactivates the Navigator. The Navigator is a </a:t>
            </a:r>
            <a:r>
              <a:rPr lang="en-US" dirty="0" err="1"/>
              <a:t>dockable</a:t>
            </a:r>
            <a:r>
              <a:rPr lang="en-US" dirty="0"/>
              <a:t> window.</a:t>
            </a:r>
          </a:p>
          <a:p>
            <a:pPr marL="0" indent="0">
              <a:buNone/>
            </a:pPr>
            <a:r>
              <a:rPr lang="en-US" b="1" dirty="0"/>
              <a:t>Function List</a:t>
            </a:r>
          </a:p>
          <a:p>
            <a:pPr marL="0" indent="0">
              <a:buNone/>
            </a:pPr>
            <a:r>
              <a:rPr lang="en-US" dirty="0"/>
              <a:t>Opens the Function List deck of the Sidebar, which displays all functions that can be</a:t>
            </a:r>
          </a:p>
          <a:p>
            <a:pPr marL="0" indent="0">
              <a:buNone/>
            </a:pPr>
            <a:r>
              <a:rPr lang="en-US" dirty="0"/>
              <a:t>inserted into your document.</a:t>
            </a:r>
          </a:p>
          <a:p>
            <a:pPr marL="0" indent="0">
              <a:buNone/>
            </a:pPr>
            <a:r>
              <a:rPr lang="en-US" b="1" dirty="0"/>
              <a:t>Data Sources</a:t>
            </a:r>
          </a:p>
          <a:p>
            <a:pPr marL="0" indent="0">
              <a:buNone/>
            </a:pPr>
            <a:r>
              <a:rPr lang="en-US" dirty="0"/>
              <a:t>Lists the databases that are registered in </a:t>
            </a:r>
            <a:r>
              <a:rPr lang="en-US" dirty="0" err="1"/>
              <a:t>LibreOffice</a:t>
            </a:r>
            <a:r>
              <a:rPr lang="en-US" dirty="0"/>
              <a:t> and lets you manage the contents</a:t>
            </a:r>
          </a:p>
          <a:p>
            <a:pPr marL="0" indent="0">
              <a:buNone/>
            </a:pPr>
            <a:r>
              <a:rPr lang="en-US" dirty="0"/>
              <a:t>of the databases.</a:t>
            </a:r>
          </a:p>
          <a:p>
            <a:pPr marL="0" indent="0">
              <a:buNone/>
            </a:pPr>
            <a:r>
              <a:rPr lang="en-US" b="1" dirty="0"/>
              <a:t>Full Screen</a:t>
            </a:r>
          </a:p>
          <a:p>
            <a:pPr marL="0" indent="0">
              <a:buNone/>
            </a:pPr>
            <a:r>
              <a:rPr lang="en-US" dirty="0"/>
              <a:t>Shows or hides the menus and toolbars in Writer or Calc. To exit the full screen mode,</a:t>
            </a:r>
          </a:p>
          <a:p>
            <a:pPr marL="0" indent="0">
              <a:buNone/>
            </a:pPr>
            <a:r>
              <a:rPr lang="en-US" dirty="0"/>
              <a:t>click the Full Screen button or press the Esc key.</a:t>
            </a:r>
          </a:p>
          <a:p>
            <a:pPr marL="0" indent="0">
              <a:buNone/>
            </a:pPr>
            <a:r>
              <a:rPr lang="en-US" b="1" dirty="0"/>
              <a:t>Zoom</a:t>
            </a:r>
          </a:p>
          <a:p>
            <a:pPr marL="0" indent="0">
              <a:buNone/>
            </a:pPr>
            <a:r>
              <a:rPr lang="en-US" dirty="0"/>
              <a:t>Reduces or enlarges the screen display of </a:t>
            </a:r>
            <a:r>
              <a:rPr lang="en-US" dirty="0" err="1" smtClean="0"/>
              <a:t>Libre</a:t>
            </a:r>
            <a:r>
              <a:rPr lang="en-US" dirty="0" smtClean="0"/>
              <a:t> Office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93893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3908</TotalTime>
  <Words>1048</Words>
  <Application>Microsoft Office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Slide 1</vt:lpstr>
      <vt:lpstr>CALC Spreadsheet </vt:lpstr>
      <vt:lpstr>Syllabus </vt:lpstr>
      <vt:lpstr>Edit Menu</vt:lpstr>
      <vt:lpstr>Edit Menu</vt:lpstr>
      <vt:lpstr>Edit Menu</vt:lpstr>
      <vt:lpstr>View Menu</vt:lpstr>
      <vt:lpstr>View Menu</vt:lpstr>
      <vt:lpstr>View Menu</vt:lpstr>
      <vt:lpstr>Slide 10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530</cp:revision>
  <dcterms:created xsi:type="dcterms:W3CDTF">2012-06-13T19:20:26Z</dcterms:created>
  <dcterms:modified xsi:type="dcterms:W3CDTF">2022-07-15T10:59:55Z</dcterms:modified>
</cp:coreProperties>
</file>