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27" r:id="rId5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5388" y="318008"/>
            <a:ext cx="805322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234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8" y="0"/>
                </a:moveTo>
                <a:lnTo>
                  <a:pt x="0" y="0"/>
                </a:lnTo>
                <a:lnTo>
                  <a:pt x="0" y="228600"/>
                </a:lnTo>
                <a:lnTo>
                  <a:pt x="8552688" y="228600"/>
                </a:lnTo>
                <a:lnTo>
                  <a:pt x="8552688" y="0"/>
                </a:lnTo>
                <a:close/>
              </a:path>
            </a:pathLst>
          </a:custGeom>
          <a:solidFill>
            <a:srgbClr val="2C7B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45230" y="6530474"/>
            <a:ext cx="841781" cy="14244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72817" y="2627198"/>
            <a:ext cx="4198365" cy="103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8295" y="2884678"/>
            <a:ext cx="8487410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nielit.gov.in/haridwar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09203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971031"/>
            <a:ext cx="9144000" cy="887094"/>
            <a:chOff x="0" y="5971031"/>
            <a:chExt cx="9144000" cy="887094"/>
          </a:xfrm>
        </p:grpSpPr>
        <p:sp>
          <p:nvSpPr>
            <p:cNvPr id="4" name="object 4"/>
            <p:cNvSpPr/>
            <p:nvPr/>
          </p:nvSpPr>
          <p:spPr>
            <a:xfrm>
              <a:off x="0" y="5971031"/>
              <a:ext cx="9144000" cy="887094"/>
            </a:xfrm>
            <a:custGeom>
              <a:avLst/>
              <a:gdLst/>
              <a:ahLst/>
              <a:cxnLst/>
              <a:rect l="l" t="t" r="r" b="b"/>
              <a:pathLst>
                <a:path w="9144000" h="887095">
                  <a:moveTo>
                    <a:pt x="9144000" y="0"/>
                  </a:moveTo>
                  <a:lnTo>
                    <a:pt x="0" y="0"/>
                  </a:lnTo>
                  <a:lnTo>
                    <a:pt x="0" y="886968"/>
                  </a:lnTo>
                  <a:lnTo>
                    <a:pt x="9144000" y="88696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053328"/>
              <a:ext cx="2240280" cy="713740"/>
            </a:xfrm>
            <a:custGeom>
              <a:avLst/>
              <a:gdLst/>
              <a:ahLst/>
              <a:cxnLst/>
              <a:rect l="l" t="t" r="r" b="b"/>
              <a:pathLst>
                <a:path w="2240280" h="713740">
                  <a:moveTo>
                    <a:pt x="224028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2240280" y="713232"/>
                  </a:lnTo>
                  <a:lnTo>
                    <a:pt x="2240280" y="0"/>
                  </a:lnTo>
                  <a:close/>
                </a:path>
              </a:pathLst>
            </a:custGeom>
            <a:solidFill>
              <a:srgbClr val="23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59151" y="6044184"/>
              <a:ext cx="6784975" cy="713740"/>
            </a:xfrm>
            <a:custGeom>
              <a:avLst/>
              <a:gdLst/>
              <a:ahLst/>
              <a:cxnLst/>
              <a:rect l="l" t="t" r="r" b="b"/>
              <a:pathLst>
                <a:path w="6784975" h="713740">
                  <a:moveTo>
                    <a:pt x="6784848" y="0"/>
                  </a:moveTo>
                  <a:lnTo>
                    <a:pt x="0" y="0"/>
                  </a:lnTo>
                  <a:lnTo>
                    <a:pt x="0" y="713231"/>
                  </a:lnTo>
                  <a:lnTo>
                    <a:pt x="6784848" y="713231"/>
                  </a:lnTo>
                  <a:lnTo>
                    <a:pt x="6784848" y="0"/>
                  </a:lnTo>
                  <a:close/>
                </a:path>
              </a:pathLst>
            </a:custGeom>
            <a:solidFill>
              <a:srgbClr val="2C7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27" y="6176759"/>
              <a:ext cx="1753362" cy="47169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8063" y="6172911"/>
              <a:ext cx="1721485" cy="440055"/>
            </a:xfrm>
            <a:custGeom>
              <a:avLst/>
              <a:gdLst/>
              <a:ahLst/>
              <a:cxnLst/>
              <a:rect l="l" t="t" r="r" b="b"/>
              <a:pathLst>
                <a:path w="1721485" h="440054">
                  <a:moveTo>
                    <a:pt x="1620266" y="93433"/>
                  </a:moveTo>
                  <a:lnTo>
                    <a:pt x="1525524" y="93433"/>
                  </a:lnTo>
                  <a:lnTo>
                    <a:pt x="1525524" y="439686"/>
                  </a:lnTo>
                  <a:lnTo>
                    <a:pt x="1620266" y="439686"/>
                  </a:lnTo>
                  <a:lnTo>
                    <a:pt x="1620266" y="93433"/>
                  </a:lnTo>
                  <a:close/>
                </a:path>
                <a:path w="1721485" h="440054">
                  <a:moveTo>
                    <a:pt x="1721104" y="0"/>
                  </a:moveTo>
                  <a:lnTo>
                    <a:pt x="1425448" y="0"/>
                  </a:lnTo>
                  <a:lnTo>
                    <a:pt x="1425448" y="93433"/>
                  </a:lnTo>
                  <a:lnTo>
                    <a:pt x="1721104" y="93433"/>
                  </a:lnTo>
                  <a:lnTo>
                    <a:pt x="1721104" y="0"/>
                  </a:lnTo>
                  <a:close/>
                </a:path>
                <a:path w="1721485" h="440054">
                  <a:moveTo>
                    <a:pt x="1367282" y="0"/>
                  </a:moveTo>
                  <a:lnTo>
                    <a:pt x="1272539" y="0"/>
                  </a:lnTo>
                  <a:lnTo>
                    <a:pt x="1272539" y="439686"/>
                  </a:lnTo>
                  <a:lnTo>
                    <a:pt x="1367282" y="439686"/>
                  </a:lnTo>
                  <a:lnTo>
                    <a:pt x="1367282" y="0"/>
                  </a:lnTo>
                  <a:close/>
                </a:path>
                <a:path w="1721485" h="440054">
                  <a:moveTo>
                    <a:pt x="1080770" y="0"/>
                  </a:moveTo>
                  <a:lnTo>
                    <a:pt x="986624" y="0"/>
                  </a:lnTo>
                  <a:lnTo>
                    <a:pt x="986624" y="439686"/>
                  </a:lnTo>
                  <a:lnTo>
                    <a:pt x="1210310" y="439686"/>
                  </a:lnTo>
                  <a:lnTo>
                    <a:pt x="1210310" y="344919"/>
                  </a:lnTo>
                  <a:lnTo>
                    <a:pt x="1080770" y="344919"/>
                  </a:lnTo>
                  <a:lnTo>
                    <a:pt x="1080770" y="0"/>
                  </a:lnTo>
                  <a:close/>
                </a:path>
                <a:path w="1721485" h="440054">
                  <a:moveTo>
                    <a:pt x="903566" y="0"/>
                  </a:moveTo>
                  <a:lnTo>
                    <a:pt x="656107" y="0"/>
                  </a:lnTo>
                  <a:lnTo>
                    <a:pt x="656107" y="439686"/>
                  </a:lnTo>
                  <a:lnTo>
                    <a:pt x="903566" y="439686"/>
                  </a:lnTo>
                  <a:lnTo>
                    <a:pt x="903566" y="352615"/>
                  </a:lnTo>
                  <a:lnTo>
                    <a:pt x="750874" y="352615"/>
                  </a:lnTo>
                  <a:lnTo>
                    <a:pt x="750874" y="261531"/>
                  </a:lnTo>
                  <a:lnTo>
                    <a:pt x="903566" y="261531"/>
                  </a:lnTo>
                  <a:lnTo>
                    <a:pt x="903566" y="175806"/>
                  </a:lnTo>
                  <a:lnTo>
                    <a:pt x="750874" y="175806"/>
                  </a:lnTo>
                  <a:lnTo>
                    <a:pt x="750874" y="87071"/>
                  </a:lnTo>
                  <a:lnTo>
                    <a:pt x="903566" y="87071"/>
                  </a:lnTo>
                  <a:lnTo>
                    <a:pt x="903566" y="0"/>
                  </a:lnTo>
                  <a:close/>
                </a:path>
                <a:path w="1721485" h="440054">
                  <a:moveTo>
                    <a:pt x="567207" y="0"/>
                  </a:moveTo>
                  <a:lnTo>
                    <a:pt x="472440" y="0"/>
                  </a:lnTo>
                  <a:lnTo>
                    <a:pt x="472440" y="439686"/>
                  </a:lnTo>
                  <a:lnTo>
                    <a:pt x="567207" y="439686"/>
                  </a:lnTo>
                  <a:lnTo>
                    <a:pt x="567207" y="0"/>
                  </a:lnTo>
                  <a:close/>
                </a:path>
                <a:path w="1721485" h="440054">
                  <a:moveTo>
                    <a:pt x="93700" y="0"/>
                  </a:moveTo>
                  <a:lnTo>
                    <a:pt x="0" y="0"/>
                  </a:lnTo>
                  <a:lnTo>
                    <a:pt x="0" y="439686"/>
                  </a:lnTo>
                  <a:lnTo>
                    <a:pt x="94767" y="439686"/>
                  </a:lnTo>
                  <a:lnTo>
                    <a:pt x="94767" y="155041"/>
                  </a:lnTo>
                  <a:lnTo>
                    <a:pt x="204321" y="155041"/>
                  </a:lnTo>
                  <a:lnTo>
                    <a:pt x="93700" y="0"/>
                  </a:lnTo>
                  <a:close/>
                </a:path>
                <a:path w="1721485" h="440054">
                  <a:moveTo>
                    <a:pt x="204321" y="155041"/>
                  </a:moveTo>
                  <a:lnTo>
                    <a:pt x="94767" y="155041"/>
                  </a:lnTo>
                  <a:lnTo>
                    <a:pt x="295795" y="439686"/>
                  </a:lnTo>
                  <a:lnTo>
                    <a:pt x="388099" y="439686"/>
                  </a:lnTo>
                  <a:lnTo>
                    <a:pt x="388099" y="282625"/>
                  </a:lnTo>
                  <a:lnTo>
                    <a:pt x="295351" y="282625"/>
                  </a:lnTo>
                  <a:lnTo>
                    <a:pt x="204321" y="155041"/>
                  </a:lnTo>
                  <a:close/>
                </a:path>
                <a:path w="1721485" h="440054">
                  <a:moveTo>
                    <a:pt x="388099" y="0"/>
                  </a:moveTo>
                  <a:lnTo>
                    <a:pt x="295351" y="0"/>
                  </a:lnTo>
                  <a:lnTo>
                    <a:pt x="295351" y="282625"/>
                  </a:lnTo>
                  <a:lnTo>
                    <a:pt x="388099" y="282625"/>
                  </a:lnTo>
                  <a:lnTo>
                    <a:pt x="388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8063" y="6172911"/>
              <a:ext cx="1721485" cy="440055"/>
            </a:xfrm>
            <a:custGeom>
              <a:avLst/>
              <a:gdLst/>
              <a:ahLst/>
              <a:cxnLst/>
              <a:rect l="l" t="t" r="r" b="b"/>
              <a:pathLst>
                <a:path w="1721485" h="440054">
                  <a:moveTo>
                    <a:pt x="1425448" y="0"/>
                  </a:moveTo>
                  <a:lnTo>
                    <a:pt x="1721104" y="0"/>
                  </a:lnTo>
                  <a:lnTo>
                    <a:pt x="1721104" y="93433"/>
                  </a:lnTo>
                  <a:lnTo>
                    <a:pt x="1620266" y="93433"/>
                  </a:lnTo>
                  <a:lnTo>
                    <a:pt x="1620266" y="439686"/>
                  </a:lnTo>
                  <a:lnTo>
                    <a:pt x="1525524" y="439686"/>
                  </a:lnTo>
                  <a:lnTo>
                    <a:pt x="1525524" y="93433"/>
                  </a:lnTo>
                  <a:lnTo>
                    <a:pt x="1425448" y="93433"/>
                  </a:lnTo>
                  <a:lnTo>
                    <a:pt x="1425448" y="0"/>
                  </a:lnTo>
                  <a:close/>
                </a:path>
                <a:path w="1721485" h="440054">
                  <a:moveTo>
                    <a:pt x="1272539" y="0"/>
                  </a:moveTo>
                  <a:lnTo>
                    <a:pt x="1367282" y="0"/>
                  </a:lnTo>
                  <a:lnTo>
                    <a:pt x="1367282" y="439686"/>
                  </a:lnTo>
                  <a:lnTo>
                    <a:pt x="1272539" y="439686"/>
                  </a:lnTo>
                  <a:lnTo>
                    <a:pt x="1272539" y="0"/>
                  </a:lnTo>
                  <a:close/>
                </a:path>
                <a:path w="1721485" h="440054">
                  <a:moveTo>
                    <a:pt x="986624" y="0"/>
                  </a:moveTo>
                  <a:lnTo>
                    <a:pt x="1080770" y="0"/>
                  </a:lnTo>
                  <a:lnTo>
                    <a:pt x="1080770" y="344919"/>
                  </a:lnTo>
                  <a:lnTo>
                    <a:pt x="1210310" y="344919"/>
                  </a:lnTo>
                  <a:lnTo>
                    <a:pt x="1210310" y="439686"/>
                  </a:lnTo>
                  <a:lnTo>
                    <a:pt x="986624" y="439686"/>
                  </a:lnTo>
                  <a:lnTo>
                    <a:pt x="986624" y="0"/>
                  </a:lnTo>
                  <a:close/>
                </a:path>
                <a:path w="1721485" h="440054">
                  <a:moveTo>
                    <a:pt x="656107" y="0"/>
                  </a:moveTo>
                  <a:lnTo>
                    <a:pt x="903566" y="0"/>
                  </a:lnTo>
                  <a:lnTo>
                    <a:pt x="903566" y="87071"/>
                  </a:lnTo>
                  <a:lnTo>
                    <a:pt x="750874" y="87071"/>
                  </a:lnTo>
                  <a:lnTo>
                    <a:pt x="750874" y="175806"/>
                  </a:lnTo>
                  <a:lnTo>
                    <a:pt x="903566" y="175806"/>
                  </a:lnTo>
                  <a:lnTo>
                    <a:pt x="903566" y="261531"/>
                  </a:lnTo>
                  <a:lnTo>
                    <a:pt x="750874" y="261531"/>
                  </a:lnTo>
                  <a:lnTo>
                    <a:pt x="750874" y="352615"/>
                  </a:lnTo>
                  <a:lnTo>
                    <a:pt x="903566" y="352615"/>
                  </a:lnTo>
                  <a:lnTo>
                    <a:pt x="903566" y="439686"/>
                  </a:lnTo>
                  <a:lnTo>
                    <a:pt x="656107" y="439686"/>
                  </a:lnTo>
                  <a:lnTo>
                    <a:pt x="656107" y="0"/>
                  </a:lnTo>
                  <a:close/>
                </a:path>
                <a:path w="1721485" h="440054">
                  <a:moveTo>
                    <a:pt x="472440" y="0"/>
                  </a:moveTo>
                  <a:lnTo>
                    <a:pt x="567207" y="0"/>
                  </a:lnTo>
                  <a:lnTo>
                    <a:pt x="567207" y="439686"/>
                  </a:lnTo>
                  <a:lnTo>
                    <a:pt x="472440" y="439686"/>
                  </a:lnTo>
                  <a:lnTo>
                    <a:pt x="472440" y="0"/>
                  </a:lnTo>
                  <a:close/>
                </a:path>
                <a:path w="1721485" h="440054">
                  <a:moveTo>
                    <a:pt x="0" y="0"/>
                  </a:moveTo>
                  <a:lnTo>
                    <a:pt x="93700" y="0"/>
                  </a:lnTo>
                  <a:lnTo>
                    <a:pt x="295351" y="282625"/>
                  </a:lnTo>
                  <a:lnTo>
                    <a:pt x="295351" y="0"/>
                  </a:lnTo>
                  <a:lnTo>
                    <a:pt x="388099" y="0"/>
                  </a:lnTo>
                  <a:lnTo>
                    <a:pt x="388099" y="439686"/>
                  </a:lnTo>
                  <a:lnTo>
                    <a:pt x="295795" y="439686"/>
                  </a:lnTo>
                  <a:lnTo>
                    <a:pt x="94767" y="155041"/>
                  </a:lnTo>
                  <a:lnTo>
                    <a:pt x="94767" y="439686"/>
                  </a:lnTo>
                  <a:lnTo>
                    <a:pt x="0" y="43968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103370" y="6167729"/>
            <a:ext cx="3267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20" dirty="0" smtClean="0">
                <a:solidFill>
                  <a:srgbClr val="FFFFFF"/>
                </a:solidFill>
                <a:latin typeface="Tw Cen MT"/>
                <a:cs typeface="Tw Cen MT"/>
              </a:rPr>
              <a:t>Presented By: </a:t>
            </a:r>
            <a:r>
              <a:rPr lang="en-IN" sz="2400" spc="-20" dirty="0" err="1" smtClean="0">
                <a:solidFill>
                  <a:srgbClr val="FFFFFF"/>
                </a:solidFill>
                <a:latin typeface="Tw Cen MT"/>
                <a:cs typeface="Tw Cen MT"/>
              </a:rPr>
              <a:t>Shruti</a:t>
            </a:r>
            <a:r>
              <a:rPr lang="en-IN" sz="2400" spc="-20" dirty="0" smtClean="0">
                <a:solidFill>
                  <a:srgbClr val="FFFFFF"/>
                </a:solidFill>
                <a:latin typeface="Tw Cen MT"/>
                <a:cs typeface="Tw Cen MT"/>
              </a:rPr>
              <a:t> Dubey</a:t>
            </a:r>
            <a:endParaRPr sz="2400" dirty="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13763" y="2822194"/>
            <a:ext cx="62299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latin typeface="Trebuchet MS"/>
                <a:cs typeface="Trebuchet MS"/>
              </a:rPr>
              <a:t>TOPIC:</a:t>
            </a:r>
            <a:r>
              <a:rPr sz="3200" b="0" spc="-130" dirty="0">
                <a:latin typeface="Trebuchet MS"/>
                <a:cs typeface="Trebuchet MS"/>
              </a:rPr>
              <a:t> </a:t>
            </a:r>
            <a:r>
              <a:rPr sz="3200" b="0" dirty="0">
                <a:latin typeface="Trebuchet MS"/>
                <a:cs typeface="Trebuchet MS"/>
              </a:rPr>
              <a:t>Digital</a:t>
            </a:r>
            <a:r>
              <a:rPr sz="3200" b="0" spc="-80" dirty="0">
                <a:latin typeface="Trebuchet MS"/>
                <a:cs typeface="Trebuchet MS"/>
              </a:rPr>
              <a:t> </a:t>
            </a:r>
            <a:r>
              <a:rPr sz="3200" b="0" spc="-20" dirty="0">
                <a:latin typeface="Trebuchet MS"/>
                <a:cs typeface="Trebuchet MS"/>
              </a:rPr>
              <a:t>Payment</a:t>
            </a:r>
            <a:r>
              <a:rPr sz="3200" b="0" spc="-220" dirty="0">
                <a:latin typeface="Trebuchet MS"/>
                <a:cs typeface="Trebuchet MS"/>
              </a:rPr>
              <a:t> </a:t>
            </a:r>
            <a:r>
              <a:rPr sz="3200" b="0" spc="-10" dirty="0">
                <a:latin typeface="Trebuchet MS"/>
                <a:cs typeface="Trebuchet MS"/>
              </a:rPr>
              <a:t>Awareness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1355" y="289559"/>
            <a:ext cx="1672589" cy="2373630"/>
            <a:chOff x="181355" y="289559"/>
            <a:chExt cx="1672589" cy="237363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355" y="1456943"/>
              <a:ext cx="1672589" cy="120624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595" y="289559"/>
              <a:ext cx="1644396" cy="1178052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1413763" y="3581400"/>
            <a:ext cx="6358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COURSE: </a:t>
            </a:r>
            <a:r>
              <a:rPr lang="en-IN" dirty="0" smtClean="0">
                <a:solidFill>
                  <a:schemeClr val="bg1"/>
                </a:solidFill>
              </a:rPr>
              <a:t>CCC Concepts</a:t>
            </a:r>
            <a:endParaRPr lang="en-IN" dirty="0" smtClean="0">
              <a:solidFill>
                <a:srgbClr val="FFFF00"/>
              </a:solidFill>
            </a:endParaRPr>
          </a:p>
          <a:p>
            <a:endParaRPr lang="en-IN" dirty="0">
              <a:solidFill>
                <a:srgbClr val="FFFF00"/>
              </a:solidFill>
            </a:endParaRPr>
          </a:p>
          <a:p>
            <a:r>
              <a:rPr lang="en-IN" smtClean="0">
                <a:solidFill>
                  <a:srgbClr val="FFFF00"/>
                </a:solidFill>
              </a:rPr>
              <a:t>DAY:42</a:t>
            </a:r>
            <a:endParaRPr lang="en-IN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582" y="362458"/>
            <a:ext cx="50850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Installing</a:t>
            </a:r>
            <a:r>
              <a:rPr sz="4000" b="0" spc="-8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UPI</a:t>
            </a:r>
            <a:r>
              <a:rPr sz="4000" b="0" spc="-105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App</a:t>
            </a:r>
            <a:r>
              <a:rPr sz="4000" b="0" spc="-75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(BHIM)</a:t>
            </a:r>
            <a:endParaRPr sz="4000">
              <a:latin typeface="Tw Cen MT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8583" y="1588006"/>
            <a:ext cx="2578608" cy="516635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582" y="362458"/>
            <a:ext cx="50850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Installing</a:t>
            </a:r>
            <a:r>
              <a:rPr sz="4000" b="0" spc="-8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UPI</a:t>
            </a:r>
            <a:r>
              <a:rPr sz="4000" b="0" spc="-105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App</a:t>
            </a:r>
            <a:r>
              <a:rPr sz="4000" b="0" spc="-75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(BHIM)</a:t>
            </a:r>
            <a:endParaRPr sz="4000">
              <a:latin typeface="Tw Cen MT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7079" y="1586483"/>
            <a:ext cx="2651760" cy="51678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582" y="362458"/>
            <a:ext cx="50850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Installing</a:t>
            </a:r>
            <a:r>
              <a:rPr sz="4000" b="0" spc="-8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UPI</a:t>
            </a:r>
            <a:r>
              <a:rPr sz="4000" b="0" spc="-105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App</a:t>
            </a:r>
            <a:r>
              <a:rPr sz="4000" b="0" spc="-75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(BHIM)</a:t>
            </a:r>
            <a:endParaRPr sz="4000">
              <a:latin typeface="Tw Cen MT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6935" y="1586483"/>
            <a:ext cx="2721864" cy="516788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582" y="395427"/>
            <a:ext cx="3844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Activation</a:t>
            </a:r>
            <a:r>
              <a:rPr sz="4000" b="0" spc="-24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Contd…</a:t>
            </a:r>
            <a:endParaRPr sz="4000">
              <a:latin typeface="Tw Cen MT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6307" y="1539239"/>
            <a:ext cx="2417064" cy="51358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582" y="395427"/>
            <a:ext cx="3844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Activation</a:t>
            </a:r>
            <a:r>
              <a:rPr sz="4000" b="0" spc="-24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Contd…</a:t>
            </a:r>
            <a:endParaRPr sz="4000">
              <a:latin typeface="Tw Cen MT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4700" y="1668778"/>
            <a:ext cx="2406396" cy="516940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552" y="336042"/>
            <a:ext cx="38436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Activation</a:t>
            </a:r>
            <a:r>
              <a:rPr sz="4000" b="0" spc="-24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Contd…</a:t>
            </a:r>
            <a:endParaRPr sz="4000">
              <a:latin typeface="Tw Cen MT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5932" y="1592578"/>
            <a:ext cx="2531364" cy="516940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582" y="395427"/>
            <a:ext cx="3844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Activation</a:t>
            </a:r>
            <a:r>
              <a:rPr sz="4000" b="0" spc="-24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Contd…</a:t>
            </a:r>
            <a:endParaRPr sz="4000">
              <a:latin typeface="Tw Cen MT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2467" y="1502662"/>
            <a:ext cx="2305811" cy="52654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582" y="395427"/>
            <a:ext cx="3844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Activation</a:t>
            </a:r>
            <a:r>
              <a:rPr sz="4000" b="0" spc="-24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Contd…</a:t>
            </a:r>
            <a:endParaRPr sz="4000">
              <a:latin typeface="Tw Cen MT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4803" y="1562098"/>
            <a:ext cx="1786127" cy="52334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582" y="395427"/>
            <a:ext cx="3844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Activation</a:t>
            </a:r>
            <a:r>
              <a:rPr sz="4000" b="0" spc="-24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Contd…</a:t>
            </a:r>
            <a:endParaRPr sz="4000">
              <a:latin typeface="Tw Cen MT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3676" y="1552955"/>
            <a:ext cx="1999488" cy="530504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582" y="395427"/>
            <a:ext cx="3844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Activation</a:t>
            </a:r>
            <a:r>
              <a:rPr sz="4000" b="0" spc="-24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Contd…</a:t>
            </a:r>
            <a:endParaRPr sz="4000">
              <a:latin typeface="Tw Cen MT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6535" y="1552955"/>
            <a:ext cx="1999488" cy="53050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582" y="395427"/>
            <a:ext cx="3844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Activation</a:t>
            </a:r>
            <a:r>
              <a:rPr sz="4000" b="0" spc="-24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Contd…</a:t>
            </a:r>
            <a:endParaRPr sz="4000">
              <a:latin typeface="Tw Cen MT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9940" y="1552955"/>
            <a:ext cx="2115312" cy="530504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582" y="395427"/>
            <a:ext cx="3844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Activation</a:t>
            </a:r>
            <a:r>
              <a:rPr sz="4000" b="0" spc="-24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Contd…</a:t>
            </a:r>
            <a:endParaRPr sz="4000">
              <a:latin typeface="Tw Cen MT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2072" y="1556002"/>
            <a:ext cx="2703576" cy="523036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582" y="395427"/>
            <a:ext cx="3844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Activation</a:t>
            </a:r>
            <a:r>
              <a:rPr sz="4000" b="0" spc="-24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Contd…</a:t>
            </a:r>
            <a:endParaRPr sz="4000">
              <a:latin typeface="Tw Cen MT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1404" y="1490470"/>
            <a:ext cx="2929127" cy="530047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582" y="395427"/>
            <a:ext cx="3844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Activation</a:t>
            </a:r>
            <a:r>
              <a:rPr sz="4000" b="0" spc="-24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Contd…</a:t>
            </a:r>
            <a:endParaRPr sz="4000">
              <a:latin typeface="Tw Cen MT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5892" y="1569719"/>
            <a:ext cx="2497835" cy="48310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582" y="395427"/>
            <a:ext cx="3844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Activation</a:t>
            </a:r>
            <a:r>
              <a:rPr sz="4000" b="0" spc="-24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Contd…</a:t>
            </a:r>
            <a:endParaRPr sz="4000">
              <a:latin typeface="Tw Cen MT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6248" y="1559052"/>
            <a:ext cx="2502407" cy="484174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582" y="395427"/>
            <a:ext cx="3844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Activation</a:t>
            </a:r>
            <a:r>
              <a:rPr sz="4000" b="0" spc="-24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Contd…</a:t>
            </a:r>
            <a:endParaRPr sz="4000">
              <a:latin typeface="Tw Cen MT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3492" y="1546860"/>
            <a:ext cx="2633472" cy="486308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225298"/>
            <a:ext cx="4003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Starting</a:t>
            </a:r>
            <a:r>
              <a:rPr sz="4000" b="0" spc="-35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Transaction</a:t>
            </a:r>
            <a:endParaRPr sz="4000">
              <a:latin typeface="Tw Cen MT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7400" y="1874648"/>
            <a:ext cx="2217204" cy="480544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225298"/>
            <a:ext cx="4003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Starting</a:t>
            </a:r>
            <a:r>
              <a:rPr sz="4000" b="0" spc="-35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Transaction</a:t>
            </a:r>
            <a:endParaRPr sz="4000">
              <a:latin typeface="Tw Cen MT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6683" y="1568196"/>
            <a:ext cx="2182368" cy="522274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225298"/>
            <a:ext cx="4003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Starting</a:t>
            </a:r>
            <a:r>
              <a:rPr sz="4000" b="0" spc="-35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Transaction</a:t>
            </a:r>
            <a:endParaRPr sz="4000">
              <a:latin typeface="Tw Cen MT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9355" y="1569719"/>
            <a:ext cx="2130551" cy="528827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225298"/>
            <a:ext cx="4003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Starting</a:t>
            </a:r>
            <a:r>
              <a:rPr sz="4000" b="0" spc="-35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Transaction</a:t>
            </a:r>
            <a:endParaRPr sz="4000">
              <a:latin typeface="Tw Cen MT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1255" y="1569719"/>
            <a:ext cx="2124456" cy="52882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307" y="400938"/>
            <a:ext cx="6650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63930" algn="l"/>
              </a:tabLst>
            </a:pPr>
            <a:r>
              <a:rPr sz="4000" b="0" spc="-25" dirty="0">
                <a:solidFill>
                  <a:srgbClr val="09203A"/>
                </a:solidFill>
                <a:latin typeface="Tw Cen MT"/>
                <a:cs typeface="Tw Cen MT"/>
              </a:rPr>
              <a:t>UPI</a:t>
            </a: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	(Unified</a:t>
            </a:r>
            <a:r>
              <a:rPr sz="4000" b="0" spc="-18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30" dirty="0">
                <a:solidFill>
                  <a:srgbClr val="09203A"/>
                </a:solidFill>
                <a:latin typeface="Tw Cen MT"/>
                <a:cs typeface="Tw Cen MT"/>
              </a:rPr>
              <a:t>Payments</a:t>
            </a:r>
            <a:r>
              <a:rPr sz="4000" b="0" spc="-175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Interface)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0939" y="1514602"/>
            <a:ext cx="5460365" cy="155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054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C7B9F"/>
                </a:solidFill>
                <a:latin typeface="Times New Roman"/>
                <a:cs typeface="Times New Roman"/>
              </a:rPr>
              <a:t>What</a:t>
            </a:r>
            <a:r>
              <a:rPr sz="2400" b="1" spc="-50" dirty="0">
                <a:solidFill>
                  <a:srgbClr val="2C7B9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C7B9F"/>
                </a:solidFill>
                <a:latin typeface="Times New Roman"/>
                <a:cs typeface="Times New Roman"/>
              </a:rPr>
              <a:t>do</a:t>
            </a:r>
            <a:r>
              <a:rPr sz="2400" b="1" spc="-40" dirty="0">
                <a:solidFill>
                  <a:srgbClr val="2C7B9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C7B9F"/>
                </a:solidFill>
                <a:latin typeface="Times New Roman"/>
                <a:cs typeface="Times New Roman"/>
              </a:rPr>
              <a:t>we</a:t>
            </a:r>
            <a:r>
              <a:rPr sz="2400" b="1" spc="-30" dirty="0">
                <a:solidFill>
                  <a:srgbClr val="2C7B9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2C7B9F"/>
                </a:solidFill>
                <a:latin typeface="Times New Roman"/>
                <a:cs typeface="Times New Roman"/>
              </a:rPr>
              <a:t>need?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Times New Roman"/>
              <a:cs typeface="Times New Roman"/>
            </a:endParaRPr>
          </a:p>
          <a:p>
            <a:pPr marL="525780" indent="-513715">
              <a:lnSpc>
                <a:spcPct val="100000"/>
              </a:lnSpc>
              <a:buClr>
                <a:srgbClr val="234957"/>
              </a:buClr>
              <a:buSzPct val="59090"/>
              <a:buFont typeface="Wingdings"/>
              <a:buChar char=""/>
              <a:tabLst>
                <a:tab pos="525780" algn="l"/>
                <a:tab pos="526415" algn="l"/>
              </a:tabLst>
            </a:pP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bank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account</a:t>
            </a:r>
            <a:endParaRPr sz="2200">
              <a:latin typeface="Times New Roman"/>
              <a:cs typeface="Times New Roman"/>
            </a:endParaRPr>
          </a:p>
          <a:p>
            <a:pPr marL="525780" indent="-513715">
              <a:lnSpc>
                <a:spcPct val="100000"/>
              </a:lnSpc>
              <a:spcBef>
                <a:spcPts val="660"/>
              </a:spcBef>
              <a:buClr>
                <a:srgbClr val="234957"/>
              </a:buClr>
              <a:buSzPct val="59090"/>
              <a:buFont typeface="Wingdings"/>
              <a:buChar char=""/>
              <a:tabLst>
                <a:tab pos="525780" algn="l"/>
                <a:tab pos="526415" algn="l"/>
              </a:tabLst>
            </a:pPr>
            <a:r>
              <a:rPr sz="2200" spc="-20" dirty="0">
                <a:latin typeface="Times New Roman"/>
                <a:cs typeface="Times New Roman"/>
              </a:rPr>
              <a:t>A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Smartphone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with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UPI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application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(app)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225298"/>
            <a:ext cx="4003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Starting</a:t>
            </a:r>
            <a:r>
              <a:rPr sz="4000" b="0" spc="-35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Transaction</a:t>
            </a:r>
            <a:endParaRPr sz="4000">
              <a:latin typeface="Tw Cen MT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3215" y="1941704"/>
            <a:ext cx="2215752" cy="480544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582" y="362458"/>
            <a:ext cx="4367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0" dirty="0">
                <a:solidFill>
                  <a:srgbClr val="09203A"/>
                </a:solidFill>
                <a:latin typeface="Tw Cen MT"/>
                <a:cs typeface="Tw Cen MT"/>
              </a:rPr>
              <a:t>Transaction</a:t>
            </a:r>
            <a:r>
              <a:rPr sz="4000" b="0" spc="-17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Successful</a:t>
            </a:r>
            <a:endParaRPr sz="4000">
              <a:latin typeface="Tw Cen MT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7604" y="1540763"/>
            <a:ext cx="2731008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582" y="286258"/>
            <a:ext cx="4367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0" dirty="0">
                <a:solidFill>
                  <a:srgbClr val="09203A"/>
                </a:solidFill>
                <a:latin typeface="Tw Cen MT"/>
                <a:cs typeface="Tw Cen MT"/>
              </a:rPr>
              <a:t>Transaction</a:t>
            </a:r>
            <a:r>
              <a:rPr sz="4000" b="0" spc="-17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Successful</a:t>
            </a:r>
            <a:endParaRPr sz="4000">
              <a:latin typeface="Tw Cen MT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8939" y="1536190"/>
            <a:ext cx="2699004" cy="524560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582" y="286258"/>
            <a:ext cx="4367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0" dirty="0">
                <a:solidFill>
                  <a:srgbClr val="09203A"/>
                </a:solidFill>
                <a:latin typeface="Tw Cen MT"/>
                <a:cs typeface="Tw Cen MT"/>
              </a:rPr>
              <a:t>Transaction</a:t>
            </a:r>
            <a:r>
              <a:rPr sz="4000" b="0" spc="-17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Successful</a:t>
            </a:r>
            <a:endParaRPr sz="4000">
              <a:latin typeface="Tw Cen MT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8855" y="1600198"/>
            <a:ext cx="2616708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" y="0"/>
            <a:ext cx="9131807" cy="682447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582" y="286258"/>
            <a:ext cx="2959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What</a:t>
            </a:r>
            <a:r>
              <a:rPr sz="4000" b="0" spc="-4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is</a:t>
            </a:r>
            <a:r>
              <a:rPr sz="4000" b="0" spc="-65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40" dirty="0">
                <a:solidFill>
                  <a:srgbClr val="09203A"/>
                </a:solidFill>
                <a:latin typeface="Tw Cen MT"/>
                <a:cs typeface="Tw Cen MT"/>
              </a:rPr>
              <a:t>Paytm</a:t>
            </a:r>
            <a:endParaRPr sz="4000">
              <a:latin typeface="Tw Cen MT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3712" y="1868815"/>
            <a:ext cx="5538266" cy="497773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96255" y="1287767"/>
            <a:ext cx="3790950" cy="5570855"/>
            <a:chOff x="5096255" y="1287767"/>
            <a:chExt cx="3790950" cy="55708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255" y="1591054"/>
              <a:ext cx="2964179" cy="52669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5223" y="1287767"/>
              <a:ext cx="1965960" cy="10348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790182" y="1303147"/>
              <a:ext cx="1881505" cy="949325"/>
            </a:xfrm>
            <a:custGeom>
              <a:avLst/>
              <a:gdLst/>
              <a:ahLst/>
              <a:cxnLst/>
              <a:rect l="l" t="t" r="r" b="b"/>
              <a:pathLst>
                <a:path w="1881504" h="949325">
                  <a:moveTo>
                    <a:pt x="1781810" y="0"/>
                  </a:moveTo>
                  <a:lnTo>
                    <a:pt x="325754" y="385952"/>
                  </a:lnTo>
                  <a:lnTo>
                    <a:pt x="275971" y="198247"/>
                  </a:lnTo>
                  <a:lnTo>
                    <a:pt x="0" y="673226"/>
                  </a:lnTo>
                  <a:lnTo>
                    <a:pt x="474979" y="949198"/>
                  </a:lnTo>
                  <a:lnTo>
                    <a:pt x="425196" y="761364"/>
                  </a:lnTo>
                  <a:lnTo>
                    <a:pt x="1881377" y="375412"/>
                  </a:lnTo>
                  <a:lnTo>
                    <a:pt x="1781810" y="0"/>
                  </a:lnTo>
                  <a:close/>
                </a:path>
              </a:pathLst>
            </a:custGeom>
            <a:solidFill>
              <a:srgbClr val="FFB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90182" y="1303147"/>
              <a:ext cx="1881505" cy="949325"/>
            </a:xfrm>
            <a:custGeom>
              <a:avLst/>
              <a:gdLst/>
              <a:ahLst/>
              <a:cxnLst/>
              <a:rect l="l" t="t" r="r" b="b"/>
              <a:pathLst>
                <a:path w="1881504" h="949325">
                  <a:moveTo>
                    <a:pt x="0" y="673226"/>
                  </a:moveTo>
                  <a:lnTo>
                    <a:pt x="275971" y="198247"/>
                  </a:lnTo>
                  <a:lnTo>
                    <a:pt x="325754" y="385952"/>
                  </a:lnTo>
                  <a:lnTo>
                    <a:pt x="1781810" y="0"/>
                  </a:lnTo>
                  <a:lnTo>
                    <a:pt x="1881377" y="375412"/>
                  </a:lnTo>
                  <a:lnTo>
                    <a:pt x="425196" y="761364"/>
                  </a:lnTo>
                  <a:lnTo>
                    <a:pt x="474979" y="949198"/>
                  </a:lnTo>
                  <a:lnTo>
                    <a:pt x="0" y="673226"/>
                  </a:lnTo>
                  <a:close/>
                </a:path>
              </a:pathLst>
            </a:custGeom>
            <a:ln w="9999">
              <a:solidFill>
                <a:srgbClr val="FFB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6582" y="286258"/>
            <a:ext cx="41198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Installation</a:t>
            </a:r>
            <a:r>
              <a:rPr sz="4000" b="0" spc="-10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of</a:t>
            </a:r>
            <a:r>
              <a:rPr sz="4000" b="0" spc="1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Paytm</a:t>
            </a:r>
            <a:endParaRPr sz="4000">
              <a:latin typeface="Tw Cen MT"/>
              <a:cs typeface="Tw Cen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7887" y="1591054"/>
            <a:ext cx="4171315" cy="5192395"/>
            <a:chOff x="627887" y="1591054"/>
            <a:chExt cx="4171315" cy="519239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7887" y="1591054"/>
              <a:ext cx="3224784" cy="519226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33115" y="4294606"/>
              <a:ext cx="1965959" cy="103329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877439" y="4308728"/>
              <a:ext cx="1881505" cy="949325"/>
            </a:xfrm>
            <a:custGeom>
              <a:avLst/>
              <a:gdLst/>
              <a:ahLst/>
              <a:cxnLst/>
              <a:rect l="l" t="t" r="r" b="b"/>
              <a:pathLst>
                <a:path w="1881504" h="949325">
                  <a:moveTo>
                    <a:pt x="1781810" y="0"/>
                  </a:moveTo>
                  <a:lnTo>
                    <a:pt x="325628" y="386080"/>
                  </a:lnTo>
                  <a:lnTo>
                    <a:pt x="275844" y="198247"/>
                  </a:lnTo>
                  <a:lnTo>
                    <a:pt x="0" y="673354"/>
                  </a:lnTo>
                  <a:lnTo>
                    <a:pt x="474980" y="949198"/>
                  </a:lnTo>
                  <a:lnTo>
                    <a:pt x="425196" y="761492"/>
                  </a:lnTo>
                  <a:lnTo>
                    <a:pt x="1881251" y="375539"/>
                  </a:lnTo>
                  <a:lnTo>
                    <a:pt x="1781810" y="0"/>
                  </a:lnTo>
                  <a:close/>
                </a:path>
              </a:pathLst>
            </a:custGeom>
            <a:solidFill>
              <a:srgbClr val="FFB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77439" y="4308728"/>
              <a:ext cx="1881505" cy="949325"/>
            </a:xfrm>
            <a:custGeom>
              <a:avLst/>
              <a:gdLst/>
              <a:ahLst/>
              <a:cxnLst/>
              <a:rect l="l" t="t" r="r" b="b"/>
              <a:pathLst>
                <a:path w="1881504" h="949325">
                  <a:moveTo>
                    <a:pt x="0" y="673354"/>
                  </a:moveTo>
                  <a:lnTo>
                    <a:pt x="275844" y="198247"/>
                  </a:lnTo>
                  <a:lnTo>
                    <a:pt x="325628" y="386080"/>
                  </a:lnTo>
                  <a:lnTo>
                    <a:pt x="1781810" y="0"/>
                  </a:lnTo>
                  <a:lnTo>
                    <a:pt x="1881251" y="375539"/>
                  </a:lnTo>
                  <a:lnTo>
                    <a:pt x="425196" y="761492"/>
                  </a:lnTo>
                  <a:lnTo>
                    <a:pt x="474980" y="949198"/>
                  </a:lnTo>
                  <a:lnTo>
                    <a:pt x="0" y="673354"/>
                  </a:lnTo>
                  <a:close/>
                </a:path>
              </a:pathLst>
            </a:custGeom>
            <a:ln w="9999">
              <a:solidFill>
                <a:srgbClr val="FFB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582" y="286258"/>
            <a:ext cx="41198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Installation</a:t>
            </a:r>
            <a:r>
              <a:rPr sz="4000" b="0" spc="-10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of</a:t>
            </a:r>
            <a:r>
              <a:rPr sz="4000" b="0" spc="1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Paytm</a:t>
            </a:r>
            <a:endParaRPr sz="4000">
              <a:latin typeface="Tw Cen MT"/>
              <a:cs typeface="Tw Cen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61132" y="1523998"/>
            <a:ext cx="4284345" cy="5320665"/>
            <a:chOff x="2961132" y="1523998"/>
            <a:chExt cx="4284345" cy="53206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1132" y="1523998"/>
              <a:ext cx="2991612" cy="53202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79136" y="2397239"/>
              <a:ext cx="1965960" cy="10348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24094" y="2412238"/>
              <a:ext cx="1881505" cy="949325"/>
            </a:xfrm>
            <a:custGeom>
              <a:avLst/>
              <a:gdLst/>
              <a:ahLst/>
              <a:cxnLst/>
              <a:rect l="l" t="t" r="r" b="b"/>
              <a:pathLst>
                <a:path w="1881504" h="949325">
                  <a:moveTo>
                    <a:pt x="1781809" y="0"/>
                  </a:moveTo>
                  <a:lnTo>
                    <a:pt x="325754" y="385952"/>
                  </a:lnTo>
                  <a:lnTo>
                    <a:pt x="275970" y="198247"/>
                  </a:lnTo>
                  <a:lnTo>
                    <a:pt x="0" y="673226"/>
                  </a:lnTo>
                  <a:lnTo>
                    <a:pt x="475106" y="949198"/>
                  </a:lnTo>
                  <a:lnTo>
                    <a:pt x="425322" y="761491"/>
                  </a:lnTo>
                  <a:lnTo>
                    <a:pt x="1881377" y="375412"/>
                  </a:lnTo>
                  <a:lnTo>
                    <a:pt x="1781809" y="0"/>
                  </a:lnTo>
                  <a:close/>
                </a:path>
              </a:pathLst>
            </a:custGeom>
            <a:solidFill>
              <a:srgbClr val="FFB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24094" y="2412238"/>
              <a:ext cx="1881505" cy="949325"/>
            </a:xfrm>
            <a:custGeom>
              <a:avLst/>
              <a:gdLst/>
              <a:ahLst/>
              <a:cxnLst/>
              <a:rect l="l" t="t" r="r" b="b"/>
              <a:pathLst>
                <a:path w="1881504" h="949325">
                  <a:moveTo>
                    <a:pt x="0" y="673226"/>
                  </a:moveTo>
                  <a:lnTo>
                    <a:pt x="275970" y="198247"/>
                  </a:lnTo>
                  <a:lnTo>
                    <a:pt x="325754" y="385952"/>
                  </a:lnTo>
                  <a:lnTo>
                    <a:pt x="1781809" y="0"/>
                  </a:lnTo>
                  <a:lnTo>
                    <a:pt x="1881377" y="375412"/>
                  </a:lnTo>
                  <a:lnTo>
                    <a:pt x="425322" y="761491"/>
                  </a:lnTo>
                  <a:lnTo>
                    <a:pt x="475106" y="949198"/>
                  </a:lnTo>
                  <a:lnTo>
                    <a:pt x="0" y="673226"/>
                  </a:lnTo>
                  <a:close/>
                </a:path>
              </a:pathLst>
            </a:custGeom>
            <a:ln w="9999">
              <a:solidFill>
                <a:srgbClr val="FFB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582" y="286258"/>
            <a:ext cx="41198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Installation</a:t>
            </a:r>
            <a:r>
              <a:rPr sz="4000" b="0" spc="-10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of</a:t>
            </a:r>
            <a:r>
              <a:rPr sz="4000" b="0" spc="1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Paytm</a:t>
            </a:r>
            <a:endParaRPr sz="4000">
              <a:latin typeface="Tw Cen MT"/>
              <a:cs typeface="Tw Cen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60548" y="1499614"/>
            <a:ext cx="4300855" cy="5358765"/>
            <a:chOff x="2860548" y="1499614"/>
            <a:chExt cx="4300855" cy="53587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0548" y="1499614"/>
              <a:ext cx="3057144" cy="535838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95316" y="2718803"/>
              <a:ext cx="1965960" cy="10348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240147" y="2733928"/>
              <a:ext cx="1881505" cy="949325"/>
            </a:xfrm>
            <a:custGeom>
              <a:avLst/>
              <a:gdLst/>
              <a:ahLst/>
              <a:cxnLst/>
              <a:rect l="l" t="t" r="r" b="b"/>
              <a:pathLst>
                <a:path w="1881504" h="949325">
                  <a:moveTo>
                    <a:pt x="1781809" y="0"/>
                  </a:moveTo>
                  <a:lnTo>
                    <a:pt x="325754" y="386080"/>
                  </a:lnTo>
                  <a:lnTo>
                    <a:pt x="275970" y="198247"/>
                  </a:lnTo>
                  <a:lnTo>
                    <a:pt x="0" y="673354"/>
                  </a:lnTo>
                  <a:lnTo>
                    <a:pt x="474979" y="949198"/>
                  </a:lnTo>
                  <a:lnTo>
                    <a:pt x="425323" y="761492"/>
                  </a:lnTo>
                  <a:lnTo>
                    <a:pt x="1881377" y="375538"/>
                  </a:lnTo>
                  <a:lnTo>
                    <a:pt x="1781809" y="0"/>
                  </a:lnTo>
                  <a:close/>
                </a:path>
              </a:pathLst>
            </a:custGeom>
            <a:solidFill>
              <a:srgbClr val="FFB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40147" y="2733928"/>
              <a:ext cx="1881505" cy="949325"/>
            </a:xfrm>
            <a:custGeom>
              <a:avLst/>
              <a:gdLst/>
              <a:ahLst/>
              <a:cxnLst/>
              <a:rect l="l" t="t" r="r" b="b"/>
              <a:pathLst>
                <a:path w="1881504" h="949325">
                  <a:moveTo>
                    <a:pt x="0" y="673354"/>
                  </a:moveTo>
                  <a:lnTo>
                    <a:pt x="275970" y="198247"/>
                  </a:lnTo>
                  <a:lnTo>
                    <a:pt x="325754" y="386080"/>
                  </a:lnTo>
                  <a:lnTo>
                    <a:pt x="1781809" y="0"/>
                  </a:lnTo>
                  <a:lnTo>
                    <a:pt x="1881377" y="375538"/>
                  </a:lnTo>
                  <a:lnTo>
                    <a:pt x="425323" y="761492"/>
                  </a:lnTo>
                  <a:lnTo>
                    <a:pt x="474979" y="949198"/>
                  </a:lnTo>
                  <a:lnTo>
                    <a:pt x="0" y="673354"/>
                  </a:lnTo>
                  <a:close/>
                </a:path>
              </a:pathLst>
            </a:custGeom>
            <a:ln w="9999">
              <a:solidFill>
                <a:srgbClr val="FFB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582" y="286258"/>
            <a:ext cx="41198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Installation</a:t>
            </a:r>
            <a:r>
              <a:rPr sz="4000" b="0" spc="-10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of</a:t>
            </a:r>
            <a:r>
              <a:rPr sz="4000" b="0" spc="1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Paytm</a:t>
            </a:r>
            <a:endParaRPr sz="4000">
              <a:latin typeface="Tw Cen MT"/>
              <a:cs typeface="Tw Cen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99588" y="1507236"/>
            <a:ext cx="4166870" cy="5334000"/>
            <a:chOff x="2799588" y="1507236"/>
            <a:chExt cx="4166870" cy="5334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9588" y="1507236"/>
              <a:ext cx="3008376" cy="5333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0244" y="2744698"/>
              <a:ext cx="1965959" cy="10332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45455" y="2759328"/>
              <a:ext cx="1881505" cy="949325"/>
            </a:xfrm>
            <a:custGeom>
              <a:avLst/>
              <a:gdLst/>
              <a:ahLst/>
              <a:cxnLst/>
              <a:rect l="l" t="t" r="r" b="b"/>
              <a:pathLst>
                <a:path w="1881504" h="949325">
                  <a:moveTo>
                    <a:pt x="1781810" y="0"/>
                  </a:moveTo>
                  <a:lnTo>
                    <a:pt x="325628" y="386080"/>
                  </a:lnTo>
                  <a:lnTo>
                    <a:pt x="275971" y="198247"/>
                  </a:lnTo>
                  <a:lnTo>
                    <a:pt x="0" y="673354"/>
                  </a:lnTo>
                  <a:lnTo>
                    <a:pt x="474980" y="949198"/>
                  </a:lnTo>
                  <a:lnTo>
                    <a:pt x="425196" y="761492"/>
                  </a:lnTo>
                  <a:lnTo>
                    <a:pt x="1881251" y="375538"/>
                  </a:lnTo>
                  <a:lnTo>
                    <a:pt x="1781810" y="0"/>
                  </a:lnTo>
                  <a:close/>
                </a:path>
              </a:pathLst>
            </a:custGeom>
            <a:solidFill>
              <a:srgbClr val="FFB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45455" y="2759328"/>
              <a:ext cx="1881505" cy="949325"/>
            </a:xfrm>
            <a:custGeom>
              <a:avLst/>
              <a:gdLst/>
              <a:ahLst/>
              <a:cxnLst/>
              <a:rect l="l" t="t" r="r" b="b"/>
              <a:pathLst>
                <a:path w="1881504" h="949325">
                  <a:moveTo>
                    <a:pt x="0" y="673354"/>
                  </a:moveTo>
                  <a:lnTo>
                    <a:pt x="275971" y="198247"/>
                  </a:lnTo>
                  <a:lnTo>
                    <a:pt x="325628" y="386080"/>
                  </a:lnTo>
                  <a:lnTo>
                    <a:pt x="1781810" y="0"/>
                  </a:lnTo>
                  <a:lnTo>
                    <a:pt x="1881251" y="375538"/>
                  </a:lnTo>
                  <a:lnTo>
                    <a:pt x="425196" y="761492"/>
                  </a:lnTo>
                  <a:lnTo>
                    <a:pt x="474980" y="949198"/>
                  </a:lnTo>
                  <a:lnTo>
                    <a:pt x="0" y="673354"/>
                  </a:lnTo>
                  <a:close/>
                </a:path>
              </a:pathLst>
            </a:custGeom>
            <a:ln w="9999">
              <a:solidFill>
                <a:srgbClr val="FFB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582" y="286258"/>
            <a:ext cx="41198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Installation</a:t>
            </a:r>
            <a:r>
              <a:rPr sz="4000" b="0" spc="-10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of</a:t>
            </a:r>
            <a:r>
              <a:rPr sz="4000" b="0" spc="1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Paytm</a:t>
            </a:r>
            <a:endParaRPr sz="4000">
              <a:latin typeface="Tw Cen MT"/>
              <a:cs typeface="Tw Cen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82467" y="1533143"/>
            <a:ext cx="3279775" cy="5323840"/>
            <a:chOff x="2982467" y="1533143"/>
            <a:chExt cx="3279775" cy="53238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2467" y="1533143"/>
              <a:ext cx="3180587" cy="53233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6155" y="2354567"/>
              <a:ext cx="1965960" cy="10348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341240" y="2369947"/>
              <a:ext cx="1881505" cy="949325"/>
            </a:xfrm>
            <a:custGeom>
              <a:avLst/>
              <a:gdLst/>
              <a:ahLst/>
              <a:cxnLst/>
              <a:rect l="l" t="t" r="r" b="b"/>
              <a:pathLst>
                <a:path w="1881504" h="949325">
                  <a:moveTo>
                    <a:pt x="1781810" y="0"/>
                  </a:moveTo>
                  <a:lnTo>
                    <a:pt x="325755" y="385952"/>
                  </a:lnTo>
                  <a:lnTo>
                    <a:pt x="275971" y="198247"/>
                  </a:lnTo>
                  <a:lnTo>
                    <a:pt x="0" y="673226"/>
                  </a:lnTo>
                  <a:lnTo>
                    <a:pt x="474980" y="949198"/>
                  </a:lnTo>
                  <a:lnTo>
                    <a:pt x="425323" y="761364"/>
                  </a:lnTo>
                  <a:lnTo>
                    <a:pt x="1881378" y="375412"/>
                  </a:lnTo>
                  <a:lnTo>
                    <a:pt x="1781810" y="0"/>
                  </a:lnTo>
                  <a:close/>
                </a:path>
              </a:pathLst>
            </a:custGeom>
            <a:solidFill>
              <a:srgbClr val="FFB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41240" y="2369947"/>
              <a:ext cx="1881505" cy="949325"/>
            </a:xfrm>
            <a:custGeom>
              <a:avLst/>
              <a:gdLst/>
              <a:ahLst/>
              <a:cxnLst/>
              <a:rect l="l" t="t" r="r" b="b"/>
              <a:pathLst>
                <a:path w="1881504" h="949325">
                  <a:moveTo>
                    <a:pt x="0" y="673226"/>
                  </a:moveTo>
                  <a:lnTo>
                    <a:pt x="275971" y="198247"/>
                  </a:lnTo>
                  <a:lnTo>
                    <a:pt x="325755" y="385952"/>
                  </a:lnTo>
                  <a:lnTo>
                    <a:pt x="1781810" y="0"/>
                  </a:lnTo>
                  <a:lnTo>
                    <a:pt x="1881378" y="375412"/>
                  </a:lnTo>
                  <a:lnTo>
                    <a:pt x="425323" y="761364"/>
                  </a:lnTo>
                  <a:lnTo>
                    <a:pt x="474980" y="949198"/>
                  </a:lnTo>
                  <a:lnTo>
                    <a:pt x="0" y="673226"/>
                  </a:lnTo>
                </a:path>
              </a:pathLst>
            </a:custGeom>
            <a:ln w="9999">
              <a:solidFill>
                <a:srgbClr val="FFB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582" y="286258"/>
            <a:ext cx="41198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Installation</a:t>
            </a:r>
            <a:r>
              <a:rPr sz="4000" b="0" spc="-10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of</a:t>
            </a:r>
            <a:r>
              <a:rPr sz="4000" b="0" spc="1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Paytm</a:t>
            </a:r>
            <a:endParaRPr sz="4000">
              <a:latin typeface="Tw Cen MT"/>
              <a:cs typeface="Tw Cen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82467" y="1533143"/>
            <a:ext cx="4932045" cy="5323840"/>
            <a:chOff x="2982467" y="1533143"/>
            <a:chExt cx="4932045" cy="53238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2467" y="1533143"/>
              <a:ext cx="3180587" cy="53233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48172" y="3268967"/>
              <a:ext cx="1965960" cy="10348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992241" y="3284347"/>
              <a:ext cx="1881505" cy="949325"/>
            </a:xfrm>
            <a:custGeom>
              <a:avLst/>
              <a:gdLst/>
              <a:ahLst/>
              <a:cxnLst/>
              <a:rect l="l" t="t" r="r" b="b"/>
              <a:pathLst>
                <a:path w="1881504" h="949325">
                  <a:moveTo>
                    <a:pt x="1781810" y="0"/>
                  </a:moveTo>
                  <a:lnTo>
                    <a:pt x="325755" y="385952"/>
                  </a:lnTo>
                  <a:lnTo>
                    <a:pt x="275971" y="198247"/>
                  </a:lnTo>
                  <a:lnTo>
                    <a:pt x="0" y="673226"/>
                  </a:lnTo>
                  <a:lnTo>
                    <a:pt x="474980" y="949197"/>
                  </a:lnTo>
                  <a:lnTo>
                    <a:pt x="425323" y="761364"/>
                  </a:lnTo>
                  <a:lnTo>
                    <a:pt x="1881378" y="375411"/>
                  </a:lnTo>
                  <a:lnTo>
                    <a:pt x="1781810" y="0"/>
                  </a:lnTo>
                  <a:close/>
                </a:path>
              </a:pathLst>
            </a:custGeom>
            <a:solidFill>
              <a:srgbClr val="FFB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92241" y="3284347"/>
              <a:ext cx="1881505" cy="949325"/>
            </a:xfrm>
            <a:custGeom>
              <a:avLst/>
              <a:gdLst/>
              <a:ahLst/>
              <a:cxnLst/>
              <a:rect l="l" t="t" r="r" b="b"/>
              <a:pathLst>
                <a:path w="1881504" h="949325">
                  <a:moveTo>
                    <a:pt x="0" y="673226"/>
                  </a:moveTo>
                  <a:lnTo>
                    <a:pt x="275971" y="198247"/>
                  </a:lnTo>
                  <a:lnTo>
                    <a:pt x="325755" y="385952"/>
                  </a:lnTo>
                  <a:lnTo>
                    <a:pt x="1781810" y="0"/>
                  </a:lnTo>
                  <a:lnTo>
                    <a:pt x="1881378" y="375411"/>
                  </a:lnTo>
                  <a:lnTo>
                    <a:pt x="425323" y="761364"/>
                  </a:lnTo>
                  <a:lnTo>
                    <a:pt x="474980" y="949197"/>
                  </a:lnTo>
                  <a:lnTo>
                    <a:pt x="0" y="673226"/>
                  </a:lnTo>
                  <a:close/>
                </a:path>
              </a:pathLst>
            </a:custGeom>
            <a:ln w="9999">
              <a:solidFill>
                <a:srgbClr val="FFB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582" y="286258"/>
            <a:ext cx="41198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Installation</a:t>
            </a:r>
            <a:r>
              <a:rPr sz="4000" b="0" spc="-10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of</a:t>
            </a:r>
            <a:r>
              <a:rPr sz="4000" b="0" spc="1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Paytm</a:t>
            </a:r>
            <a:endParaRPr sz="4000">
              <a:latin typeface="Tw Cen MT"/>
              <a:cs typeface="Tw Cen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73252" y="1487424"/>
            <a:ext cx="4932045" cy="5370830"/>
            <a:chOff x="873252" y="1487424"/>
            <a:chExt cx="4932045" cy="53708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7584" y="1487424"/>
              <a:ext cx="3037332" cy="53705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3252" y="1906536"/>
              <a:ext cx="1988820" cy="857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18019" y="1921002"/>
              <a:ext cx="1905000" cy="772795"/>
            </a:xfrm>
            <a:custGeom>
              <a:avLst/>
              <a:gdLst/>
              <a:ahLst/>
              <a:cxnLst/>
              <a:rect l="l" t="t" r="r" b="b"/>
              <a:pathLst>
                <a:path w="1905000" h="772794">
                  <a:moveTo>
                    <a:pt x="1478851" y="0"/>
                  </a:moveTo>
                  <a:lnTo>
                    <a:pt x="1498536" y="193167"/>
                  </a:lnTo>
                  <a:lnTo>
                    <a:pt x="0" y="346456"/>
                  </a:lnTo>
                  <a:lnTo>
                    <a:pt x="39522" y="732917"/>
                  </a:lnTo>
                  <a:lnTo>
                    <a:pt x="1538033" y="579627"/>
                  </a:lnTo>
                  <a:lnTo>
                    <a:pt x="1557845" y="772795"/>
                  </a:lnTo>
                  <a:lnTo>
                    <a:pt x="1904809" y="346837"/>
                  </a:lnTo>
                  <a:lnTo>
                    <a:pt x="1478851" y="0"/>
                  </a:lnTo>
                  <a:close/>
                </a:path>
              </a:pathLst>
            </a:custGeom>
            <a:solidFill>
              <a:srgbClr val="FFB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8019" y="1921002"/>
              <a:ext cx="1905000" cy="772795"/>
            </a:xfrm>
            <a:custGeom>
              <a:avLst/>
              <a:gdLst/>
              <a:ahLst/>
              <a:cxnLst/>
              <a:rect l="l" t="t" r="r" b="b"/>
              <a:pathLst>
                <a:path w="1905000" h="772794">
                  <a:moveTo>
                    <a:pt x="1904809" y="346837"/>
                  </a:moveTo>
                  <a:lnTo>
                    <a:pt x="1557845" y="772795"/>
                  </a:lnTo>
                  <a:lnTo>
                    <a:pt x="1538033" y="579627"/>
                  </a:lnTo>
                  <a:lnTo>
                    <a:pt x="39522" y="732917"/>
                  </a:lnTo>
                  <a:lnTo>
                    <a:pt x="0" y="346456"/>
                  </a:lnTo>
                  <a:lnTo>
                    <a:pt x="1498536" y="193167"/>
                  </a:lnTo>
                  <a:lnTo>
                    <a:pt x="1478851" y="0"/>
                  </a:lnTo>
                  <a:lnTo>
                    <a:pt x="1904809" y="346837"/>
                  </a:lnTo>
                  <a:close/>
                </a:path>
              </a:pathLst>
            </a:custGeom>
            <a:ln w="9999">
              <a:solidFill>
                <a:srgbClr val="FFB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582" y="286258"/>
            <a:ext cx="41198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Installation</a:t>
            </a:r>
            <a:r>
              <a:rPr sz="4000" b="0" spc="-10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of</a:t>
            </a:r>
            <a:r>
              <a:rPr sz="4000" b="0" spc="1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Paytm</a:t>
            </a:r>
            <a:endParaRPr sz="4000">
              <a:latin typeface="Tw Cen MT"/>
              <a:cs typeface="Tw Cen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72155" y="1505710"/>
            <a:ext cx="4465320" cy="5352415"/>
            <a:chOff x="2772155" y="1505710"/>
            <a:chExt cx="4465320" cy="53524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2155" y="1505710"/>
              <a:ext cx="3197351" cy="535228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71516" y="5004816"/>
              <a:ext cx="1965960" cy="10348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16347" y="5019929"/>
              <a:ext cx="1881505" cy="949325"/>
            </a:xfrm>
            <a:custGeom>
              <a:avLst/>
              <a:gdLst/>
              <a:ahLst/>
              <a:cxnLst/>
              <a:rect l="l" t="t" r="r" b="b"/>
              <a:pathLst>
                <a:path w="1881504" h="949325">
                  <a:moveTo>
                    <a:pt x="1781809" y="0"/>
                  </a:moveTo>
                  <a:lnTo>
                    <a:pt x="325754" y="386080"/>
                  </a:lnTo>
                  <a:lnTo>
                    <a:pt x="275970" y="198247"/>
                  </a:lnTo>
                  <a:lnTo>
                    <a:pt x="0" y="673303"/>
                  </a:lnTo>
                  <a:lnTo>
                    <a:pt x="474979" y="949248"/>
                  </a:lnTo>
                  <a:lnTo>
                    <a:pt x="425323" y="761504"/>
                  </a:lnTo>
                  <a:lnTo>
                    <a:pt x="1881377" y="375539"/>
                  </a:lnTo>
                  <a:lnTo>
                    <a:pt x="1781809" y="0"/>
                  </a:lnTo>
                  <a:close/>
                </a:path>
              </a:pathLst>
            </a:custGeom>
            <a:solidFill>
              <a:srgbClr val="FFB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16347" y="5019929"/>
              <a:ext cx="1881505" cy="949325"/>
            </a:xfrm>
            <a:custGeom>
              <a:avLst/>
              <a:gdLst/>
              <a:ahLst/>
              <a:cxnLst/>
              <a:rect l="l" t="t" r="r" b="b"/>
              <a:pathLst>
                <a:path w="1881504" h="949325">
                  <a:moveTo>
                    <a:pt x="0" y="673303"/>
                  </a:moveTo>
                  <a:lnTo>
                    <a:pt x="275970" y="198247"/>
                  </a:lnTo>
                  <a:lnTo>
                    <a:pt x="325754" y="386080"/>
                  </a:lnTo>
                  <a:lnTo>
                    <a:pt x="1781809" y="0"/>
                  </a:lnTo>
                  <a:lnTo>
                    <a:pt x="1881377" y="375539"/>
                  </a:lnTo>
                  <a:lnTo>
                    <a:pt x="425323" y="761504"/>
                  </a:lnTo>
                  <a:lnTo>
                    <a:pt x="474979" y="949248"/>
                  </a:lnTo>
                  <a:lnTo>
                    <a:pt x="0" y="673303"/>
                  </a:lnTo>
                </a:path>
              </a:pathLst>
            </a:custGeom>
            <a:ln w="9999">
              <a:solidFill>
                <a:srgbClr val="FFB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77311" y="2907741"/>
              <a:ext cx="1202436" cy="30332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922269" y="2922269"/>
              <a:ext cx="1117600" cy="219710"/>
            </a:xfrm>
            <a:custGeom>
              <a:avLst/>
              <a:gdLst/>
              <a:ahLst/>
              <a:cxnLst/>
              <a:rect l="l" t="t" r="r" b="b"/>
              <a:pathLst>
                <a:path w="1117600" h="219710">
                  <a:moveTo>
                    <a:pt x="1117092" y="0"/>
                  </a:moveTo>
                  <a:lnTo>
                    <a:pt x="0" y="0"/>
                  </a:lnTo>
                  <a:lnTo>
                    <a:pt x="0" y="219455"/>
                  </a:lnTo>
                  <a:lnTo>
                    <a:pt x="1117092" y="219455"/>
                  </a:lnTo>
                  <a:lnTo>
                    <a:pt x="1117092" y="0"/>
                  </a:lnTo>
                  <a:close/>
                </a:path>
              </a:pathLst>
            </a:custGeom>
            <a:solidFill>
              <a:srgbClr val="2C7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22269" y="2922269"/>
              <a:ext cx="1117600" cy="219710"/>
            </a:xfrm>
            <a:custGeom>
              <a:avLst/>
              <a:gdLst/>
              <a:ahLst/>
              <a:cxnLst/>
              <a:rect l="l" t="t" r="r" b="b"/>
              <a:pathLst>
                <a:path w="1117600" h="219710">
                  <a:moveTo>
                    <a:pt x="0" y="219455"/>
                  </a:moveTo>
                  <a:lnTo>
                    <a:pt x="1117092" y="219455"/>
                  </a:lnTo>
                  <a:lnTo>
                    <a:pt x="1117092" y="0"/>
                  </a:lnTo>
                  <a:lnTo>
                    <a:pt x="0" y="0"/>
                  </a:lnTo>
                  <a:lnTo>
                    <a:pt x="0" y="219455"/>
                  </a:lnTo>
                  <a:close/>
                </a:path>
              </a:pathLst>
            </a:custGeom>
            <a:ln w="9999">
              <a:solidFill>
                <a:srgbClr val="2C7B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77311" y="3422853"/>
              <a:ext cx="1609343" cy="30332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922269" y="3437381"/>
              <a:ext cx="1524000" cy="219710"/>
            </a:xfrm>
            <a:custGeom>
              <a:avLst/>
              <a:gdLst/>
              <a:ahLst/>
              <a:cxnLst/>
              <a:rect l="l" t="t" r="r" b="b"/>
              <a:pathLst>
                <a:path w="1524000" h="219710">
                  <a:moveTo>
                    <a:pt x="1524000" y="0"/>
                  </a:moveTo>
                  <a:lnTo>
                    <a:pt x="0" y="0"/>
                  </a:lnTo>
                  <a:lnTo>
                    <a:pt x="0" y="219456"/>
                  </a:lnTo>
                  <a:lnTo>
                    <a:pt x="1524000" y="219456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2C7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22269" y="3437381"/>
              <a:ext cx="1524000" cy="219710"/>
            </a:xfrm>
            <a:custGeom>
              <a:avLst/>
              <a:gdLst/>
              <a:ahLst/>
              <a:cxnLst/>
              <a:rect l="l" t="t" r="r" b="b"/>
              <a:pathLst>
                <a:path w="1524000" h="219710">
                  <a:moveTo>
                    <a:pt x="0" y="219456"/>
                  </a:moveTo>
                  <a:lnTo>
                    <a:pt x="1524000" y="219456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ln w="9999">
              <a:solidFill>
                <a:srgbClr val="2C7B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582" y="286258"/>
            <a:ext cx="41198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Installation</a:t>
            </a:r>
            <a:r>
              <a:rPr sz="4000" b="0" spc="-10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of</a:t>
            </a:r>
            <a:r>
              <a:rPr sz="4000" b="0" spc="1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Paytm</a:t>
            </a:r>
            <a:endParaRPr sz="4000">
              <a:latin typeface="Tw Cen MT"/>
              <a:cs typeface="Tw Cen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26008" y="1510283"/>
            <a:ext cx="4855845" cy="5347970"/>
            <a:chOff x="826008" y="1510283"/>
            <a:chExt cx="4855845" cy="53479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8043" y="1510283"/>
              <a:ext cx="3009900" cy="53477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5512" y="1757159"/>
              <a:ext cx="1965960" cy="10348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59834" y="1772157"/>
              <a:ext cx="1881505" cy="949325"/>
            </a:xfrm>
            <a:custGeom>
              <a:avLst/>
              <a:gdLst/>
              <a:ahLst/>
              <a:cxnLst/>
              <a:rect l="l" t="t" r="r" b="b"/>
              <a:pathLst>
                <a:path w="1881504" h="949325">
                  <a:moveTo>
                    <a:pt x="1781810" y="0"/>
                  </a:moveTo>
                  <a:lnTo>
                    <a:pt x="325627" y="385952"/>
                  </a:lnTo>
                  <a:lnTo>
                    <a:pt x="275970" y="198246"/>
                  </a:lnTo>
                  <a:lnTo>
                    <a:pt x="0" y="673226"/>
                  </a:lnTo>
                  <a:lnTo>
                    <a:pt x="474979" y="949197"/>
                  </a:lnTo>
                  <a:lnTo>
                    <a:pt x="425195" y="761491"/>
                  </a:lnTo>
                  <a:lnTo>
                    <a:pt x="1881251" y="375412"/>
                  </a:lnTo>
                  <a:lnTo>
                    <a:pt x="1781810" y="0"/>
                  </a:lnTo>
                  <a:close/>
                </a:path>
              </a:pathLst>
            </a:custGeom>
            <a:solidFill>
              <a:srgbClr val="FFB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59834" y="1772157"/>
              <a:ext cx="1881505" cy="949325"/>
            </a:xfrm>
            <a:custGeom>
              <a:avLst/>
              <a:gdLst/>
              <a:ahLst/>
              <a:cxnLst/>
              <a:rect l="l" t="t" r="r" b="b"/>
              <a:pathLst>
                <a:path w="1881504" h="949325">
                  <a:moveTo>
                    <a:pt x="0" y="673226"/>
                  </a:moveTo>
                  <a:lnTo>
                    <a:pt x="275970" y="198246"/>
                  </a:lnTo>
                  <a:lnTo>
                    <a:pt x="325627" y="385952"/>
                  </a:lnTo>
                  <a:lnTo>
                    <a:pt x="1781810" y="0"/>
                  </a:lnTo>
                  <a:lnTo>
                    <a:pt x="1881251" y="375412"/>
                  </a:lnTo>
                  <a:lnTo>
                    <a:pt x="425195" y="761491"/>
                  </a:lnTo>
                  <a:lnTo>
                    <a:pt x="474979" y="949197"/>
                  </a:lnTo>
                  <a:lnTo>
                    <a:pt x="0" y="673226"/>
                  </a:lnTo>
                  <a:close/>
                </a:path>
              </a:pathLst>
            </a:custGeom>
            <a:ln w="9999">
              <a:solidFill>
                <a:srgbClr val="FFB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008" y="2702064"/>
              <a:ext cx="1955291" cy="107593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1080" y="2716275"/>
              <a:ext cx="1870710" cy="991869"/>
            </a:xfrm>
            <a:custGeom>
              <a:avLst/>
              <a:gdLst/>
              <a:ahLst/>
              <a:cxnLst/>
              <a:rect l="l" t="t" r="r" b="b"/>
              <a:pathLst>
                <a:path w="1870710" h="991870">
                  <a:moveTo>
                    <a:pt x="1386852" y="0"/>
                  </a:moveTo>
                  <a:lnTo>
                    <a:pt x="1442732" y="186054"/>
                  </a:lnTo>
                  <a:lnTo>
                    <a:pt x="0" y="619378"/>
                  </a:lnTo>
                  <a:lnTo>
                    <a:pt x="111734" y="991362"/>
                  </a:lnTo>
                  <a:lnTo>
                    <a:pt x="1554492" y="558038"/>
                  </a:lnTo>
                  <a:lnTo>
                    <a:pt x="1610372" y="744093"/>
                  </a:lnTo>
                  <a:lnTo>
                    <a:pt x="1870595" y="260350"/>
                  </a:lnTo>
                  <a:lnTo>
                    <a:pt x="1386852" y="0"/>
                  </a:lnTo>
                  <a:close/>
                </a:path>
              </a:pathLst>
            </a:custGeom>
            <a:solidFill>
              <a:srgbClr val="FFB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1080" y="2716275"/>
              <a:ext cx="1870710" cy="991869"/>
            </a:xfrm>
            <a:custGeom>
              <a:avLst/>
              <a:gdLst/>
              <a:ahLst/>
              <a:cxnLst/>
              <a:rect l="l" t="t" r="r" b="b"/>
              <a:pathLst>
                <a:path w="1870710" h="991870">
                  <a:moveTo>
                    <a:pt x="1870595" y="260350"/>
                  </a:moveTo>
                  <a:lnTo>
                    <a:pt x="1610372" y="744093"/>
                  </a:lnTo>
                  <a:lnTo>
                    <a:pt x="1554492" y="558038"/>
                  </a:lnTo>
                  <a:lnTo>
                    <a:pt x="111734" y="991362"/>
                  </a:lnTo>
                  <a:lnTo>
                    <a:pt x="0" y="619378"/>
                  </a:lnTo>
                  <a:lnTo>
                    <a:pt x="1442732" y="186054"/>
                  </a:lnTo>
                  <a:lnTo>
                    <a:pt x="1386852" y="0"/>
                  </a:lnTo>
                  <a:lnTo>
                    <a:pt x="1870595" y="260350"/>
                  </a:lnTo>
                  <a:close/>
                </a:path>
              </a:pathLst>
            </a:custGeom>
            <a:ln w="9999">
              <a:solidFill>
                <a:srgbClr val="FFB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582" y="286258"/>
            <a:ext cx="41198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Installation</a:t>
            </a:r>
            <a:r>
              <a:rPr sz="4000" b="0" spc="-10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of</a:t>
            </a:r>
            <a:r>
              <a:rPr sz="4000" b="0" spc="1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Paytm</a:t>
            </a:r>
            <a:endParaRPr sz="4000">
              <a:latin typeface="Tw Cen MT"/>
              <a:cs typeface="Tw Cen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38044" y="1510283"/>
            <a:ext cx="4356100" cy="5347970"/>
            <a:chOff x="2638044" y="1510283"/>
            <a:chExt cx="4356100" cy="53479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8044" y="1510283"/>
              <a:ext cx="3009900" cy="53477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7676" y="3578326"/>
              <a:ext cx="1965960" cy="10332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72126" y="3592448"/>
              <a:ext cx="1881505" cy="949325"/>
            </a:xfrm>
            <a:custGeom>
              <a:avLst/>
              <a:gdLst/>
              <a:ahLst/>
              <a:cxnLst/>
              <a:rect l="l" t="t" r="r" b="b"/>
              <a:pathLst>
                <a:path w="1881504" h="949325">
                  <a:moveTo>
                    <a:pt x="1781809" y="0"/>
                  </a:moveTo>
                  <a:lnTo>
                    <a:pt x="325754" y="385952"/>
                  </a:lnTo>
                  <a:lnTo>
                    <a:pt x="275971" y="198246"/>
                  </a:lnTo>
                  <a:lnTo>
                    <a:pt x="0" y="673226"/>
                  </a:lnTo>
                  <a:lnTo>
                    <a:pt x="474979" y="949198"/>
                  </a:lnTo>
                  <a:lnTo>
                    <a:pt x="425196" y="761492"/>
                  </a:lnTo>
                  <a:lnTo>
                    <a:pt x="1881377" y="375538"/>
                  </a:lnTo>
                  <a:lnTo>
                    <a:pt x="1781809" y="0"/>
                  </a:lnTo>
                  <a:close/>
                </a:path>
              </a:pathLst>
            </a:custGeom>
            <a:solidFill>
              <a:srgbClr val="FFB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72126" y="3592448"/>
              <a:ext cx="1881505" cy="949325"/>
            </a:xfrm>
            <a:custGeom>
              <a:avLst/>
              <a:gdLst/>
              <a:ahLst/>
              <a:cxnLst/>
              <a:rect l="l" t="t" r="r" b="b"/>
              <a:pathLst>
                <a:path w="1881504" h="949325">
                  <a:moveTo>
                    <a:pt x="0" y="673226"/>
                  </a:moveTo>
                  <a:lnTo>
                    <a:pt x="275971" y="198246"/>
                  </a:lnTo>
                  <a:lnTo>
                    <a:pt x="325754" y="385952"/>
                  </a:lnTo>
                  <a:lnTo>
                    <a:pt x="1781809" y="0"/>
                  </a:lnTo>
                  <a:lnTo>
                    <a:pt x="1881377" y="375538"/>
                  </a:lnTo>
                  <a:lnTo>
                    <a:pt x="425196" y="761492"/>
                  </a:lnTo>
                  <a:lnTo>
                    <a:pt x="474979" y="949198"/>
                  </a:lnTo>
                  <a:lnTo>
                    <a:pt x="0" y="673226"/>
                  </a:lnTo>
                </a:path>
              </a:pathLst>
            </a:custGeom>
            <a:ln w="9999">
              <a:solidFill>
                <a:srgbClr val="FFB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582" y="286258"/>
            <a:ext cx="41198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Installation</a:t>
            </a:r>
            <a:r>
              <a:rPr sz="4000" b="0" spc="-10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of</a:t>
            </a:r>
            <a:r>
              <a:rPr sz="4000" b="0" spc="1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Paytm</a:t>
            </a:r>
            <a:endParaRPr sz="4000">
              <a:latin typeface="Tw Cen MT"/>
              <a:cs typeface="Tw Cen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05100" y="1491994"/>
            <a:ext cx="4777740" cy="5366385"/>
            <a:chOff x="2705100" y="1491994"/>
            <a:chExt cx="4777740" cy="53663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5100" y="1491994"/>
              <a:ext cx="2983992" cy="536600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6879" y="3733787"/>
              <a:ext cx="1965960" cy="10348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561838" y="3749040"/>
              <a:ext cx="1881505" cy="949325"/>
            </a:xfrm>
            <a:custGeom>
              <a:avLst/>
              <a:gdLst/>
              <a:ahLst/>
              <a:cxnLst/>
              <a:rect l="l" t="t" r="r" b="b"/>
              <a:pathLst>
                <a:path w="1881504" h="949325">
                  <a:moveTo>
                    <a:pt x="1781810" y="0"/>
                  </a:moveTo>
                  <a:lnTo>
                    <a:pt x="325754" y="385953"/>
                  </a:lnTo>
                  <a:lnTo>
                    <a:pt x="275971" y="198247"/>
                  </a:lnTo>
                  <a:lnTo>
                    <a:pt x="0" y="673227"/>
                  </a:lnTo>
                  <a:lnTo>
                    <a:pt x="475107" y="949198"/>
                  </a:lnTo>
                  <a:lnTo>
                    <a:pt x="425323" y="761492"/>
                  </a:lnTo>
                  <a:lnTo>
                    <a:pt x="1881378" y="375539"/>
                  </a:lnTo>
                  <a:lnTo>
                    <a:pt x="1781810" y="0"/>
                  </a:lnTo>
                  <a:close/>
                </a:path>
              </a:pathLst>
            </a:custGeom>
            <a:solidFill>
              <a:srgbClr val="FFB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61838" y="3749040"/>
              <a:ext cx="1881505" cy="949325"/>
            </a:xfrm>
            <a:custGeom>
              <a:avLst/>
              <a:gdLst/>
              <a:ahLst/>
              <a:cxnLst/>
              <a:rect l="l" t="t" r="r" b="b"/>
              <a:pathLst>
                <a:path w="1881504" h="949325">
                  <a:moveTo>
                    <a:pt x="0" y="673227"/>
                  </a:moveTo>
                  <a:lnTo>
                    <a:pt x="275971" y="198247"/>
                  </a:lnTo>
                  <a:lnTo>
                    <a:pt x="325754" y="385953"/>
                  </a:lnTo>
                  <a:lnTo>
                    <a:pt x="1781810" y="0"/>
                  </a:lnTo>
                  <a:lnTo>
                    <a:pt x="1881378" y="375539"/>
                  </a:lnTo>
                  <a:lnTo>
                    <a:pt x="425323" y="761492"/>
                  </a:lnTo>
                  <a:lnTo>
                    <a:pt x="475107" y="949198"/>
                  </a:lnTo>
                  <a:lnTo>
                    <a:pt x="0" y="673227"/>
                  </a:lnTo>
                </a:path>
              </a:pathLst>
            </a:custGeom>
            <a:ln w="9999">
              <a:solidFill>
                <a:srgbClr val="FFB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582" y="286258"/>
            <a:ext cx="41198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Installation</a:t>
            </a:r>
            <a:r>
              <a:rPr sz="4000" b="0" spc="-10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of</a:t>
            </a:r>
            <a:r>
              <a:rPr sz="4000" b="0" spc="1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Paytm</a:t>
            </a:r>
            <a:endParaRPr sz="4000">
              <a:latin typeface="Tw Cen MT"/>
              <a:cs typeface="Tw Cen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89660" y="1490472"/>
            <a:ext cx="5613400" cy="5367655"/>
            <a:chOff x="1089660" y="1490472"/>
            <a:chExt cx="5613400" cy="53676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1824" y="1490472"/>
              <a:ext cx="3119628" cy="53675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23616" y="2715742"/>
              <a:ext cx="1495044" cy="65991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68320" y="2730627"/>
              <a:ext cx="1410970" cy="575945"/>
            </a:xfrm>
            <a:custGeom>
              <a:avLst/>
              <a:gdLst/>
              <a:ahLst/>
              <a:cxnLst/>
              <a:rect l="l" t="t" r="r" b="b"/>
              <a:pathLst>
                <a:path w="1410970" h="575945">
                  <a:moveTo>
                    <a:pt x="1365884" y="0"/>
                  </a:moveTo>
                  <a:lnTo>
                    <a:pt x="145923" y="323342"/>
                  </a:lnTo>
                  <a:lnTo>
                    <a:pt x="123698" y="239268"/>
                  </a:lnTo>
                  <a:lnTo>
                    <a:pt x="0" y="451993"/>
                  </a:lnTo>
                  <a:lnTo>
                    <a:pt x="212852" y="575690"/>
                  </a:lnTo>
                  <a:lnTo>
                    <a:pt x="190627" y="491617"/>
                  </a:lnTo>
                  <a:lnTo>
                    <a:pt x="1410462" y="168148"/>
                  </a:lnTo>
                  <a:lnTo>
                    <a:pt x="1365884" y="0"/>
                  </a:lnTo>
                  <a:close/>
                </a:path>
              </a:pathLst>
            </a:custGeom>
            <a:solidFill>
              <a:srgbClr val="FFB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68320" y="2730627"/>
              <a:ext cx="1410970" cy="575945"/>
            </a:xfrm>
            <a:custGeom>
              <a:avLst/>
              <a:gdLst/>
              <a:ahLst/>
              <a:cxnLst/>
              <a:rect l="l" t="t" r="r" b="b"/>
              <a:pathLst>
                <a:path w="1410970" h="575945">
                  <a:moveTo>
                    <a:pt x="0" y="451993"/>
                  </a:moveTo>
                  <a:lnTo>
                    <a:pt x="123698" y="239268"/>
                  </a:lnTo>
                  <a:lnTo>
                    <a:pt x="145923" y="323342"/>
                  </a:lnTo>
                  <a:lnTo>
                    <a:pt x="1365884" y="0"/>
                  </a:lnTo>
                  <a:lnTo>
                    <a:pt x="1410462" y="168148"/>
                  </a:lnTo>
                  <a:lnTo>
                    <a:pt x="190627" y="491617"/>
                  </a:lnTo>
                  <a:lnTo>
                    <a:pt x="212852" y="575690"/>
                  </a:lnTo>
                  <a:lnTo>
                    <a:pt x="0" y="451993"/>
                  </a:lnTo>
                  <a:close/>
                </a:path>
              </a:pathLst>
            </a:custGeom>
            <a:ln w="9999">
              <a:solidFill>
                <a:srgbClr val="FFB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60876" y="3215614"/>
              <a:ext cx="1495044" cy="65991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006088" y="3230117"/>
              <a:ext cx="1410970" cy="575945"/>
            </a:xfrm>
            <a:custGeom>
              <a:avLst/>
              <a:gdLst/>
              <a:ahLst/>
              <a:cxnLst/>
              <a:rect l="l" t="t" r="r" b="b"/>
              <a:pathLst>
                <a:path w="1410970" h="575945">
                  <a:moveTo>
                    <a:pt x="1365885" y="0"/>
                  </a:moveTo>
                  <a:lnTo>
                    <a:pt x="145923" y="323342"/>
                  </a:lnTo>
                  <a:lnTo>
                    <a:pt x="123571" y="239268"/>
                  </a:lnTo>
                  <a:lnTo>
                    <a:pt x="0" y="452120"/>
                  </a:lnTo>
                  <a:lnTo>
                    <a:pt x="212851" y="575691"/>
                  </a:lnTo>
                  <a:lnTo>
                    <a:pt x="190500" y="491617"/>
                  </a:lnTo>
                  <a:lnTo>
                    <a:pt x="1410462" y="168275"/>
                  </a:lnTo>
                  <a:lnTo>
                    <a:pt x="1365885" y="0"/>
                  </a:lnTo>
                  <a:close/>
                </a:path>
              </a:pathLst>
            </a:custGeom>
            <a:solidFill>
              <a:srgbClr val="FFB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06088" y="3230117"/>
              <a:ext cx="1410970" cy="575945"/>
            </a:xfrm>
            <a:custGeom>
              <a:avLst/>
              <a:gdLst/>
              <a:ahLst/>
              <a:cxnLst/>
              <a:rect l="l" t="t" r="r" b="b"/>
              <a:pathLst>
                <a:path w="1410970" h="575945">
                  <a:moveTo>
                    <a:pt x="0" y="452120"/>
                  </a:moveTo>
                  <a:lnTo>
                    <a:pt x="123571" y="239268"/>
                  </a:lnTo>
                  <a:lnTo>
                    <a:pt x="145923" y="323342"/>
                  </a:lnTo>
                  <a:lnTo>
                    <a:pt x="1365885" y="0"/>
                  </a:lnTo>
                  <a:lnTo>
                    <a:pt x="1410462" y="168275"/>
                  </a:lnTo>
                  <a:lnTo>
                    <a:pt x="190500" y="491617"/>
                  </a:lnTo>
                  <a:lnTo>
                    <a:pt x="212851" y="575691"/>
                  </a:lnTo>
                  <a:lnTo>
                    <a:pt x="0" y="452120"/>
                  </a:lnTo>
                  <a:close/>
                </a:path>
              </a:pathLst>
            </a:custGeom>
            <a:ln w="9999">
              <a:solidFill>
                <a:srgbClr val="FFB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9660" y="4107205"/>
              <a:ext cx="1516380" cy="54709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34364" y="4121530"/>
              <a:ext cx="1431290" cy="462915"/>
            </a:xfrm>
            <a:custGeom>
              <a:avLst/>
              <a:gdLst/>
              <a:ahLst/>
              <a:cxnLst/>
              <a:rect l="l" t="t" r="r" b="b"/>
              <a:pathLst>
                <a:path w="1431289" h="462914">
                  <a:moveTo>
                    <a:pt x="1231138" y="0"/>
                  </a:moveTo>
                  <a:lnTo>
                    <a:pt x="1245235" y="85852"/>
                  </a:lnTo>
                  <a:lnTo>
                    <a:pt x="0" y="290957"/>
                  </a:lnTo>
                  <a:lnTo>
                    <a:pt x="28282" y="462661"/>
                  </a:lnTo>
                  <a:lnTo>
                    <a:pt x="1273556" y="257556"/>
                  </a:lnTo>
                  <a:lnTo>
                    <a:pt x="1287653" y="343535"/>
                  </a:lnTo>
                  <a:lnTo>
                    <a:pt x="1431163" y="143510"/>
                  </a:lnTo>
                  <a:lnTo>
                    <a:pt x="1231138" y="0"/>
                  </a:lnTo>
                  <a:close/>
                </a:path>
              </a:pathLst>
            </a:custGeom>
            <a:solidFill>
              <a:srgbClr val="FFB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34364" y="4121530"/>
              <a:ext cx="1431290" cy="462915"/>
            </a:xfrm>
            <a:custGeom>
              <a:avLst/>
              <a:gdLst/>
              <a:ahLst/>
              <a:cxnLst/>
              <a:rect l="l" t="t" r="r" b="b"/>
              <a:pathLst>
                <a:path w="1431289" h="462914">
                  <a:moveTo>
                    <a:pt x="1431163" y="143510"/>
                  </a:moveTo>
                  <a:lnTo>
                    <a:pt x="1287653" y="343535"/>
                  </a:lnTo>
                  <a:lnTo>
                    <a:pt x="1273556" y="257556"/>
                  </a:lnTo>
                  <a:lnTo>
                    <a:pt x="28282" y="462661"/>
                  </a:lnTo>
                  <a:lnTo>
                    <a:pt x="0" y="290957"/>
                  </a:lnTo>
                  <a:lnTo>
                    <a:pt x="1245235" y="85852"/>
                  </a:lnTo>
                  <a:lnTo>
                    <a:pt x="1231138" y="0"/>
                  </a:lnTo>
                  <a:lnTo>
                    <a:pt x="1431163" y="143510"/>
                  </a:lnTo>
                  <a:close/>
                </a:path>
              </a:pathLst>
            </a:custGeom>
            <a:ln w="9999">
              <a:solidFill>
                <a:srgbClr val="FFB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07507" y="4739614"/>
              <a:ext cx="1495043" cy="65991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252719" y="4754118"/>
              <a:ext cx="1410970" cy="575945"/>
            </a:xfrm>
            <a:custGeom>
              <a:avLst/>
              <a:gdLst/>
              <a:ahLst/>
              <a:cxnLst/>
              <a:rect l="l" t="t" r="r" b="b"/>
              <a:pathLst>
                <a:path w="1410970" h="575945">
                  <a:moveTo>
                    <a:pt x="1365884" y="0"/>
                  </a:moveTo>
                  <a:lnTo>
                    <a:pt x="145922" y="323468"/>
                  </a:lnTo>
                  <a:lnTo>
                    <a:pt x="123697" y="239267"/>
                  </a:lnTo>
                  <a:lnTo>
                    <a:pt x="0" y="452119"/>
                  </a:lnTo>
                  <a:lnTo>
                    <a:pt x="212851" y="575817"/>
                  </a:lnTo>
                  <a:lnTo>
                    <a:pt x="190626" y="491616"/>
                  </a:lnTo>
                  <a:lnTo>
                    <a:pt x="1410461" y="168274"/>
                  </a:lnTo>
                  <a:lnTo>
                    <a:pt x="1365884" y="0"/>
                  </a:lnTo>
                  <a:close/>
                </a:path>
              </a:pathLst>
            </a:custGeom>
            <a:solidFill>
              <a:srgbClr val="FFB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52719" y="4754118"/>
              <a:ext cx="1410970" cy="575945"/>
            </a:xfrm>
            <a:custGeom>
              <a:avLst/>
              <a:gdLst/>
              <a:ahLst/>
              <a:cxnLst/>
              <a:rect l="l" t="t" r="r" b="b"/>
              <a:pathLst>
                <a:path w="1410970" h="575945">
                  <a:moveTo>
                    <a:pt x="0" y="452119"/>
                  </a:moveTo>
                  <a:lnTo>
                    <a:pt x="123697" y="239267"/>
                  </a:lnTo>
                  <a:lnTo>
                    <a:pt x="145922" y="323468"/>
                  </a:lnTo>
                  <a:lnTo>
                    <a:pt x="1365884" y="0"/>
                  </a:lnTo>
                  <a:lnTo>
                    <a:pt x="1410461" y="168274"/>
                  </a:lnTo>
                  <a:lnTo>
                    <a:pt x="190626" y="491616"/>
                  </a:lnTo>
                  <a:lnTo>
                    <a:pt x="212851" y="575817"/>
                  </a:lnTo>
                  <a:lnTo>
                    <a:pt x="0" y="452119"/>
                  </a:lnTo>
                  <a:close/>
                </a:path>
              </a:pathLst>
            </a:custGeom>
            <a:ln w="9999">
              <a:solidFill>
                <a:srgbClr val="FFB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582" y="286258"/>
            <a:ext cx="41198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Installation</a:t>
            </a:r>
            <a:r>
              <a:rPr sz="4000" b="0" spc="-10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of</a:t>
            </a:r>
            <a:r>
              <a:rPr sz="4000" b="0" spc="1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Paytm</a:t>
            </a:r>
            <a:endParaRPr sz="4000">
              <a:latin typeface="Tw Cen MT"/>
              <a:cs typeface="Tw Cen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27960" y="1514854"/>
            <a:ext cx="3451860" cy="5325110"/>
            <a:chOff x="2727960" y="1514854"/>
            <a:chExt cx="3451860" cy="53251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7960" y="1514854"/>
              <a:ext cx="2977895" cy="532485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6467" y="5172455"/>
              <a:ext cx="1673352" cy="7635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50410" y="5187315"/>
              <a:ext cx="1588770" cy="678815"/>
            </a:xfrm>
            <a:custGeom>
              <a:avLst/>
              <a:gdLst/>
              <a:ahLst/>
              <a:cxnLst/>
              <a:rect l="l" t="t" r="r" b="b"/>
              <a:pathLst>
                <a:path w="1588770" h="678814">
                  <a:moveTo>
                    <a:pt x="1531747" y="0"/>
                  </a:moveTo>
                  <a:lnTo>
                    <a:pt x="186181" y="356743"/>
                  </a:lnTo>
                  <a:lnTo>
                    <a:pt x="157734" y="249301"/>
                  </a:lnTo>
                  <a:lnTo>
                    <a:pt x="0" y="520915"/>
                  </a:lnTo>
                  <a:lnTo>
                    <a:pt x="271525" y="678675"/>
                  </a:lnTo>
                  <a:lnTo>
                    <a:pt x="243077" y="571347"/>
                  </a:lnTo>
                  <a:lnTo>
                    <a:pt x="1588642" y="214630"/>
                  </a:lnTo>
                  <a:lnTo>
                    <a:pt x="1531747" y="0"/>
                  </a:lnTo>
                  <a:close/>
                </a:path>
              </a:pathLst>
            </a:custGeom>
            <a:solidFill>
              <a:srgbClr val="FFB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50410" y="5187315"/>
              <a:ext cx="1588770" cy="678815"/>
            </a:xfrm>
            <a:custGeom>
              <a:avLst/>
              <a:gdLst/>
              <a:ahLst/>
              <a:cxnLst/>
              <a:rect l="l" t="t" r="r" b="b"/>
              <a:pathLst>
                <a:path w="1588770" h="678814">
                  <a:moveTo>
                    <a:pt x="0" y="520915"/>
                  </a:moveTo>
                  <a:lnTo>
                    <a:pt x="157734" y="249301"/>
                  </a:lnTo>
                  <a:lnTo>
                    <a:pt x="186181" y="356743"/>
                  </a:lnTo>
                  <a:lnTo>
                    <a:pt x="1531747" y="0"/>
                  </a:lnTo>
                  <a:lnTo>
                    <a:pt x="1588642" y="214630"/>
                  </a:lnTo>
                  <a:lnTo>
                    <a:pt x="243077" y="571347"/>
                  </a:lnTo>
                  <a:lnTo>
                    <a:pt x="271525" y="678675"/>
                  </a:lnTo>
                  <a:lnTo>
                    <a:pt x="0" y="520915"/>
                  </a:lnTo>
                  <a:close/>
                </a:path>
              </a:pathLst>
            </a:custGeom>
            <a:ln w="9999">
              <a:solidFill>
                <a:srgbClr val="FFB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65804" y="4617783"/>
              <a:ext cx="533412" cy="20275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810762" y="4632197"/>
              <a:ext cx="448309" cy="119380"/>
            </a:xfrm>
            <a:custGeom>
              <a:avLst/>
              <a:gdLst/>
              <a:ahLst/>
              <a:cxnLst/>
              <a:rect l="l" t="t" r="r" b="b"/>
              <a:pathLst>
                <a:path w="448310" h="119379">
                  <a:moveTo>
                    <a:pt x="448056" y="0"/>
                  </a:moveTo>
                  <a:lnTo>
                    <a:pt x="0" y="0"/>
                  </a:lnTo>
                  <a:lnTo>
                    <a:pt x="0" y="118871"/>
                  </a:lnTo>
                  <a:lnTo>
                    <a:pt x="448056" y="118871"/>
                  </a:lnTo>
                  <a:lnTo>
                    <a:pt x="448056" y="0"/>
                  </a:lnTo>
                  <a:close/>
                </a:path>
              </a:pathLst>
            </a:custGeom>
            <a:solidFill>
              <a:srgbClr val="2C7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10762" y="4632197"/>
              <a:ext cx="448309" cy="119380"/>
            </a:xfrm>
            <a:custGeom>
              <a:avLst/>
              <a:gdLst/>
              <a:ahLst/>
              <a:cxnLst/>
              <a:rect l="l" t="t" r="r" b="b"/>
              <a:pathLst>
                <a:path w="448310" h="119379">
                  <a:moveTo>
                    <a:pt x="0" y="118871"/>
                  </a:moveTo>
                  <a:lnTo>
                    <a:pt x="448056" y="118871"/>
                  </a:lnTo>
                  <a:lnTo>
                    <a:pt x="448056" y="0"/>
                  </a:lnTo>
                  <a:lnTo>
                    <a:pt x="0" y="0"/>
                  </a:lnTo>
                  <a:lnTo>
                    <a:pt x="0" y="118871"/>
                  </a:lnTo>
                  <a:close/>
                </a:path>
              </a:pathLst>
            </a:custGeom>
            <a:ln w="9999">
              <a:solidFill>
                <a:srgbClr val="2C7B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65804" y="5260873"/>
              <a:ext cx="897648" cy="26210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10762" y="5275325"/>
              <a:ext cx="812800" cy="178435"/>
            </a:xfrm>
            <a:custGeom>
              <a:avLst/>
              <a:gdLst/>
              <a:ahLst/>
              <a:cxnLst/>
              <a:rect l="l" t="t" r="r" b="b"/>
              <a:pathLst>
                <a:path w="812800" h="178435">
                  <a:moveTo>
                    <a:pt x="812291" y="0"/>
                  </a:moveTo>
                  <a:lnTo>
                    <a:pt x="0" y="0"/>
                  </a:lnTo>
                  <a:lnTo>
                    <a:pt x="0" y="178308"/>
                  </a:lnTo>
                  <a:lnTo>
                    <a:pt x="812291" y="178308"/>
                  </a:lnTo>
                  <a:lnTo>
                    <a:pt x="812291" y="0"/>
                  </a:lnTo>
                  <a:close/>
                </a:path>
              </a:pathLst>
            </a:custGeom>
            <a:solidFill>
              <a:srgbClr val="2C7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10762" y="5275325"/>
              <a:ext cx="812800" cy="178435"/>
            </a:xfrm>
            <a:custGeom>
              <a:avLst/>
              <a:gdLst/>
              <a:ahLst/>
              <a:cxnLst/>
              <a:rect l="l" t="t" r="r" b="b"/>
              <a:pathLst>
                <a:path w="812800" h="178435">
                  <a:moveTo>
                    <a:pt x="0" y="178308"/>
                  </a:moveTo>
                  <a:lnTo>
                    <a:pt x="812291" y="178308"/>
                  </a:lnTo>
                  <a:lnTo>
                    <a:pt x="812291" y="0"/>
                  </a:lnTo>
                  <a:lnTo>
                    <a:pt x="0" y="0"/>
                  </a:lnTo>
                  <a:lnTo>
                    <a:pt x="0" y="178308"/>
                  </a:lnTo>
                  <a:close/>
                </a:path>
              </a:pathLst>
            </a:custGeom>
            <a:ln w="9999">
              <a:solidFill>
                <a:srgbClr val="2C7B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582" y="286258"/>
            <a:ext cx="41198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Installation</a:t>
            </a:r>
            <a:r>
              <a:rPr sz="4000" b="0" spc="-10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dirty="0">
                <a:solidFill>
                  <a:srgbClr val="09203A"/>
                </a:solidFill>
                <a:latin typeface="Tw Cen MT"/>
                <a:cs typeface="Tw Cen MT"/>
              </a:rPr>
              <a:t>of</a:t>
            </a:r>
            <a:r>
              <a:rPr sz="4000" b="0" spc="10" dirty="0">
                <a:solidFill>
                  <a:srgbClr val="09203A"/>
                </a:solidFill>
                <a:latin typeface="Tw Cen MT"/>
                <a:cs typeface="Tw Cen MT"/>
              </a:rPr>
              <a:t> </a:t>
            </a:r>
            <a:r>
              <a:rPr sz="4000" b="0" spc="-10" dirty="0">
                <a:solidFill>
                  <a:srgbClr val="09203A"/>
                </a:solidFill>
                <a:latin typeface="Tw Cen MT"/>
                <a:cs typeface="Tw Cen MT"/>
              </a:rPr>
              <a:t>Paytm</a:t>
            </a:r>
            <a:endParaRPr sz="4000">
              <a:latin typeface="Tw Cen MT"/>
              <a:cs typeface="Tw Cen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27960" y="1514854"/>
            <a:ext cx="2978150" cy="5325110"/>
            <a:chOff x="2727960" y="1514854"/>
            <a:chExt cx="2978150" cy="53251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7960" y="1514854"/>
              <a:ext cx="2977895" cy="532485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96868" y="5756148"/>
              <a:ext cx="1673352" cy="7635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940810" y="5771527"/>
              <a:ext cx="1588770" cy="678815"/>
            </a:xfrm>
            <a:custGeom>
              <a:avLst/>
              <a:gdLst/>
              <a:ahLst/>
              <a:cxnLst/>
              <a:rect l="l" t="t" r="r" b="b"/>
              <a:pathLst>
                <a:path w="1588770" h="678814">
                  <a:moveTo>
                    <a:pt x="1531747" y="0"/>
                  </a:moveTo>
                  <a:lnTo>
                    <a:pt x="186181" y="356679"/>
                  </a:lnTo>
                  <a:lnTo>
                    <a:pt x="157734" y="249351"/>
                  </a:lnTo>
                  <a:lnTo>
                    <a:pt x="0" y="520903"/>
                  </a:lnTo>
                  <a:lnTo>
                    <a:pt x="271525" y="678662"/>
                  </a:lnTo>
                  <a:lnTo>
                    <a:pt x="243077" y="571334"/>
                  </a:lnTo>
                  <a:lnTo>
                    <a:pt x="1588642" y="214655"/>
                  </a:lnTo>
                  <a:lnTo>
                    <a:pt x="1531747" y="0"/>
                  </a:lnTo>
                  <a:close/>
                </a:path>
              </a:pathLst>
            </a:custGeom>
            <a:solidFill>
              <a:srgbClr val="FFB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40810" y="5771527"/>
              <a:ext cx="1588770" cy="678815"/>
            </a:xfrm>
            <a:custGeom>
              <a:avLst/>
              <a:gdLst/>
              <a:ahLst/>
              <a:cxnLst/>
              <a:rect l="l" t="t" r="r" b="b"/>
              <a:pathLst>
                <a:path w="1588770" h="678814">
                  <a:moveTo>
                    <a:pt x="0" y="520903"/>
                  </a:moveTo>
                  <a:lnTo>
                    <a:pt x="157734" y="249351"/>
                  </a:lnTo>
                  <a:lnTo>
                    <a:pt x="186181" y="356679"/>
                  </a:lnTo>
                  <a:lnTo>
                    <a:pt x="1531747" y="0"/>
                  </a:lnTo>
                  <a:lnTo>
                    <a:pt x="1588642" y="214655"/>
                  </a:lnTo>
                  <a:lnTo>
                    <a:pt x="243077" y="571334"/>
                  </a:lnTo>
                  <a:lnTo>
                    <a:pt x="271525" y="678662"/>
                  </a:lnTo>
                  <a:lnTo>
                    <a:pt x="0" y="520903"/>
                  </a:lnTo>
                  <a:close/>
                </a:path>
              </a:pathLst>
            </a:custGeom>
            <a:ln w="9999">
              <a:solidFill>
                <a:srgbClr val="FFB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65804" y="4617783"/>
              <a:ext cx="533412" cy="20275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810762" y="4632197"/>
              <a:ext cx="448309" cy="119380"/>
            </a:xfrm>
            <a:custGeom>
              <a:avLst/>
              <a:gdLst/>
              <a:ahLst/>
              <a:cxnLst/>
              <a:rect l="l" t="t" r="r" b="b"/>
              <a:pathLst>
                <a:path w="448310" h="119379">
                  <a:moveTo>
                    <a:pt x="448056" y="0"/>
                  </a:moveTo>
                  <a:lnTo>
                    <a:pt x="0" y="0"/>
                  </a:lnTo>
                  <a:lnTo>
                    <a:pt x="0" y="118871"/>
                  </a:lnTo>
                  <a:lnTo>
                    <a:pt x="448056" y="118871"/>
                  </a:lnTo>
                  <a:lnTo>
                    <a:pt x="448056" y="0"/>
                  </a:lnTo>
                  <a:close/>
                </a:path>
              </a:pathLst>
            </a:custGeom>
            <a:solidFill>
              <a:srgbClr val="2C7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10762" y="4632197"/>
              <a:ext cx="448309" cy="119380"/>
            </a:xfrm>
            <a:custGeom>
              <a:avLst/>
              <a:gdLst/>
              <a:ahLst/>
              <a:cxnLst/>
              <a:rect l="l" t="t" r="r" b="b"/>
              <a:pathLst>
                <a:path w="448310" h="119379">
                  <a:moveTo>
                    <a:pt x="0" y="118871"/>
                  </a:moveTo>
                  <a:lnTo>
                    <a:pt x="448056" y="118871"/>
                  </a:lnTo>
                  <a:lnTo>
                    <a:pt x="448056" y="0"/>
                  </a:lnTo>
                  <a:lnTo>
                    <a:pt x="0" y="0"/>
                  </a:lnTo>
                  <a:lnTo>
                    <a:pt x="0" y="118871"/>
                  </a:lnTo>
                  <a:close/>
                </a:path>
              </a:pathLst>
            </a:custGeom>
            <a:ln w="9999">
              <a:solidFill>
                <a:srgbClr val="2C7B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65804" y="5260873"/>
              <a:ext cx="897648" cy="26210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10762" y="5275325"/>
              <a:ext cx="812800" cy="178435"/>
            </a:xfrm>
            <a:custGeom>
              <a:avLst/>
              <a:gdLst/>
              <a:ahLst/>
              <a:cxnLst/>
              <a:rect l="l" t="t" r="r" b="b"/>
              <a:pathLst>
                <a:path w="812800" h="178435">
                  <a:moveTo>
                    <a:pt x="812291" y="0"/>
                  </a:moveTo>
                  <a:lnTo>
                    <a:pt x="0" y="0"/>
                  </a:lnTo>
                  <a:lnTo>
                    <a:pt x="0" y="178308"/>
                  </a:lnTo>
                  <a:lnTo>
                    <a:pt x="812291" y="178308"/>
                  </a:lnTo>
                  <a:lnTo>
                    <a:pt x="812291" y="0"/>
                  </a:lnTo>
                  <a:close/>
                </a:path>
              </a:pathLst>
            </a:custGeom>
            <a:solidFill>
              <a:srgbClr val="2C7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10762" y="5275325"/>
              <a:ext cx="812800" cy="178435"/>
            </a:xfrm>
            <a:custGeom>
              <a:avLst/>
              <a:gdLst/>
              <a:ahLst/>
              <a:cxnLst/>
              <a:rect l="l" t="t" r="r" b="b"/>
              <a:pathLst>
                <a:path w="812800" h="178435">
                  <a:moveTo>
                    <a:pt x="0" y="178308"/>
                  </a:moveTo>
                  <a:lnTo>
                    <a:pt x="812291" y="178308"/>
                  </a:lnTo>
                  <a:lnTo>
                    <a:pt x="812291" y="0"/>
                  </a:lnTo>
                  <a:lnTo>
                    <a:pt x="0" y="0"/>
                  </a:lnTo>
                  <a:lnTo>
                    <a:pt x="0" y="178308"/>
                  </a:lnTo>
                  <a:close/>
                </a:path>
              </a:pathLst>
            </a:custGeom>
            <a:ln w="9999">
              <a:solidFill>
                <a:srgbClr val="2C7B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09203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971031"/>
            <a:ext cx="9144000" cy="887094"/>
            <a:chOff x="0" y="5971031"/>
            <a:chExt cx="9144000" cy="887094"/>
          </a:xfrm>
        </p:grpSpPr>
        <p:sp>
          <p:nvSpPr>
            <p:cNvPr id="4" name="object 4"/>
            <p:cNvSpPr/>
            <p:nvPr/>
          </p:nvSpPr>
          <p:spPr>
            <a:xfrm>
              <a:off x="0" y="5971031"/>
              <a:ext cx="9144000" cy="887094"/>
            </a:xfrm>
            <a:custGeom>
              <a:avLst/>
              <a:gdLst/>
              <a:ahLst/>
              <a:cxnLst/>
              <a:rect l="l" t="t" r="r" b="b"/>
              <a:pathLst>
                <a:path w="9144000" h="887095">
                  <a:moveTo>
                    <a:pt x="9144000" y="0"/>
                  </a:moveTo>
                  <a:lnTo>
                    <a:pt x="0" y="0"/>
                  </a:lnTo>
                  <a:lnTo>
                    <a:pt x="0" y="886968"/>
                  </a:lnTo>
                  <a:lnTo>
                    <a:pt x="9144000" y="88696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053328"/>
              <a:ext cx="2240280" cy="713740"/>
            </a:xfrm>
            <a:custGeom>
              <a:avLst/>
              <a:gdLst/>
              <a:ahLst/>
              <a:cxnLst/>
              <a:rect l="l" t="t" r="r" b="b"/>
              <a:pathLst>
                <a:path w="2240280" h="713740">
                  <a:moveTo>
                    <a:pt x="224028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2240280" y="713232"/>
                  </a:lnTo>
                  <a:lnTo>
                    <a:pt x="2240280" y="0"/>
                  </a:lnTo>
                  <a:close/>
                </a:path>
              </a:pathLst>
            </a:custGeom>
            <a:solidFill>
              <a:srgbClr val="23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59151" y="6044184"/>
              <a:ext cx="6784975" cy="713740"/>
            </a:xfrm>
            <a:custGeom>
              <a:avLst/>
              <a:gdLst/>
              <a:ahLst/>
              <a:cxnLst/>
              <a:rect l="l" t="t" r="r" b="b"/>
              <a:pathLst>
                <a:path w="6784975" h="713740">
                  <a:moveTo>
                    <a:pt x="6784848" y="0"/>
                  </a:moveTo>
                  <a:lnTo>
                    <a:pt x="0" y="0"/>
                  </a:lnTo>
                  <a:lnTo>
                    <a:pt x="0" y="713231"/>
                  </a:lnTo>
                  <a:lnTo>
                    <a:pt x="6784848" y="713231"/>
                  </a:lnTo>
                  <a:lnTo>
                    <a:pt x="6784848" y="0"/>
                  </a:lnTo>
                  <a:close/>
                </a:path>
              </a:pathLst>
            </a:custGeom>
            <a:solidFill>
              <a:srgbClr val="2C7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Thank </a:t>
            </a:r>
            <a:r>
              <a:rPr spc="-20" dirty="0"/>
              <a:t>you!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812285" y="6148527"/>
            <a:ext cx="38023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FFFFFF"/>
                </a:solidFill>
                <a:latin typeface="Tw Cen MT"/>
                <a:cs typeface="Tw Cen MT"/>
                <a:hlinkClick r:id="rId2"/>
              </a:rPr>
              <a:t>www.nielit.gov.in/haridwar</a:t>
            </a:r>
            <a:endParaRPr sz="2800">
              <a:latin typeface="Tw Cen MT"/>
              <a:cs typeface="Tw Cen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3491" y="6168339"/>
            <a:ext cx="1762125" cy="480695"/>
            <a:chOff x="253491" y="6168339"/>
            <a:chExt cx="1762125" cy="48069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127" y="6176759"/>
              <a:ext cx="1753362" cy="47169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58063" y="6172911"/>
              <a:ext cx="1721485" cy="440055"/>
            </a:xfrm>
            <a:custGeom>
              <a:avLst/>
              <a:gdLst/>
              <a:ahLst/>
              <a:cxnLst/>
              <a:rect l="l" t="t" r="r" b="b"/>
              <a:pathLst>
                <a:path w="1721485" h="440054">
                  <a:moveTo>
                    <a:pt x="1620266" y="93433"/>
                  </a:moveTo>
                  <a:lnTo>
                    <a:pt x="1525524" y="93433"/>
                  </a:lnTo>
                  <a:lnTo>
                    <a:pt x="1525524" y="439686"/>
                  </a:lnTo>
                  <a:lnTo>
                    <a:pt x="1620266" y="439686"/>
                  </a:lnTo>
                  <a:lnTo>
                    <a:pt x="1620266" y="93433"/>
                  </a:lnTo>
                  <a:close/>
                </a:path>
                <a:path w="1721485" h="440054">
                  <a:moveTo>
                    <a:pt x="1721104" y="0"/>
                  </a:moveTo>
                  <a:lnTo>
                    <a:pt x="1425448" y="0"/>
                  </a:lnTo>
                  <a:lnTo>
                    <a:pt x="1425448" y="93433"/>
                  </a:lnTo>
                  <a:lnTo>
                    <a:pt x="1721104" y="93433"/>
                  </a:lnTo>
                  <a:lnTo>
                    <a:pt x="1721104" y="0"/>
                  </a:lnTo>
                  <a:close/>
                </a:path>
                <a:path w="1721485" h="440054">
                  <a:moveTo>
                    <a:pt x="1367282" y="0"/>
                  </a:moveTo>
                  <a:lnTo>
                    <a:pt x="1272539" y="0"/>
                  </a:lnTo>
                  <a:lnTo>
                    <a:pt x="1272539" y="439686"/>
                  </a:lnTo>
                  <a:lnTo>
                    <a:pt x="1367282" y="439686"/>
                  </a:lnTo>
                  <a:lnTo>
                    <a:pt x="1367282" y="0"/>
                  </a:lnTo>
                  <a:close/>
                </a:path>
                <a:path w="1721485" h="440054">
                  <a:moveTo>
                    <a:pt x="1080770" y="0"/>
                  </a:moveTo>
                  <a:lnTo>
                    <a:pt x="986624" y="0"/>
                  </a:lnTo>
                  <a:lnTo>
                    <a:pt x="986624" y="439686"/>
                  </a:lnTo>
                  <a:lnTo>
                    <a:pt x="1210310" y="439686"/>
                  </a:lnTo>
                  <a:lnTo>
                    <a:pt x="1210310" y="344919"/>
                  </a:lnTo>
                  <a:lnTo>
                    <a:pt x="1080770" y="344919"/>
                  </a:lnTo>
                  <a:lnTo>
                    <a:pt x="1080770" y="0"/>
                  </a:lnTo>
                  <a:close/>
                </a:path>
                <a:path w="1721485" h="440054">
                  <a:moveTo>
                    <a:pt x="903566" y="0"/>
                  </a:moveTo>
                  <a:lnTo>
                    <a:pt x="656107" y="0"/>
                  </a:lnTo>
                  <a:lnTo>
                    <a:pt x="656107" y="439686"/>
                  </a:lnTo>
                  <a:lnTo>
                    <a:pt x="903566" y="439686"/>
                  </a:lnTo>
                  <a:lnTo>
                    <a:pt x="903566" y="352615"/>
                  </a:lnTo>
                  <a:lnTo>
                    <a:pt x="750874" y="352615"/>
                  </a:lnTo>
                  <a:lnTo>
                    <a:pt x="750874" y="261531"/>
                  </a:lnTo>
                  <a:lnTo>
                    <a:pt x="903566" y="261531"/>
                  </a:lnTo>
                  <a:lnTo>
                    <a:pt x="903566" y="175806"/>
                  </a:lnTo>
                  <a:lnTo>
                    <a:pt x="750874" y="175806"/>
                  </a:lnTo>
                  <a:lnTo>
                    <a:pt x="750874" y="87071"/>
                  </a:lnTo>
                  <a:lnTo>
                    <a:pt x="903566" y="87071"/>
                  </a:lnTo>
                  <a:lnTo>
                    <a:pt x="903566" y="0"/>
                  </a:lnTo>
                  <a:close/>
                </a:path>
                <a:path w="1721485" h="440054">
                  <a:moveTo>
                    <a:pt x="567207" y="0"/>
                  </a:moveTo>
                  <a:lnTo>
                    <a:pt x="472440" y="0"/>
                  </a:lnTo>
                  <a:lnTo>
                    <a:pt x="472440" y="439686"/>
                  </a:lnTo>
                  <a:lnTo>
                    <a:pt x="567207" y="439686"/>
                  </a:lnTo>
                  <a:lnTo>
                    <a:pt x="567207" y="0"/>
                  </a:lnTo>
                  <a:close/>
                </a:path>
                <a:path w="1721485" h="440054">
                  <a:moveTo>
                    <a:pt x="93700" y="0"/>
                  </a:moveTo>
                  <a:lnTo>
                    <a:pt x="0" y="0"/>
                  </a:lnTo>
                  <a:lnTo>
                    <a:pt x="0" y="439686"/>
                  </a:lnTo>
                  <a:lnTo>
                    <a:pt x="94767" y="439686"/>
                  </a:lnTo>
                  <a:lnTo>
                    <a:pt x="94767" y="155041"/>
                  </a:lnTo>
                  <a:lnTo>
                    <a:pt x="204321" y="155041"/>
                  </a:lnTo>
                  <a:lnTo>
                    <a:pt x="93700" y="0"/>
                  </a:lnTo>
                  <a:close/>
                </a:path>
                <a:path w="1721485" h="440054">
                  <a:moveTo>
                    <a:pt x="204321" y="155041"/>
                  </a:moveTo>
                  <a:lnTo>
                    <a:pt x="94767" y="155041"/>
                  </a:lnTo>
                  <a:lnTo>
                    <a:pt x="295795" y="439686"/>
                  </a:lnTo>
                  <a:lnTo>
                    <a:pt x="388099" y="439686"/>
                  </a:lnTo>
                  <a:lnTo>
                    <a:pt x="388099" y="282625"/>
                  </a:lnTo>
                  <a:lnTo>
                    <a:pt x="295351" y="282625"/>
                  </a:lnTo>
                  <a:lnTo>
                    <a:pt x="204321" y="155041"/>
                  </a:lnTo>
                  <a:close/>
                </a:path>
                <a:path w="1721485" h="440054">
                  <a:moveTo>
                    <a:pt x="388099" y="0"/>
                  </a:moveTo>
                  <a:lnTo>
                    <a:pt x="295351" y="0"/>
                  </a:lnTo>
                  <a:lnTo>
                    <a:pt x="295351" y="282625"/>
                  </a:lnTo>
                  <a:lnTo>
                    <a:pt x="388099" y="282625"/>
                  </a:lnTo>
                  <a:lnTo>
                    <a:pt x="388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8063" y="6172911"/>
              <a:ext cx="1721485" cy="440055"/>
            </a:xfrm>
            <a:custGeom>
              <a:avLst/>
              <a:gdLst/>
              <a:ahLst/>
              <a:cxnLst/>
              <a:rect l="l" t="t" r="r" b="b"/>
              <a:pathLst>
                <a:path w="1721485" h="440054">
                  <a:moveTo>
                    <a:pt x="1425448" y="0"/>
                  </a:moveTo>
                  <a:lnTo>
                    <a:pt x="1721104" y="0"/>
                  </a:lnTo>
                  <a:lnTo>
                    <a:pt x="1721104" y="93433"/>
                  </a:lnTo>
                  <a:lnTo>
                    <a:pt x="1620266" y="93433"/>
                  </a:lnTo>
                  <a:lnTo>
                    <a:pt x="1620266" y="439686"/>
                  </a:lnTo>
                  <a:lnTo>
                    <a:pt x="1525524" y="439686"/>
                  </a:lnTo>
                  <a:lnTo>
                    <a:pt x="1525524" y="93433"/>
                  </a:lnTo>
                  <a:lnTo>
                    <a:pt x="1425448" y="93433"/>
                  </a:lnTo>
                  <a:lnTo>
                    <a:pt x="1425448" y="0"/>
                  </a:lnTo>
                  <a:close/>
                </a:path>
                <a:path w="1721485" h="440054">
                  <a:moveTo>
                    <a:pt x="1272539" y="0"/>
                  </a:moveTo>
                  <a:lnTo>
                    <a:pt x="1367282" y="0"/>
                  </a:lnTo>
                  <a:lnTo>
                    <a:pt x="1367282" y="439686"/>
                  </a:lnTo>
                  <a:lnTo>
                    <a:pt x="1272539" y="439686"/>
                  </a:lnTo>
                  <a:lnTo>
                    <a:pt x="1272539" y="0"/>
                  </a:lnTo>
                  <a:close/>
                </a:path>
                <a:path w="1721485" h="440054">
                  <a:moveTo>
                    <a:pt x="986624" y="0"/>
                  </a:moveTo>
                  <a:lnTo>
                    <a:pt x="1080770" y="0"/>
                  </a:lnTo>
                  <a:lnTo>
                    <a:pt x="1080770" y="344919"/>
                  </a:lnTo>
                  <a:lnTo>
                    <a:pt x="1210310" y="344919"/>
                  </a:lnTo>
                  <a:lnTo>
                    <a:pt x="1210310" y="439686"/>
                  </a:lnTo>
                  <a:lnTo>
                    <a:pt x="986624" y="439686"/>
                  </a:lnTo>
                  <a:lnTo>
                    <a:pt x="986624" y="0"/>
                  </a:lnTo>
                  <a:close/>
                </a:path>
                <a:path w="1721485" h="440054">
                  <a:moveTo>
                    <a:pt x="656107" y="0"/>
                  </a:moveTo>
                  <a:lnTo>
                    <a:pt x="903566" y="0"/>
                  </a:lnTo>
                  <a:lnTo>
                    <a:pt x="903566" y="87071"/>
                  </a:lnTo>
                  <a:lnTo>
                    <a:pt x="750874" y="87071"/>
                  </a:lnTo>
                  <a:lnTo>
                    <a:pt x="750874" y="175806"/>
                  </a:lnTo>
                  <a:lnTo>
                    <a:pt x="903566" y="175806"/>
                  </a:lnTo>
                  <a:lnTo>
                    <a:pt x="903566" y="261531"/>
                  </a:lnTo>
                  <a:lnTo>
                    <a:pt x="750874" y="261531"/>
                  </a:lnTo>
                  <a:lnTo>
                    <a:pt x="750874" y="352615"/>
                  </a:lnTo>
                  <a:lnTo>
                    <a:pt x="903566" y="352615"/>
                  </a:lnTo>
                  <a:lnTo>
                    <a:pt x="903566" y="439686"/>
                  </a:lnTo>
                  <a:lnTo>
                    <a:pt x="656107" y="439686"/>
                  </a:lnTo>
                  <a:lnTo>
                    <a:pt x="656107" y="0"/>
                  </a:lnTo>
                  <a:close/>
                </a:path>
                <a:path w="1721485" h="440054">
                  <a:moveTo>
                    <a:pt x="472440" y="0"/>
                  </a:moveTo>
                  <a:lnTo>
                    <a:pt x="567207" y="0"/>
                  </a:lnTo>
                  <a:lnTo>
                    <a:pt x="567207" y="439686"/>
                  </a:lnTo>
                  <a:lnTo>
                    <a:pt x="472440" y="439686"/>
                  </a:lnTo>
                  <a:lnTo>
                    <a:pt x="472440" y="0"/>
                  </a:lnTo>
                  <a:close/>
                </a:path>
                <a:path w="1721485" h="440054">
                  <a:moveTo>
                    <a:pt x="0" y="0"/>
                  </a:moveTo>
                  <a:lnTo>
                    <a:pt x="93700" y="0"/>
                  </a:lnTo>
                  <a:lnTo>
                    <a:pt x="295351" y="282625"/>
                  </a:lnTo>
                  <a:lnTo>
                    <a:pt x="295351" y="0"/>
                  </a:lnTo>
                  <a:lnTo>
                    <a:pt x="388099" y="0"/>
                  </a:lnTo>
                  <a:lnTo>
                    <a:pt x="388099" y="439686"/>
                  </a:lnTo>
                  <a:lnTo>
                    <a:pt x="295795" y="439686"/>
                  </a:lnTo>
                  <a:lnTo>
                    <a:pt x="94767" y="155041"/>
                  </a:lnTo>
                  <a:lnTo>
                    <a:pt x="94767" y="439686"/>
                  </a:lnTo>
                  <a:lnTo>
                    <a:pt x="0" y="43968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81355" y="289559"/>
            <a:ext cx="1672589" cy="2373630"/>
            <a:chOff x="181355" y="289559"/>
            <a:chExt cx="1672589" cy="237363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355" y="1456943"/>
              <a:ext cx="1672589" cy="120624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595" y="289559"/>
              <a:ext cx="1644396" cy="11780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5163" y="3205352"/>
            <a:ext cx="376999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latin typeface="Tw Cen MT"/>
                <a:cs typeface="Tw Cen MT"/>
              </a:rPr>
              <a:t>https://digilocker.gov.in/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82" y="372567"/>
            <a:ext cx="2162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Trebuchet MS"/>
                <a:cs typeface="Trebuchet MS"/>
              </a:rPr>
              <a:t>Digilocker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3" y="1600198"/>
              <a:ext cx="9012936" cy="521055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3999" cy="6857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582" y="372567"/>
            <a:ext cx="2162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000000"/>
                </a:solidFill>
                <a:latin typeface="Trebuchet MS"/>
                <a:cs typeface="Trebuchet MS"/>
              </a:rPr>
              <a:t>Digilocker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97150"/>
              <a:ext cx="9143999" cy="52456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3999" cy="68579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160</Words>
  <Application>Microsoft Office PowerPoint</Application>
  <PresentationFormat>On-screen Show (4:3)</PresentationFormat>
  <Paragraphs>54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TOPIC: Digital Payment Awareness</vt:lpstr>
      <vt:lpstr>Slide 2</vt:lpstr>
      <vt:lpstr>UPI (Unified Payments Interface)</vt:lpstr>
      <vt:lpstr>Slide 4</vt:lpstr>
      <vt:lpstr>Slide 5</vt:lpstr>
      <vt:lpstr>Slide 6</vt:lpstr>
      <vt:lpstr>Slide 7</vt:lpstr>
      <vt:lpstr>Slide 8</vt:lpstr>
      <vt:lpstr>Digilocker</vt:lpstr>
      <vt:lpstr>Installing UPI App (BHIM)</vt:lpstr>
      <vt:lpstr>Installing UPI App (BHIM)</vt:lpstr>
      <vt:lpstr>Installing UPI App (BHIM)</vt:lpstr>
      <vt:lpstr>Activation Contd…</vt:lpstr>
      <vt:lpstr>Activation Contd…</vt:lpstr>
      <vt:lpstr>Activation Contd…</vt:lpstr>
      <vt:lpstr>Activation Contd…</vt:lpstr>
      <vt:lpstr>Activation Contd…</vt:lpstr>
      <vt:lpstr>Activation Contd…</vt:lpstr>
      <vt:lpstr>Activation Contd…</vt:lpstr>
      <vt:lpstr>Activation Contd…</vt:lpstr>
      <vt:lpstr>Activation Contd…</vt:lpstr>
      <vt:lpstr>Activation Contd…</vt:lpstr>
      <vt:lpstr>Activation Contd…</vt:lpstr>
      <vt:lpstr>Activation Contd…</vt:lpstr>
      <vt:lpstr>Activation Contd…</vt:lpstr>
      <vt:lpstr>Starting Transaction</vt:lpstr>
      <vt:lpstr>Starting Transaction</vt:lpstr>
      <vt:lpstr>Starting Transaction</vt:lpstr>
      <vt:lpstr>Starting Transaction</vt:lpstr>
      <vt:lpstr>Starting Transaction</vt:lpstr>
      <vt:lpstr>Transaction Successful</vt:lpstr>
      <vt:lpstr>Transaction Successful</vt:lpstr>
      <vt:lpstr>Transaction Successful</vt:lpstr>
      <vt:lpstr>Slide 34</vt:lpstr>
      <vt:lpstr>Slide 35</vt:lpstr>
      <vt:lpstr>What is Paytm</vt:lpstr>
      <vt:lpstr>Installation of Paytm</vt:lpstr>
      <vt:lpstr>Installation of Paytm</vt:lpstr>
      <vt:lpstr>Installation of Paytm</vt:lpstr>
      <vt:lpstr>Installation of Paytm</vt:lpstr>
      <vt:lpstr>Installation of Paytm</vt:lpstr>
      <vt:lpstr>Installation of Paytm</vt:lpstr>
      <vt:lpstr>Installation of Paytm</vt:lpstr>
      <vt:lpstr>Installation of Paytm</vt:lpstr>
      <vt:lpstr>Installation of Paytm</vt:lpstr>
      <vt:lpstr>Installation of Paytm</vt:lpstr>
      <vt:lpstr>Installation of Paytm</vt:lpstr>
      <vt:lpstr>Installation of Paytm</vt:lpstr>
      <vt:lpstr>Installation of Paytm</vt:lpstr>
      <vt:lpstr>Installation of Paytm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NIELIT HARIDWAR</dc:creator>
  <cp:lastModifiedBy>Administrator</cp:lastModifiedBy>
  <cp:revision>4</cp:revision>
  <dcterms:created xsi:type="dcterms:W3CDTF">2022-05-08T20:55:12Z</dcterms:created>
  <dcterms:modified xsi:type="dcterms:W3CDTF">2022-07-27T09:17:13Z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2022-05-08T00:00:00Z</vt:filetime>
  </property>
</Properties>
</file>