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07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54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39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98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5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9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41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55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6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44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05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4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sz="19900" b="1" dirty="0" err="1"/>
              <a:t>Spark</a:t>
            </a:r>
            <a:r>
              <a:rPr lang="nl-NL" sz="19900" b="1" dirty="0" err="1">
                <a:solidFill>
                  <a:schemeClr val="accent2">
                    <a:lumMod val="75000"/>
                  </a:schemeClr>
                </a:solidFill>
              </a:rPr>
              <a:t>ING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Making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communication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customers</a:t>
            </a:r>
            <a:r>
              <a:rPr lang="nl-NL" dirty="0"/>
              <a:t> personal, relevant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fast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249518" y="4380637"/>
            <a:ext cx="1692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Bas Geerdink</a:t>
            </a:r>
          </a:p>
          <a:p>
            <a:r>
              <a:rPr lang="nl-NL" dirty="0"/>
              <a:t>Ger van Rossum</a:t>
            </a:r>
          </a:p>
          <a:p>
            <a:r>
              <a:rPr lang="nl-NL" dirty="0" err="1"/>
              <a:t>Hoda</a:t>
            </a:r>
            <a:r>
              <a:rPr lang="nl-NL" dirty="0"/>
              <a:t> </a:t>
            </a:r>
            <a:r>
              <a:rPr lang="nl-NL" dirty="0" err="1"/>
              <a:t>Alemi</a:t>
            </a:r>
            <a:endParaRPr lang="nl-NL" dirty="0"/>
          </a:p>
          <a:p>
            <a:r>
              <a:rPr lang="nl-NL" dirty="0"/>
              <a:t>Jaap de Koning</a:t>
            </a:r>
          </a:p>
          <a:p>
            <a:r>
              <a:rPr lang="nl-NL" dirty="0" err="1"/>
              <a:t>Khaled</a:t>
            </a:r>
            <a:r>
              <a:rPr lang="nl-NL" dirty="0"/>
              <a:t> </a:t>
            </a:r>
            <a:r>
              <a:rPr lang="nl-NL" dirty="0" err="1"/>
              <a:t>Tokhi</a:t>
            </a:r>
            <a:endParaRPr lang="nl-NL" dirty="0"/>
          </a:p>
          <a:p>
            <a:r>
              <a:rPr lang="nl-NL" dirty="0"/>
              <a:t>Niek van de Pas</a:t>
            </a:r>
          </a:p>
        </p:txBody>
      </p:sp>
    </p:spTree>
    <p:extLst>
      <p:ext uri="{BB962C8B-B14F-4D97-AF65-F5344CB8AC3E}">
        <p14:creationId xmlns:p14="http://schemas.microsoft.com/office/powerpoint/2010/main" val="22325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customer </a:t>
            </a:r>
            <a:r>
              <a:rPr lang="nl-NL" dirty="0" err="1"/>
              <a:t>journey</a:t>
            </a:r>
            <a:r>
              <a:rPr lang="nl-NL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Marie is 42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lives</a:t>
            </a:r>
            <a:r>
              <a:rPr lang="nl-NL" dirty="0"/>
              <a:t> in Amstelveen. </a:t>
            </a:r>
            <a:r>
              <a:rPr lang="nl-NL" dirty="0" err="1"/>
              <a:t>She</a:t>
            </a:r>
            <a:r>
              <a:rPr lang="nl-NL" dirty="0"/>
              <a:t> wants </a:t>
            </a:r>
            <a:r>
              <a:rPr lang="nl-NL" dirty="0" err="1"/>
              <a:t>to</a:t>
            </a:r>
            <a:r>
              <a:rPr lang="nl-NL" dirty="0"/>
              <a:t> move </a:t>
            </a:r>
            <a:r>
              <a:rPr lang="nl-NL" dirty="0" err="1"/>
              <a:t>with</a:t>
            </a:r>
            <a:r>
              <a:rPr lang="nl-NL" dirty="0"/>
              <a:t> her family </a:t>
            </a:r>
            <a:r>
              <a:rPr lang="nl-NL" dirty="0" err="1"/>
              <a:t>to</a:t>
            </a:r>
            <a:r>
              <a:rPr lang="nl-NL" dirty="0"/>
              <a:t> Enkhuizen!</a:t>
            </a:r>
          </a:p>
          <a:p>
            <a:r>
              <a:rPr lang="nl-NL" dirty="0"/>
              <a:t>Marie has a </a:t>
            </a:r>
            <a:r>
              <a:rPr lang="nl-NL" dirty="0" err="1"/>
              <a:t>mortgage</a:t>
            </a:r>
            <a:r>
              <a:rPr lang="nl-NL" dirty="0"/>
              <a:t> of 250.000, her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balance</a:t>
            </a:r>
            <a:r>
              <a:rPr lang="nl-NL" dirty="0"/>
              <a:t> is 300</a:t>
            </a:r>
          </a:p>
          <a:p>
            <a:r>
              <a:rPr lang="nl-NL" dirty="0"/>
              <a:t>Marie is at home, </a:t>
            </a:r>
            <a:r>
              <a:rPr lang="nl-NL" dirty="0" err="1"/>
              <a:t>looking</a:t>
            </a:r>
            <a:r>
              <a:rPr lang="nl-NL" dirty="0"/>
              <a:t> at websites of </a:t>
            </a:r>
            <a:r>
              <a:rPr lang="nl-NL" dirty="0" err="1"/>
              <a:t>houses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sale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mortgage</a:t>
            </a:r>
            <a:r>
              <a:rPr lang="nl-NL" dirty="0"/>
              <a:t> providers.</a:t>
            </a:r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opens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ING site,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immediately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</a:t>
            </a:r>
            <a:r>
              <a:rPr lang="nl-NL" dirty="0" err="1"/>
              <a:t>offering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mortgage</a:t>
            </a:r>
            <a:r>
              <a:rPr lang="nl-NL" dirty="0"/>
              <a:t> </a:t>
            </a:r>
            <a:r>
              <a:rPr lang="nl-NL" dirty="0" err="1"/>
              <a:t>advisory</a:t>
            </a:r>
            <a:r>
              <a:rPr lang="nl-NL" dirty="0"/>
              <a:t> meeting in her </a:t>
            </a:r>
            <a:r>
              <a:rPr lang="nl-NL" dirty="0" err="1"/>
              <a:t>neighborhood</a:t>
            </a:r>
            <a:r>
              <a:rPr lang="nl-NL" dirty="0"/>
              <a:t>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75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…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journey</a:t>
            </a:r>
            <a:r>
              <a:rPr lang="nl-NL" dirty="0"/>
              <a:t> </a:t>
            </a:r>
            <a:r>
              <a:rPr lang="nl-NL" dirty="0" err="1"/>
              <a:t>continues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After</a:t>
            </a:r>
            <a:r>
              <a:rPr lang="nl-NL" dirty="0"/>
              <a:t> making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appointment</a:t>
            </a:r>
            <a:r>
              <a:rPr lang="nl-NL" dirty="0"/>
              <a:t> online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ING </a:t>
            </a:r>
            <a:r>
              <a:rPr lang="nl-NL" dirty="0" err="1"/>
              <a:t>advisor</a:t>
            </a:r>
            <a:r>
              <a:rPr lang="nl-NL" dirty="0"/>
              <a:t>, Marie </a:t>
            </a:r>
            <a:r>
              <a:rPr lang="nl-NL" dirty="0" err="1"/>
              <a:t>goes</a:t>
            </a:r>
            <a:r>
              <a:rPr lang="nl-NL" dirty="0"/>
              <a:t> out </a:t>
            </a:r>
            <a:r>
              <a:rPr lang="nl-NL" dirty="0" err="1"/>
              <a:t>for</a:t>
            </a:r>
            <a:r>
              <a:rPr lang="nl-NL" dirty="0"/>
              <a:t> shopping</a:t>
            </a:r>
          </a:p>
          <a:p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buys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groceries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household</a:t>
            </a:r>
            <a:r>
              <a:rPr lang="nl-NL" dirty="0"/>
              <a:t> equipment, </a:t>
            </a:r>
            <a:r>
              <a:rPr lang="nl-NL" dirty="0" err="1"/>
              <a:t>for</a:t>
            </a:r>
            <a:r>
              <a:rPr lang="nl-NL" dirty="0"/>
              <a:t> 62 </a:t>
            </a:r>
            <a:r>
              <a:rPr lang="nl-NL" dirty="0" err="1"/>
              <a:t>euros</a:t>
            </a:r>
            <a:endParaRPr lang="nl-NL" dirty="0"/>
          </a:p>
          <a:p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buys</a:t>
            </a:r>
            <a:r>
              <a:rPr lang="nl-NL" dirty="0"/>
              <a:t> a </a:t>
            </a:r>
            <a:r>
              <a:rPr lang="nl-NL" dirty="0" err="1"/>
              <a:t>nice</a:t>
            </a:r>
            <a:r>
              <a:rPr lang="nl-NL" dirty="0"/>
              <a:t> pair of jeans </a:t>
            </a:r>
            <a:r>
              <a:rPr lang="nl-NL" dirty="0" err="1"/>
              <a:t>for</a:t>
            </a:r>
            <a:r>
              <a:rPr lang="nl-NL" dirty="0"/>
              <a:t> 95 </a:t>
            </a:r>
            <a:r>
              <a:rPr lang="nl-NL" dirty="0" err="1"/>
              <a:t>euros</a:t>
            </a:r>
            <a:endParaRPr lang="nl-NL" dirty="0"/>
          </a:p>
          <a:p>
            <a:r>
              <a:rPr lang="nl-NL" dirty="0"/>
              <a:t>Marie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sees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latest</a:t>
            </a:r>
            <a:r>
              <a:rPr lang="nl-NL" dirty="0"/>
              <a:t> model iPhone, </a:t>
            </a:r>
            <a:r>
              <a:rPr lang="nl-NL" dirty="0" err="1"/>
              <a:t>she</a:t>
            </a:r>
            <a:r>
              <a:rPr lang="nl-NL" dirty="0"/>
              <a:t> wants </a:t>
            </a:r>
            <a:r>
              <a:rPr lang="nl-NL" dirty="0" err="1"/>
              <a:t>it</a:t>
            </a:r>
            <a:r>
              <a:rPr lang="nl-NL" dirty="0"/>
              <a:t>!</a:t>
            </a:r>
          </a:p>
          <a:p>
            <a:r>
              <a:rPr lang="nl-NL" dirty="0" err="1"/>
              <a:t>Sensible</a:t>
            </a:r>
            <a:r>
              <a:rPr lang="nl-NL" dirty="0"/>
              <a:t> as </a:t>
            </a:r>
            <a:r>
              <a:rPr lang="nl-NL" dirty="0" err="1"/>
              <a:t>she</a:t>
            </a:r>
            <a:r>
              <a:rPr lang="nl-NL" dirty="0"/>
              <a:t> is, Marie </a:t>
            </a:r>
            <a:r>
              <a:rPr lang="nl-NL" dirty="0" err="1"/>
              <a:t>opens</a:t>
            </a:r>
            <a:r>
              <a:rPr lang="nl-NL" dirty="0"/>
              <a:t> her mobile ING app,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immediately</a:t>
            </a:r>
            <a:r>
              <a:rPr lang="nl-NL" dirty="0"/>
              <a:t> </a:t>
            </a:r>
            <a:r>
              <a:rPr lang="nl-NL" dirty="0" err="1"/>
              <a:t>sees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effect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large </a:t>
            </a:r>
            <a:r>
              <a:rPr lang="nl-NL" dirty="0" err="1"/>
              <a:t>purchase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have: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have a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balance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end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.</a:t>
            </a:r>
          </a:p>
          <a:p>
            <a:r>
              <a:rPr lang="nl-NL" dirty="0"/>
              <a:t>ING presents her </a:t>
            </a:r>
            <a:r>
              <a:rPr lang="nl-NL" dirty="0" err="1"/>
              <a:t>the</a:t>
            </a:r>
            <a:r>
              <a:rPr lang="nl-NL" dirty="0"/>
              <a:t> option </a:t>
            </a:r>
            <a:r>
              <a:rPr lang="nl-NL" dirty="0" err="1"/>
              <a:t>to</a:t>
            </a:r>
            <a:r>
              <a:rPr lang="nl-NL" dirty="0"/>
              <a:t> take money of her </a:t>
            </a:r>
            <a:r>
              <a:rPr lang="nl-NL" dirty="0" err="1"/>
              <a:t>savings</a:t>
            </a:r>
            <a:r>
              <a:rPr lang="nl-NL" dirty="0"/>
              <a:t> account, but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decides</a:t>
            </a:r>
            <a:r>
              <a:rPr lang="nl-NL" dirty="0"/>
              <a:t> </a:t>
            </a:r>
            <a:r>
              <a:rPr lang="nl-NL" dirty="0" err="1"/>
              <a:t>she’ll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iPhone next time.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791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was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‘</a:t>
            </a:r>
            <a:r>
              <a:rPr lang="nl-NL" dirty="0" err="1"/>
              <a:t>Static</a:t>
            </a:r>
            <a:r>
              <a:rPr lang="nl-NL" dirty="0"/>
              <a:t>’/batch data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ING’s</a:t>
            </a:r>
            <a:r>
              <a:rPr lang="nl-NL" dirty="0"/>
              <a:t> backend systems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insight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Marie’s</a:t>
            </a:r>
            <a:r>
              <a:rPr lang="nl-NL" dirty="0"/>
              <a:t> financial </a:t>
            </a:r>
            <a:r>
              <a:rPr lang="nl-NL" dirty="0" err="1"/>
              <a:t>situation</a:t>
            </a:r>
            <a:r>
              <a:rPr lang="nl-NL" dirty="0"/>
              <a:t>.</a:t>
            </a:r>
          </a:p>
          <a:p>
            <a:r>
              <a:rPr lang="nl-NL" dirty="0" err="1"/>
              <a:t>This</a:t>
            </a:r>
            <a:r>
              <a:rPr lang="nl-NL" dirty="0"/>
              <a:t> data is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real-time data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websites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visits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her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location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i="1" dirty="0" err="1"/>
              <a:t>knows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Marie is </a:t>
            </a:r>
            <a:r>
              <a:rPr lang="nl-NL" dirty="0" err="1"/>
              <a:t>interested</a:t>
            </a:r>
            <a:r>
              <a:rPr lang="nl-NL" dirty="0"/>
              <a:t> in </a:t>
            </a:r>
            <a:r>
              <a:rPr lang="nl-NL" dirty="0" err="1"/>
              <a:t>houses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mortgages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content of </a:t>
            </a:r>
            <a:r>
              <a:rPr lang="nl-NL" dirty="0" err="1"/>
              <a:t>ING’s</a:t>
            </a:r>
            <a:r>
              <a:rPr lang="nl-NL" dirty="0"/>
              <a:t> homepage is </a:t>
            </a:r>
            <a:r>
              <a:rPr lang="nl-NL" dirty="0" err="1"/>
              <a:t>adjusted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her </a:t>
            </a:r>
            <a:r>
              <a:rPr lang="nl-NL" dirty="0" err="1"/>
              <a:t>needs</a:t>
            </a:r>
            <a:r>
              <a:rPr lang="nl-NL" dirty="0"/>
              <a:t>.</a:t>
            </a:r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shopping,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different </a:t>
            </a:r>
            <a:r>
              <a:rPr lang="nl-NL" dirty="0" err="1"/>
              <a:t>realtime</a:t>
            </a:r>
            <a:r>
              <a:rPr lang="nl-NL" dirty="0"/>
              <a:t> data: </a:t>
            </a:r>
            <a:r>
              <a:rPr lang="nl-NL" dirty="0" err="1"/>
              <a:t>she</a:t>
            </a:r>
            <a:r>
              <a:rPr lang="nl-NL" dirty="0"/>
              <a:t> is at a shop, </a:t>
            </a:r>
            <a:r>
              <a:rPr lang="nl-NL" dirty="0" err="1"/>
              <a:t>she</a:t>
            </a:r>
            <a:r>
              <a:rPr lang="nl-NL" dirty="0"/>
              <a:t> has </a:t>
            </a:r>
            <a:r>
              <a:rPr lang="nl-NL" dirty="0" err="1"/>
              <a:t>recently</a:t>
            </a:r>
            <a:r>
              <a:rPr lang="nl-NL" dirty="0"/>
              <a:t> made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purchases</a:t>
            </a:r>
            <a:r>
              <a:rPr lang="nl-NL" dirty="0"/>
              <a:t>.</a:t>
            </a:r>
          </a:p>
          <a:p>
            <a:r>
              <a:rPr lang="nl-NL" dirty="0" err="1"/>
              <a:t>Now</a:t>
            </a:r>
            <a:r>
              <a:rPr lang="nl-NL" dirty="0"/>
              <a:t>, </a:t>
            </a:r>
            <a:r>
              <a:rPr lang="nl-NL" dirty="0" err="1"/>
              <a:t>it’s</a:t>
            </a:r>
            <a:r>
              <a:rPr lang="nl-NL" dirty="0"/>
              <a:t> far more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Marie is </a:t>
            </a:r>
            <a:r>
              <a:rPr lang="nl-NL" dirty="0" err="1"/>
              <a:t>interested</a:t>
            </a:r>
            <a:r>
              <a:rPr lang="nl-NL" dirty="0"/>
              <a:t> in her account </a:t>
            </a:r>
            <a:r>
              <a:rPr lang="nl-NL" dirty="0" err="1"/>
              <a:t>balance</a:t>
            </a:r>
            <a:r>
              <a:rPr lang="nl-NL" dirty="0"/>
              <a:t>, </a:t>
            </a:r>
            <a:r>
              <a:rPr lang="nl-NL" dirty="0" err="1"/>
              <a:t>forecasted</a:t>
            </a:r>
            <a:r>
              <a:rPr lang="nl-NL" dirty="0"/>
              <a:t> financial </a:t>
            </a:r>
            <a:r>
              <a:rPr lang="nl-NL" dirty="0" err="1"/>
              <a:t>situation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maybe</a:t>
            </a:r>
            <a:r>
              <a:rPr lang="nl-NL" dirty="0"/>
              <a:t> even </a:t>
            </a:r>
            <a:r>
              <a:rPr lang="nl-NL" dirty="0" err="1"/>
              <a:t>offerings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short-term </a:t>
            </a:r>
            <a:r>
              <a:rPr lang="nl-NL" dirty="0" err="1"/>
              <a:t>loans</a:t>
            </a:r>
            <a:r>
              <a:rPr lang="nl-NL" dirty="0"/>
              <a:t>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948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used</a:t>
            </a:r>
            <a:r>
              <a:rPr lang="nl-NL" dirty="0"/>
              <a:t> modern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principles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state-of-</a:t>
            </a:r>
            <a:r>
              <a:rPr lang="nl-NL" dirty="0" err="1"/>
              <a:t>the</a:t>
            </a:r>
            <a:r>
              <a:rPr lang="nl-NL" dirty="0"/>
              <a:t>-art design </a:t>
            </a:r>
            <a:r>
              <a:rPr lang="nl-NL" dirty="0" err="1"/>
              <a:t>patterns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Lambda</a:t>
            </a:r>
            <a:r>
              <a:rPr lang="nl-NL" dirty="0"/>
              <a:t> Architecture (</a:t>
            </a:r>
            <a:r>
              <a:rPr lang="nl-NL" dirty="0" err="1"/>
              <a:t>combining</a:t>
            </a:r>
            <a:r>
              <a:rPr lang="nl-NL" dirty="0"/>
              <a:t> batch &amp; real-time)</a:t>
            </a:r>
          </a:p>
          <a:p>
            <a:r>
              <a:rPr lang="nl-NL" dirty="0"/>
              <a:t>In-memory Analytics</a:t>
            </a:r>
          </a:p>
          <a:p>
            <a:r>
              <a:rPr lang="nl-NL" dirty="0" err="1"/>
              <a:t>Fast</a:t>
            </a:r>
            <a:r>
              <a:rPr lang="nl-NL" dirty="0"/>
              <a:t> data processing </a:t>
            </a:r>
            <a:r>
              <a:rPr lang="nl-NL" dirty="0" err="1"/>
              <a:t>with</a:t>
            </a:r>
            <a:r>
              <a:rPr lang="nl-NL" dirty="0"/>
              <a:t> Actors</a:t>
            </a:r>
          </a:p>
        </p:txBody>
      </p:sp>
    </p:spTree>
    <p:extLst>
      <p:ext uri="{BB962C8B-B14F-4D97-AF65-F5344CB8AC3E}">
        <p14:creationId xmlns:p14="http://schemas.microsoft.com/office/powerpoint/2010/main" val="182585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>
            <a:off x="2517844" y="1453896"/>
            <a:ext cx="4261" cy="514838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technology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4640" y="1690688"/>
            <a:ext cx="2052794" cy="30641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err="1"/>
              <a:t>Rule</a:t>
            </a:r>
            <a:r>
              <a:rPr lang="nl-NL" dirty="0"/>
              <a:t>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995" y="1690688"/>
            <a:ext cx="1924207" cy="30641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/>
              <a:t>Data Sources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7048" y="1690688"/>
            <a:ext cx="1932432" cy="30641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err="1"/>
              <a:t>Prediction</a:t>
            </a:r>
            <a:r>
              <a:rPr lang="nl-NL" dirty="0"/>
              <a:t>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02040" y="1690688"/>
            <a:ext cx="1932432" cy="30641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/>
              <a:t>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0928" y="1690688"/>
            <a:ext cx="1932432" cy="30641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/>
              <a:t>App</a:t>
            </a:r>
          </a:p>
          <a:p>
            <a:pPr algn="ctr"/>
            <a:r>
              <a:rPr lang="nl-NL" dirty="0"/>
              <a:t>Website</a:t>
            </a:r>
          </a:p>
        </p:txBody>
      </p:sp>
      <p:sp>
        <p:nvSpPr>
          <p:cNvPr id="9" name="Can 8"/>
          <p:cNvSpPr/>
          <p:nvPr/>
        </p:nvSpPr>
        <p:spPr>
          <a:xfrm>
            <a:off x="5905736" y="5153456"/>
            <a:ext cx="3273552" cy="1499616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entagon 9"/>
          <p:cNvSpPr/>
          <p:nvPr/>
        </p:nvSpPr>
        <p:spPr>
          <a:xfrm>
            <a:off x="1853564" y="2466342"/>
            <a:ext cx="1429131" cy="107568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Straight Connector 12"/>
          <p:cNvCxnSpPr/>
          <p:nvPr/>
        </p:nvCxnSpPr>
        <p:spPr>
          <a:xfrm>
            <a:off x="9571176" y="1380744"/>
            <a:ext cx="0" cy="529310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54" y="5633771"/>
            <a:ext cx="1170813" cy="786239"/>
          </a:xfrm>
          <a:prstGeom prst="rect">
            <a:avLst/>
          </a:prstGeom>
        </p:spPr>
      </p:pic>
      <p:pic>
        <p:nvPicPr>
          <p:cNvPr id="1028" name="Picture 4" descr="http://inquidia.com/sites/default/files/sp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06" y="3441764"/>
            <a:ext cx="1404366" cy="74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5/5e/Akka_toolkit_logo.svg/1280px-Akka_toolkit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48" y="3542031"/>
            <a:ext cx="1829263" cy="7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upload.wikimedia.org/wikipedia/en/thumb/5/5e/Akka_toolkit_logo.svg/1280px-Akka_toolkit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101" y="3470465"/>
            <a:ext cx="1829263" cy="7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upload.wikimedia.org/wikipedia/en/thumb/5/5e/Akka_toolkit_logo.svg/1280px-Akka_toolkit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6" y="3631581"/>
            <a:ext cx="1829263" cy="7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odeschunks.com/wp-content/uploads/2015/10/angular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144" y="286958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vn.apache.org/repos/asf/kafka/site/logos/kafka-logo-t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98" y="2476343"/>
            <a:ext cx="863131" cy="93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entagon 22"/>
          <p:cNvSpPr/>
          <p:nvPr/>
        </p:nvSpPr>
        <p:spPr>
          <a:xfrm>
            <a:off x="4538282" y="2466341"/>
            <a:ext cx="1429131" cy="107568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10" descr="https://svn.apache.org/repos/asf/kafka/site/logos/kafka-logo-t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460" y="2473475"/>
            <a:ext cx="863131" cy="93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entagon 24"/>
          <p:cNvSpPr/>
          <p:nvPr/>
        </p:nvSpPr>
        <p:spPr>
          <a:xfrm rot="16200000">
            <a:off x="8037143" y="4704076"/>
            <a:ext cx="895000" cy="27400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entagon 25"/>
          <p:cNvSpPr/>
          <p:nvPr/>
        </p:nvSpPr>
        <p:spPr>
          <a:xfrm>
            <a:off x="9194537" y="3100365"/>
            <a:ext cx="816674" cy="17327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entagon 27"/>
          <p:cNvSpPr/>
          <p:nvPr/>
        </p:nvSpPr>
        <p:spPr>
          <a:xfrm rot="5400000">
            <a:off x="6225869" y="4704076"/>
            <a:ext cx="895000" cy="27400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43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</a:t>
            </a:r>
            <a:r>
              <a:rPr lang="nl-NL" dirty="0"/>
              <a:t>, </a:t>
            </a:r>
            <a:r>
              <a:rPr lang="nl-NL" dirty="0" err="1"/>
              <a:t>what</a:t>
            </a:r>
            <a:r>
              <a:rPr lang="nl-NL" dirty="0"/>
              <a:t> do we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customers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Personalized</a:t>
            </a:r>
            <a:r>
              <a:rPr lang="nl-NL" dirty="0"/>
              <a:t> content</a:t>
            </a:r>
          </a:p>
          <a:p>
            <a:r>
              <a:rPr lang="nl-NL" dirty="0"/>
              <a:t>Real-time updates, </a:t>
            </a:r>
            <a:r>
              <a:rPr lang="nl-NL" dirty="0" err="1"/>
              <a:t>pushed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necessary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 Relevant, personal information NOW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96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SparkING</vt:lpstr>
      <vt:lpstr>A customer journey…</vt:lpstr>
      <vt:lpstr>… the journey continues</vt:lpstr>
      <vt:lpstr>How was this possible?</vt:lpstr>
      <vt:lpstr>We used modern architecture principles and state-of-the-art design patterns</vt:lpstr>
      <vt:lpstr>What technology did we use?</vt:lpstr>
      <vt:lpstr>So, what do we give to our customers?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SparkING</dc:title>
  <dc:creator>Bas Geerdink</dc:creator>
  <cp:lastModifiedBy>Bas Geerdink</cp:lastModifiedBy>
  <cp:revision>9</cp:revision>
  <dcterms:created xsi:type="dcterms:W3CDTF">2016-03-23T11:03:17Z</dcterms:created>
  <dcterms:modified xsi:type="dcterms:W3CDTF">2016-03-23T12:32:50Z</dcterms:modified>
</cp:coreProperties>
</file>