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07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5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3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98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5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9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41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55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6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44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5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4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SparkING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5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customer </a:t>
            </a:r>
            <a:r>
              <a:rPr lang="nl-NL" dirty="0" err="1"/>
              <a:t>journey</a:t>
            </a:r>
            <a:r>
              <a:rPr lang="nl-NL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Marie is 42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lives</a:t>
            </a:r>
            <a:r>
              <a:rPr lang="nl-NL" dirty="0"/>
              <a:t> in Amstelveen. </a:t>
            </a:r>
            <a:r>
              <a:rPr lang="nl-NL" dirty="0" err="1"/>
              <a:t>She</a:t>
            </a:r>
            <a:r>
              <a:rPr lang="nl-NL" dirty="0"/>
              <a:t> wants </a:t>
            </a:r>
            <a:r>
              <a:rPr lang="nl-NL" dirty="0" err="1"/>
              <a:t>to</a:t>
            </a:r>
            <a:r>
              <a:rPr lang="nl-NL" dirty="0"/>
              <a:t> move </a:t>
            </a:r>
            <a:r>
              <a:rPr lang="nl-NL" dirty="0" err="1"/>
              <a:t>with</a:t>
            </a:r>
            <a:r>
              <a:rPr lang="nl-NL" dirty="0"/>
              <a:t> her family </a:t>
            </a:r>
            <a:r>
              <a:rPr lang="nl-NL" dirty="0" err="1"/>
              <a:t>to</a:t>
            </a:r>
            <a:r>
              <a:rPr lang="nl-NL" dirty="0"/>
              <a:t> Enkhuizen!</a:t>
            </a:r>
          </a:p>
          <a:p>
            <a:r>
              <a:rPr lang="nl-NL" dirty="0"/>
              <a:t>Marie has a </a:t>
            </a:r>
            <a:r>
              <a:rPr lang="nl-NL" dirty="0" err="1"/>
              <a:t>mortgage</a:t>
            </a:r>
            <a:r>
              <a:rPr lang="nl-NL" dirty="0"/>
              <a:t> of 250.000, her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balance</a:t>
            </a:r>
            <a:r>
              <a:rPr lang="nl-NL" dirty="0"/>
              <a:t> is 1500</a:t>
            </a:r>
          </a:p>
          <a:p>
            <a:r>
              <a:rPr lang="nl-NL" dirty="0"/>
              <a:t>Marie is at home, </a:t>
            </a:r>
            <a:r>
              <a:rPr lang="nl-NL" dirty="0" err="1"/>
              <a:t>looking</a:t>
            </a:r>
            <a:r>
              <a:rPr lang="nl-NL" dirty="0"/>
              <a:t> at websites of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sale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mortgage</a:t>
            </a:r>
            <a:r>
              <a:rPr lang="nl-NL" dirty="0"/>
              <a:t> providers.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opens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ING site,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immediately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offering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mortgage</a:t>
            </a:r>
            <a:r>
              <a:rPr lang="nl-NL" dirty="0"/>
              <a:t> </a:t>
            </a:r>
            <a:r>
              <a:rPr lang="nl-NL" dirty="0" err="1"/>
              <a:t>advisory</a:t>
            </a:r>
            <a:r>
              <a:rPr lang="nl-NL" dirty="0"/>
              <a:t> meeting in her </a:t>
            </a:r>
            <a:r>
              <a:rPr lang="nl-NL" dirty="0" err="1"/>
              <a:t>neighborhood</a:t>
            </a:r>
            <a:r>
              <a:rPr lang="nl-NL" dirty="0"/>
              <a:t>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75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…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journey</a:t>
            </a:r>
            <a:r>
              <a:rPr lang="nl-NL" dirty="0"/>
              <a:t> </a:t>
            </a:r>
            <a:r>
              <a:rPr lang="nl-NL" dirty="0" err="1"/>
              <a:t>continues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After</a:t>
            </a:r>
            <a:r>
              <a:rPr lang="nl-NL" dirty="0"/>
              <a:t> making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appointment</a:t>
            </a:r>
            <a:r>
              <a:rPr lang="nl-NL" dirty="0"/>
              <a:t> online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ING </a:t>
            </a:r>
            <a:r>
              <a:rPr lang="nl-NL" dirty="0" err="1"/>
              <a:t>advisor</a:t>
            </a:r>
            <a:r>
              <a:rPr lang="nl-NL" dirty="0"/>
              <a:t>, Marie </a:t>
            </a:r>
            <a:r>
              <a:rPr lang="nl-NL" dirty="0" err="1"/>
              <a:t>goes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shopping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91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was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‘</a:t>
            </a:r>
            <a:r>
              <a:rPr lang="nl-NL" dirty="0" err="1"/>
              <a:t>Static</a:t>
            </a:r>
            <a:r>
              <a:rPr lang="nl-NL" dirty="0"/>
              <a:t>’/batch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ING’s</a:t>
            </a:r>
            <a:r>
              <a:rPr lang="nl-NL" dirty="0"/>
              <a:t> backend systems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insight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Marie’s</a:t>
            </a:r>
            <a:r>
              <a:rPr lang="nl-NL" dirty="0"/>
              <a:t> financial </a:t>
            </a:r>
            <a:r>
              <a:rPr lang="nl-NL" dirty="0" err="1"/>
              <a:t>situation</a:t>
            </a:r>
            <a:r>
              <a:rPr lang="nl-NL" dirty="0"/>
              <a:t>.</a:t>
            </a:r>
          </a:p>
          <a:p>
            <a:r>
              <a:rPr lang="nl-NL" dirty="0" err="1"/>
              <a:t>This</a:t>
            </a:r>
            <a:r>
              <a:rPr lang="nl-NL" dirty="0"/>
              <a:t> data is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real-time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websites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visits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her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location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i="1" dirty="0" err="1"/>
              <a:t>knows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Marie is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mortgages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content of </a:t>
            </a:r>
            <a:r>
              <a:rPr lang="nl-NL" dirty="0" err="1"/>
              <a:t>ING’s</a:t>
            </a:r>
            <a:r>
              <a:rPr lang="nl-NL" dirty="0"/>
              <a:t> homepage is </a:t>
            </a:r>
            <a:r>
              <a:rPr lang="nl-NL" dirty="0" err="1"/>
              <a:t>adjusted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her </a:t>
            </a:r>
            <a:r>
              <a:rPr lang="nl-NL" dirty="0" err="1"/>
              <a:t>needs</a:t>
            </a:r>
            <a:r>
              <a:rPr lang="nl-NL" dirty="0"/>
              <a:t>.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shopping,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.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, </a:t>
            </a:r>
            <a:r>
              <a:rPr lang="nl-NL" dirty="0" err="1"/>
              <a:t>it’s</a:t>
            </a:r>
            <a:r>
              <a:rPr lang="nl-NL" dirty="0"/>
              <a:t> far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Marie is </a:t>
            </a:r>
            <a:r>
              <a:rPr lang="nl-NL" dirty="0" err="1"/>
              <a:t>interested</a:t>
            </a:r>
            <a:r>
              <a:rPr lang="nl-NL" dirty="0"/>
              <a:t> in her account </a:t>
            </a:r>
            <a:r>
              <a:rPr lang="nl-NL" dirty="0" err="1"/>
              <a:t>balance</a:t>
            </a:r>
            <a:r>
              <a:rPr lang="nl-NL" dirty="0"/>
              <a:t>, </a:t>
            </a:r>
            <a:r>
              <a:rPr lang="nl-NL" dirty="0" err="1"/>
              <a:t>forecasted</a:t>
            </a:r>
            <a:r>
              <a:rPr lang="nl-NL" dirty="0"/>
              <a:t> financial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maybe</a:t>
            </a:r>
            <a:r>
              <a:rPr lang="nl-NL" dirty="0"/>
              <a:t> even </a:t>
            </a:r>
            <a:r>
              <a:rPr lang="nl-NL" dirty="0" err="1"/>
              <a:t>offerings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short-term </a:t>
            </a:r>
            <a:r>
              <a:rPr lang="nl-NL" dirty="0" err="1"/>
              <a:t>loans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94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 </a:t>
            </a:r>
            <a:r>
              <a:rPr lang="nl-NL" dirty="0" err="1"/>
              <a:t>customers</a:t>
            </a:r>
            <a:r>
              <a:rPr lang="nl-NL" dirty="0"/>
              <a:t> want?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Personalized</a:t>
            </a:r>
            <a:r>
              <a:rPr lang="nl-NL" dirty="0"/>
              <a:t> content</a:t>
            </a:r>
          </a:p>
          <a:p>
            <a:r>
              <a:rPr lang="nl-NL" dirty="0"/>
              <a:t>Real-time updates, </a:t>
            </a:r>
            <a:r>
              <a:rPr lang="nl-NL" dirty="0" err="1"/>
              <a:t>pushed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necessary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 Relevant, personal information NOW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96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SparkING</vt:lpstr>
      <vt:lpstr>A customer journey…</vt:lpstr>
      <vt:lpstr>… the journey continues</vt:lpstr>
      <vt:lpstr>How was this possible?</vt:lpstr>
      <vt:lpstr>What do customers want?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SparkING</dc:title>
  <dc:creator>Bas Geerdink</dc:creator>
  <cp:lastModifiedBy>Bas Geerdink</cp:lastModifiedBy>
  <cp:revision>4</cp:revision>
  <dcterms:created xsi:type="dcterms:W3CDTF">2016-03-23T11:03:17Z</dcterms:created>
  <dcterms:modified xsi:type="dcterms:W3CDTF">2016-03-23T11:31:50Z</dcterms:modified>
</cp:coreProperties>
</file>