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3" r:id="rId7"/>
    <p:sldId id="268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16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64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8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71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38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7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54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16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137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7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87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2CF6-97D4-4834-B70E-41F7A546ECA5}" type="datetimeFigureOut">
              <a:rPr lang="nl-NL" smtClean="0"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0836-DBA5-44E8-B179-FCA2518155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30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24hcod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Hackathon</a:t>
            </a:r>
            <a:r>
              <a:rPr lang="nl-NL" dirty="0" smtClean="0"/>
              <a:t> 2016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“</a:t>
            </a:r>
            <a:r>
              <a:rPr lang="nl-NL" dirty="0" err="1" smtClean="0"/>
              <a:t>SparkING</a:t>
            </a:r>
            <a:r>
              <a:rPr lang="nl-NL" dirty="0" smtClean="0"/>
              <a:t>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662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Actionlist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err="1" smtClean="0"/>
              <a:t>Everybody</a:t>
            </a:r>
            <a:r>
              <a:rPr lang="nl-NL" dirty="0" smtClean="0"/>
              <a:t>: </a:t>
            </a:r>
          </a:p>
          <a:p>
            <a:pPr lvl="1"/>
            <a:r>
              <a:rPr lang="nl-NL" dirty="0" smtClean="0"/>
              <a:t>get a </a:t>
            </a:r>
            <a:r>
              <a:rPr lang="nl-NL" dirty="0" err="1" smtClean="0"/>
              <a:t>Github</a:t>
            </a:r>
            <a:r>
              <a:rPr lang="nl-NL" dirty="0" smtClean="0"/>
              <a:t>, </a:t>
            </a:r>
            <a:r>
              <a:rPr lang="nl-NL" dirty="0" err="1" smtClean="0"/>
              <a:t>Gitter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Waffle</a:t>
            </a:r>
            <a:r>
              <a:rPr lang="nl-NL" dirty="0" smtClean="0"/>
              <a:t> account</a:t>
            </a:r>
          </a:p>
          <a:p>
            <a:pPr lvl="1"/>
            <a:r>
              <a:rPr lang="nl-NL" dirty="0" err="1" smtClean="0"/>
              <a:t>Prepare</a:t>
            </a:r>
            <a:r>
              <a:rPr lang="nl-NL" dirty="0" smtClean="0"/>
              <a:t> a </a:t>
            </a:r>
            <a:r>
              <a:rPr lang="nl-NL" dirty="0" err="1" smtClean="0"/>
              <a:t>developer</a:t>
            </a:r>
            <a:r>
              <a:rPr lang="nl-NL" dirty="0" smtClean="0"/>
              <a:t> laptop </a:t>
            </a:r>
            <a:r>
              <a:rPr lang="nl-NL" dirty="0" err="1" smtClean="0"/>
              <a:t>with</a:t>
            </a:r>
            <a:r>
              <a:rPr lang="nl-NL" dirty="0" smtClean="0"/>
              <a:t> the right tools: </a:t>
            </a:r>
            <a:r>
              <a:rPr lang="nl-NL" dirty="0" err="1" smtClean="0"/>
              <a:t>IntelliJ</a:t>
            </a:r>
            <a:r>
              <a:rPr lang="nl-NL" dirty="0" smtClean="0"/>
              <a:t>, Git, </a:t>
            </a:r>
            <a:r>
              <a:rPr lang="nl-NL" dirty="0" err="1" smtClean="0"/>
              <a:t>sbt</a:t>
            </a:r>
            <a:r>
              <a:rPr lang="nl-NL" dirty="0" smtClean="0"/>
              <a:t>, </a:t>
            </a:r>
            <a:r>
              <a:rPr lang="nl-NL" dirty="0" err="1" smtClean="0"/>
              <a:t>optional</a:t>
            </a:r>
            <a:r>
              <a:rPr lang="nl-NL" dirty="0" smtClean="0"/>
              <a:t> Cassandra/</a:t>
            </a:r>
            <a:r>
              <a:rPr lang="nl-NL" dirty="0" err="1" smtClean="0"/>
              <a:t>Kafka</a:t>
            </a:r>
            <a:r>
              <a:rPr lang="nl-NL" dirty="0" smtClean="0"/>
              <a:t>/</a:t>
            </a:r>
            <a:r>
              <a:rPr lang="nl-NL" dirty="0" err="1" smtClean="0"/>
              <a:t>Spark</a:t>
            </a:r>
            <a:endParaRPr lang="nl-NL" dirty="0" smtClean="0"/>
          </a:p>
          <a:p>
            <a:r>
              <a:rPr lang="nl-NL" dirty="0" smtClean="0"/>
              <a:t>Ger:</a:t>
            </a:r>
          </a:p>
          <a:p>
            <a:pPr lvl="1"/>
            <a:r>
              <a:rPr lang="nl-NL" dirty="0" err="1" smtClean="0"/>
              <a:t>Prepare</a:t>
            </a:r>
            <a:r>
              <a:rPr lang="nl-NL" dirty="0" smtClean="0"/>
              <a:t> </a:t>
            </a:r>
            <a:r>
              <a:rPr lang="nl-NL" dirty="0" err="1" smtClean="0"/>
              <a:t>Kafka</a:t>
            </a:r>
            <a:r>
              <a:rPr lang="nl-NL" dirty="0" smtClean="0"/>
              <a:t> bus </a:t>
            </a:r>
            <a:r>
              <a:rPr lang="nl-NL" dirty="0" err="1" smtClean="0"/>
              <a:t>with</a:t>
            </a:r>
            <a:r>
              <a:rPr lang="nl-NL" dirty="0" smtClean="0"/>
              <a:t> data </a:t>
            </a:r>
            <a:r>
              <a:rPr lang="nl-NL" dirty="0" err="1" smtClean="0"/>
              <a:t>generation</a:t>
            </a:r>
            <a:r>
              <a:rPr lang="nl-NL" dirty="0" smtClean="0"/>
              <a:t> software</a:t>
            </a:r>
          </a:p>
          <a:p>
            <a:pPr lvl="1"/>
            <a:r>
              <a:rPr lang="nl-NL" dirty="0" err="1" smtClean="0"/>
              <a:t>Prepare</a:t>
            </a:r>
            <a:r>
              <a:rPr lang="nl-NL" dirty="0" smtClean="0"/>
              <a:t> Cassandra </a:t>
            </a:r>
            <a:r>
              <a:rPr lang="nl-NL" dirty="0" err="1" smtClean="0"/>
              <a:t>intallation</a:t>
            </a:r>
            <a:endParaRPr lang="nl-NL" dirty="0" smtClean="0"/>
          </a:p>
          <a:p>
            <a:r>
              <a:rPr lang="nl-NL" dirty="0" smtClean="0"/>
              <a:t>Bas: 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repository</a:t>
            </a:r>
            <a:r>
              <a:rPr lang="nl-NL" dirty="0" smtClean="0"/>
              <a:t> in </a:t>
            </a:r>
            <a:r>
              <a:rPr lang="nl-NL" dirty="0" err="1" smtClean="0"/>
              <a:t>Github</a:t>
            </a:r>
            <a:endParaRPr lang="nl-NL" dirty="0"/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Waffle</a:t>
            </a:r>
            <a:r>
              <a:rPr lang="nl-NL" dirty="0" smtClean="0"/>
              <a:t> board</a:t>
            </a:r>
          </a:p>
          <a:p>
            <a:pPr lvl="1"/>
            <a:r>
              <a:rPr lang="nl-NL" dirty="0" err="1" smtClean="0"/>
              <a:t>Fill</a:t>
            </a:r>
            <a:r>
              <a:rPr lang="nl-NL" dirty="0" smtClean="0"/>
              <a:t> the </a:t>
            </a:r>
            <a:r>
              <a:rPr lang="nl-NL" dirty="0" err="1" smtClean="0"/>
              <a:t>backlog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initial</a:t>
            </a:r>
            <a:r>
              <a:rPr lang="nl-NL" dirty="0" smtClean="0"/>
              <a:t> user </a:t>
            </a:r>
            <a:r>
              <a:rPr lang="nl-NL" dirty="0" err="1" smtClean="0"/>
              <a:t>stories</a:t>
            </a:r>
            <a:endParaRPr lang="nl-NL" dirty="0" smtClean="0"/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virtual server </a:t>
            </a:r>
            <a:r>
              <a:rPr lang="nl-NL" dirty="0" err="1" smtClean="0"/>
              <a:t>for</a:t>
            </a:r>
            <a:r>
              <a:rPr lang="nl-NL" dirty="0" smtClean="0"/>
              <a:t> solution,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though</a:t>
            </a:r>
            <a:r>
              <a:rPr lang="nl-NL" dirty="0" smtClean="0"/>
              <a:t> the internet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skeleton</a:t>
            </a:r>
            <a:r>
              <a:rPr lang="nl-NL" dirty="0" smtClean="0"/>
              <a:t> project?</a:t>
            </a:r>
          </a:p>
          <a:p>
            <a:r>
              <a:rPr lang="nl-NL" dirty="0" smtClean="0"/>
              <a:t>Michel:</a:t>
            </a:r>
          </a:p>
          <a:p>
            <a:pPr lvl="1"/>
            <a:r>
              <a:rPr lang="nl-NL" dirty="0" err="1" smtClean="0"/>
              <a:t>Produce</a:t>
            </a:r>
            <a:r>
              <a:rPr lang="nl-NL" dirty="0" smtClean="0"/>
              <a:t> a test data file </a:t>
            </a:r>
            <a:r>
              <a:rPr lang="nl-NL" dirty="0" err="1" smtClean="0"/>
              <a:t>from</a:t>
            </a:r>
            <a:r>
              <a:rPr lang="nl-NL" dirty="0" smtClean="0"/>
              <a:t> Unica</a:t>
            </a:r>
          </a:p>
        </p:txBody>
      </p:sp>
    </p:spTree>
    <p:extLst>
      <p:ext uri="{BB962C8B-B14F-4D97-AF65-F5344CB8AC3E}">
        <p14:creationId xmlns:p14="http://schemas.microsoft.com/office/powerpoint/2010/main" val="209389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Practical information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nl-NL" dirty="0" smtClean="0"/>
              <a:t>Start: 22 </a:t>
            </a:r>
            <a:r>
              <a:rPr lang="nl-NL" dirty="0" err="1" smtClean="0"/>
              <a:t>March</a:t>
            </a:r>
            <a:r>
              <a:rPr lang="nl-NL" dirty="0" smtClean="0"/>
              <a:t>, 14:00 (</a:t>
            </a:r>
            <a:r>
              <a:rPr lang="nl-NL" dirty="0" err="1" smtClean="0"/>
              <a:t>installation</a:t>
            </a:r>
            <a:r>
              <a:rPr lang="nl-NL" dirty="0" smtClean="0"/>
              <a:t> </a:t>
            </a:r>
            <a:r>
              <a:rPr lang="nl-NL" dirty="0" err="1" smtClean="0"/>
              <a:t>until</a:t>
            </a:r>
            <a:r>
              <a:rPr lang="nl-NL" dirty="0" smtClean="0"/>
              <a:t> 15:30)</a:t>
            </a:r>
          </a:p>
          <a:p>
            <a:r>
              <a:rPr lang="nl-NL" dirty="0" smtClean="0"/>
              <a:t>End: 23 </a:t>
            </a:r>
            <a:r>
              <a:rPr lang="nl-NL" dirty="0" err="1" smtClean="0"/>
              <a:t>March</a:t>
            </a:r>
            <a:r>
              <a:rPr lang="nl-NL" dirty="0" smtClean="0"/>
              <a:t>, 16:00 (+ party </a:t>
            </a:r>
            <a:r>
              <a:rPr lang="nl-NL" dirty="0" err="1" smtClean="0"/>
              <a:t>afterwards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Location</a:t>
            </a:r>
            <a:r>
              <a:rPr lang="nl-NL" dirty="0" smtClean="0"/>
              <a:t>: Heineken Music Hall</a:t>
            </a:r>
          </a:p>
          <a:p>
            <a:r>
              <a:rPr lang="nl-NL" dirty="0" err="1" smtClean="0"/>
              <a:t>Registration</a:t>
            </a:r>
            <a:r>
              <a:rPr lang="nl-NL" dirty="0" smtClean="0"/>
              <a:t> on site </a:t>
            </a:r>
            <a:r>
              <a:rPr lang="nl-NL" dirty="0" err="1" smtClean="0"/>
              <a:t>with</a:t>
            </a:r>
            <a:r>
              <a:rPr lang="nl-NL" dirty="0" smtClean="0"/>
              <a:t> personal barcode</a:t>
            </a:r>
          </a:p>
          <a:p>
            <a:r>
              <a:rPr lang="nl-NL" dirty="0" err="1" smtClean="0"/>
              <a:t>Wifi</a:t>
            </a:r>
            <a:r>
              <a:rPr lang="nl-NL" dirty="0" smtClean="0"/>
              <a:t>: ING </a:t>
            </a:r>
            <a:r>
              <a:rPr lang="nl-NL" dirty="0" err="1" smtClean="0"/>
              <a:t>WiFi</a:t>
            </a:r>
            <a:r>
              <a:rPr lang="nl-NL" dirty="0" smtClean="0"/>
              <a:t>, </a:t>
            </a:r>
            <a:r>
              <a:rPr lang="nl-NL" dirty="0"/>
              <a:t>ING@2016</a:t>
            </a:r>
            <a:endParaRPr lang="nl-NL" dirty="0" smtClean="0"/>
          </a:p>
          <a:p>
            <a:r>
              <a:rPr lang="nl-NL" dirty="0" smtClean="0"/>
              <a:t>More info </a:t>
            </a:r>
            <a:r>
              <a:rPr lang="nl-NL" dirty="0" err="1" smtClean="0"/>
              <a:t>soon</a:t>
            </a:r>
            <a:r>
              <a:rPr lang="nl-NL" dirty="0" smtClean="0"/>
              <a:t> on the website: </a:t>
            </a:r>
            <a:r>
              <a:rPr lang="nl-NL" dirty="0" smtClean="0">
                <a:hlinkClick r:id="rId2"/>
              </a:rPr>
              <a:t>https://24hcoding.com/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574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SparkING</a:t>
            </a:r>
            <a:r>
              <a:rPr lang="nl-NL" dirty="0" smtClean="0"/>
              <a:t> Team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13458"/>
              </p:ext>
            </p:extLst>
          </p:nvPr>
        </p:nvGraphicFramePr>
        <p:xfrm>
          <a:off x="1524000" y="1844824"/>
          <a:ext cx="57843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912"/>
                <a:gridCol w="3528392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Role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Bas Geerdink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Dev</a:t>
                      </a:r>
                      <a:r>
                        <a:rPr lang="nl-NL" dirty="0" smtClean="0"/>
                        <a:t>, captain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Ger van Rossum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Dev</a:t>
                      </a:r>
                      <a:r>
                        <a:rPr lang="nl-NL" dirty="0" smtClean="0"/>
                        <a:t>, </a:t>
                      </a:r>
                      <a:r>
                        <a:rPr lang="nl-NL" dirty="0" err="1" smtClean="0"/>
                        <a:t>back-end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Hoda Alemi Neissi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Dev</a:t>
                      </a:r>
                      <a:r>
                        <a:rPr lang="nl-NL" dirty="0" smtClean="0"/>
                        <a:t>, </a:t>
                      </a:r>
                      <a:r>
                        <a:rPr lang="nl-NL" dirty="0" err="1" smtClean="0"/>
                        <a:t>back-end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Khaled</a:t>
                      </a:r>
                      <a:r>
                        <a:rPr lang="nl-NL" baseline="0" dirty="0" smtClean="0"/>
                        <a:t> Tokhi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Dev</a:t>
                      </a:r>
                      <a:r>
                        <a:rPr lang="nl-NL" dirty="0" smtClean="0"/>
                        <a:t>, </a:t>
                      </a:r>
                      <a:r>
                        <a:rPr lang="nl-NL" dirty="0" err="1" smtClean="0"/>
                        <a:t>tbd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Jaap de Koning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Dev</a:t>
                      </a:r>
                      <a:r>
                        <a:rPr lang="nl-NL" dirty="0" smtClean="0"/>
                        <a:t>, front-end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Niek van</a:t>
                      </a:r>
                      <a:r>
                        <a:rPr lang="nl-NL" baseline="0" dirty="0" smtClean="0"/>
                        <a:t> de Pas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Dev</a:t>
                      </a:r>
                      <a:r>
                        <a:rPr lang="nl-NL" dirty="0" smtClean="0"/>
                        <a:t>, API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76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Product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Idea: “</a:t>
            </a:r>
            <a:r>
              <a:rPr lang="en-US" dirty="0" smtClean="0"/>
              <a:t>A </a:t>
            </a:r>
            <a:r>
              <a:rPr lang="en-US" dirty="0" err="1" smtClean="0"/>
              <a:t>realtime</a:t>
            </a:r>
            <a:r>
              <a:rPr lang="en-US" dirty="0" smtClean="0"/>
              <a:t> API for giving customers a relevant personal homepage and app, based on preferences and historical data</a:t>
            </a:r>
            <a:r>
              <a:rPr lang="nl-NL" dirty="0" smtClean="0"/>
              <a:t>”</a:t>
            </a:r>
          </a:p>
          <a:p>
            <a:r>
              <a:rPr lang="nl-NL" dirty="0" smtClean="0"/>
              <a:t>Short </a:t>
            </a:r>
            <a:r>
              <a:rPr lang="nl-NL" dirty="0" err="1" smtClean="0"/>
              <a:t>description</a:t>
            </a:r>
            <a:r>
              <a:rPr lang="nl-NL" dirty="0" smtClean="0"/>
              <a:t>: “</a:t>
            </a:r>
            <a:r>
              <a:rPr lang="en-US" dirty="0" smtClean="0"/>
              <a:t>We want to rebuild the API to MING, the mobile app, and external websites, and base the marketing information on </a:t>
            </a:r>
            <a:r>
              <a:rPr lang="en-US" dirty="0" err="1" smtClean="0"/>
              <a:t>realtime</a:t>
            </a:r>
            <a:r>
              <a:rPr lang="en-US" dirty="0" smtClean="0"/>
              <a:t> feeds, for example with actual </a:t>
            </a:r>
            <a:r>
              <a:rPr lang="en-US" dirty="0" err="1" smtClean="0"/>
              <a:t>clickdata</a:t>
            </a:r>
            <a:r>
              <a:rPr lang="en-US" dirty="0" smtClean="0"/>
              <a:t>. Data should be personalized based on business rules and AI technology.</a:t>
            </a:r>
            <a:r>
              <a:rPr lang="nl-NL" dirty="0" smtClean="0"/>
              <a:t>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18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Design</a:t>
            </a:r>
            <a:endParaRPr lang="nl-NL" dirty="0"/>
          </a:p>
        </p:txBody>
      </p:sp>
      <p:pic>
        <p:nvPicPr>
          <p:cNvPr id="1026" name="Picture 2" descr="https://lh3.googleusercontent.com/M5rMzHRLG9G-RumjRFXkgjjBZiYUm24J1Siw2npNYLK64Dgj20owqPFaoDTeq9vsBx9wYk7yN91ER5ggfHOomlR5AK1FVuVg13F9AqRQIxttKUH0TVoIWoL-VN_EhCQle7rED7ZXvHT_KLD01QjZ0lJOVQ2EoGzKtnyBV1Pb_GJWFihwzqk8p7ThzhR_kxmJ9KWaGosOh2WITuNFpjV5SdNxbA_6HIzpI6UMOLDKRuirN074KnfLFPrL0akAHqEyziTnhx7wE3uC_lVxvacOvlvb9Vt0VJAW-X4yvkXZM_gUsG3NzY3PU_hoIvVz29DpMWC9sFYFiqxG-_wHxdF2KgQkZ4yWVZqZQIvSxwxe_LyzrvUz0_PJdcHD8eF9SJwOvXmn6JmBeFquXEX6vQVJnLv2Qvjsb1XDVygS2xv5oHhuGr-eOODuvm9UmcZw4hHzPgY_GN1tN46JvItvPnRy4_HM-lo080U48GMdlSfJz6QfoI9Bliw4cF88-9VJzJnNyxq-QmfWVx4P-jdsFt6Rnrt4NzhEarTbzLDEJwBBZydpBlTpXvXGodNZpqr2y4hrVROIbg=w1554-h874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430571"/>
            <a:ext cx="9617274" cy="540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pic>
        <p:nvPicPr>
          <p:cNvPr id="2050" name="Picture 2" descr="https://lh3.googleusercontent.com/7luDXc-8u9qyqQCe9zwIvfH9MgVzSS6bB-lRMMa0q0vxKl6OyAcOMjm1F0NgIcs5I9MnEiETE2sTqpXWnPYjbl5qyyJr7f0b09oYyRk4_EsdA7lLxKYJnknG-46vi8MBC1qN6hnDdGOMv2Mbu03O8unudKi9vbs5stqd8IsFBaF-lOMbx_XzfmpRD4vbqnLDtRtNluhhXPihKq5-OOS7lWs1dX8rXr0Kq0wupG7KZ_jBA-xqMiPDCkxuLZvgxtDZ5LUQM9RxkLXx3Cv9GrbXvNSWCFr8fHsW-JCJZLm7D0RrGqg8vi0TC5_b42uoSY5g2FuNnCI1u-334AxE8O7rAadiScDMQvMleTreHqYNVKY2VCkEjqQTS774AHbJJLGKDSNh3zFLMY6RHVwzAbc5GRUd__XIpJ6809CQG9BssZY5MwaqLki_8t08_R-QQDciP3nIs_Zvi8fNMt__jn_rIJNI5S3oG8xmGg0ktTINpPFQvyH9ox1Fiyt5Nq5HaOcSmOaFg3FLKHIl5CwTM6UoZ5U8y78OUBNZWQaNb-WK-imjTruHjk4UINGBeiwgeC7pQSzs5Q=w1554-h874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3" y="1268760"/>
            <a:ext cx="9041210" cy="508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65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Patterns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practices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REST</a:t>
            </a:r>
          </a:p>
          <a:p>
            <a:r>
              <a:rPr lang="nl-NL" dirty="0" err="1" smtClean="0"/>
              <a:t>Reactive</a:t>
            </a:r>
            <a:r>
              <a:rPr lang="nl-NL" dirty="0" smtClean="0"/>
              <a:t> </a:t>
            </a:r>
            <a:r>
              <a:rPr lang="nl-NL" dirty="0" err="1" smtClean="0"/>
              <a:t>manifesto</a:t>
            </a:r>
            <a:endParaRPr lang="nl-NL" dirty="0" smtClean="0"/>
          </a:p>
          <a:p>
            <a:r>
              <a:rPr lang="nl-NL" dirty="0" smtClean="0"/>
              <a:t>Lambda Architecture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38565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Tooling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run the solution on a Linux virtual server, </a:t>
            </a:r>
            <a:r>
              <a:rPr lang="nl-NL" dirty="0" err="1" smtClean="0"/>
              <a:t>hosted</a:t>
            </a:r>
            <a:r>
              <a:rPr lang="nl-NL" dirty="0" smtClean="0"/>
              <a:t> on the PC of Bas</a:t>
            </a:r>
          </a:p>
          <a:p>
            <a:r>
              <a:rPr lang="nl-NL" dirty="0" smtClean="0"/>
              <a:t>Version control: </a:t>
            </a:r>
            <a:r>
              <a:rPr lang="nl-NL" dirty="0" err="1" smtClean="0"/>
              <a:t>Github</a:t>
            </a:r>
            <a:endParaRPr lang="nl-NL" dirty="0" smtClean="0"/>
          </a:p>
          <a:p>
            <a:r>
              <a:rPr lang="nl-NL" dirty="0" err="1" smtClean="0"/>
              <a:t>Backlog</a:t>
            </a:r>
            <a:r>
              <a:rPr lang="nl-NL" dirty="0" smtClean="0"/>
              <a:t>: Waffle.io</a:t>
            </a:r>
          </a:p>
          <a:p>
            <a:r>
              <a:rPr lang="nl-NL" dirty="0" smtClean="0"/>
              <a:t>Chat: </a:t>
            </a:r>
            <a:r>
              <a:rPr lang="nl-NL" dirty="0" err="1" smtClean="0"/>
              <a:t>Gitter</a:t>
            </a:r>
            <a:endParaRPr lang="nl-NL" dirty="0" smtClean="0"/>
          </a:p>
          <a:p>
            <a:r>
              <a:rPr lang="nl-NL" dirty="0" smtClean="0"/>
              <a:t>IDE: </a:t>
            </a:r>
            <a:r>
              <a:rPr lang="nl-NL" dirty="0" err="1" smtClean="0"/>
              <a:t>IntelliJ</a:t>
            </a:r>
            <a:r>
              <a:rPr lang="nl-NL" dirty="0" smtClean="0"/>
              <a:t> 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642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Way of </a:t>
            </a:r>
            <a:r>
              <a:rPr lang="nl-NL" dirty="0" err="1" smtClean="0"/>
              <a:t>working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smtClean="0"/>
              <a:t>Scrum, </a:t>
            </a:r>
            <a:r>
              <a:rPr lang="nl-NL" dirty="0" err="1" smtClean="0"/>
              <a:t>with</a:t>
            </a:r>
            <a:r>
              <a:rPr lang="nl-NL" dirty="0" smtClean="0"/>
              <a:t> stand-ups </a:t>
            </a:r>
            <a:r>
              <a:rPr lang="nl-NL" dirty="0" err="1" smtClean="0"/>
              <a:t>every</a:t>
            </a:r>
            <a:r>
              <a:rPr lang="nl-NL" dirty="0" smtClean="0"/>
              <a:t> 2 </a:t>
            </a:r>
            <a:r>
              <a:rPr lang="nl-NL" dirty="0" err="1" smtClean="0"/>
              <a:t>hours</a:t>
            </a:r>
            <a:endParaRPr lang="nl-NL" dirty="0" smtClean="0"/>
          </a:p>
          <a:p>
            <a:r>
              <a:rPr lang="nl-NL" dirty="0" err="1" smtClean="0"/>
              <a:t>Everybody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r>
              <a:rPr lang="nl-NL" dirty="0" smtClean="0"/>
              <a:t> on his/her </a:t>
            </a:r>
            <a:r>
              <a:rPr lang="nl-NL" dirty="0" err="1" smtClean="0"/>
              <a:t>own</a:t>
            </a:r>
            <a:r>
              <a:rPr lang="nl-NL" dirty="0" smtClean="0"/>
              <a:t> part of the solution, to keep </a:t>
            </a:r>
            <a:r>
              <a:rPr lang="nl-NL" dirty="0" err="1" smtClean="0"/>
              <a:t>interference</a:t>
            </a:r>
            <a:r>
              <a:rPr lang="nl-NL" dirty="0" smtClean="0"/>
              <a:t> in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other’s</a:t>
            </a:r>
            <a:r>
              <a:rPr lang="nl-NL" dirty="0" smtClean="0"/>
              <a:t> code to a minimum</a:t>
            </a:r>
          </a:p>
          <a:p>
            <a:r>
              <a:rPr lang="nl-NL" dirty="0" smtClean="0"/>
              <a:t>Push </a:t>
            </a:r>
            <a:r>
              <a:rPr lang="nl-NL" dirty="0" err="1" smtClean="0"/>
              <a:t>and</a:t>
            </a:r>
            <a:r>
              <a:rPr lang="nl-NL" dirty="0" smtClean="0"/>
              <a:t> pull </a:t>
            </a:r>
            <a:r>
              <a:rPr lang="nl-NL" dirty="0" err="1" smtClean="0"/>
              <a:t>directly</a:t>
            </a:r>
            <a:r>
              <a:rPr lang="nl-NL" dirty="0" smtClean="0"/>
              <a:t> to </a:t>
            </a:r>
            <a:r>
              <a:rPr lang="nl-NL" dirty="0" err="1" smtClean="0"/>
              <a:t>Github</a:t>
            </a:r>
            <a:r>
              <a:rPr lang="nl-NL" dirty="0" smtClean="0"/>
              <a:t>, </a:t>
            </a:r>
            <a:r>
              <a:rPr lang="nl-NL" dirty="0" err="1" smtClean="0"/>
              <a:t>branching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merging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needed</a:t>
            </a:r>
            <a:endParaRPr lang="nl-NL" dirty="0" smtClean="0"/>
          </a:p>
          <a:p>
            <a:r>
              <a:rPr lang="nl-NL" dirty="0" smtClean="0"/>
              <a:t>We start </a:t>
            </a:r>
            <a:r>
              <a:rPr lang="nl-NL" dirty="0" err="1" smtClean="0"/>
              <a:t>with</a:t>
            </a:r>
            <a:r>
              <a:rPr lang="nl-NL" dirty="0" smtClean="0"/>
              <a:t> a “</a:t>
            </a:r>
            <a:r>
              <a:rPr lang="nl-NL" dirty="0" err="1" smtClean="0"/>
              <a:t>Hello</a:t>
            </a:r>
            <a:r>
              <a:rPr lang="nl-NL" dirty="0" smtClean="0"/>
              <a:t> </a:t>
            </a:r>
            <a:r>
              <a:rPr lang="nl-NL" dirty="0" err="1" smtClean="0"/>
              <a:t>world</a:t>
            </a:r>
            <a:r>
              <a:rPr lang="nl-NL" dirty="0" smtClean="0"/>
              <a:t>” use case (minimum </a:t>
            </a:r>
            <a:r>
              <a:rPr lang="nl-NL" dirty="0" err="1" smtClean="0"/>
              <a:t>viable</a:t>
            </a:r>
            <a:r>
              <a:rPr lang="nl-NL" dirty="0" smtClean="0"/>
              <a:t> product), in </a:t>
            </a:r>
            <a:r>
              <a:rPr lang="nl-NL" dirty="0" err="1" smtClean="0"/>
              <a:t>which</a:t>
            </a:r>
            <a:r>
              <a:rPr lang="nl-NL" dirty="0" smtClean="0"/>
              <a:t> a ultra </a:t>
            </a:r>
            <a:r>
              <a:rPr lang="nl-NL" dirty="0" err="1" smtClean="0"/>
              <a:t>simple</a:t>
            </a:r>
            <a:r>
              <a:rPr lang="nl-NL" dirty="0" smtClean="0"/>
              <a:t> data </a:t>
            </a:r>
            <a:r>
              <a:rPr lang="nl-NL" dirty="0" err="1" smtClean="0"/>
              <a:t>stream</a:t>
            </a:r>
            <a:r>
              <a:rPr lang="nl-NL" dirty="0" smtClean="0"/>
              <a:t> is </a:t>
            </a:r>
            <a:r>
              <a:rPr lang="nl-NL" dirty="0" err="1" smtClean="0"/>
              <a:t>pushed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the </a:t>
            </a:r>
            <a:r>
              <a:rPr lang="nl-NL" dirty="0" err="1" smtClean="0"/>
              <a:t>technology</a:t>
            </a:r>
            <a:r>
              <a:rPr lang="nl-NL" dirty="0"/>
              <a:t> </a:t>
            </a:r>
            <a:r>
              <a:rPr lang="nl-NL" dirty="0" err="1" smtClean="0"/>
              <a:t>components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made </a:t>
            </a:r>
            <a:r>
              <a:rPr lang="nl-NL" dirty="0" err="1" smtClean="0"/>
              <a:t>visible</a:t>
            </a:r>
            <a:r>
              <a:rPr lang="nl-NL" dirty="0" smtClean="0"/>
              <a:t> on the screen</a:t>
            </a:r>
          </a:p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, </a:t>
            </a:r>
            <a:r>
              <a:rPr lang="nl-NL" dirty="0" err="1" smtClean="0"/>
              <a:t>each</a:t>
            </a:r>
            <a:r>
              <a:rPr lang="nl-NL" dirty="0" smtClean="0"/>
              <a:t> of </a:t>
            </a:r>
            <a:r>
              <a:rPr lang="nl-NL" dirty="0" err="1" smtClean="0"/>
              <a:t>us</a:t>
            </a:r>
            <a:r>
              <a:rPr lang="nl-NL" dirty="0" smtClean="0"/>
              <a:t> </a:t>
            </a:r>
            <a:r>
              <a:rPr lang="nl-NL" dirty="0" err="1" smtClean="0"/>
              <a:t>picks</a:t>
            </a:r>
            <a:r>
              <a:rPr lang="nl-NL" dirty="0" smtClean="0"/>
              <a:t> up user </a:t>
            </a:r>
            <a:r>
              <a:rPr lang="nl-NL" dirty="0" err="1" smtClean="0"/>
              <a:t>stories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extend</a:t>
            </a:r>
            <a:r>
              <a:rPr lang="nl-NL" dirty="0" smtClean="0"/>
              <a:t> the solution, e.g. more data, a </a:t>
            </a:r>
            <a:r>
              <a:rPr lang="nl-NL" dirty="0" err="1" smtClean="0"/>
              <a:t>better</a:t>
            </a:r>
            <a:r>
              <a:rPr lang="nl-NL" dirty="0" smtClean="0"/>
              <a:t> learning </a:t>
            </a:r>
            <a:r>
              <a:rPr lang="nl-NL" dirty="0" err="1" smtClean="0"/>
              <a:t>algorithm</a:t>
            </a:r>
            <a:r>
              <a:rPr lang="nl-NL" dirty="0" smtClean="0"/>
              <a:t>, a </a:t>
            </a:r>
            <a:r>
              <a:rPr lang="nl-NL" dirty="0" err="1" smtClean="0"/>
              <a:t>nicer</a:t>
            </a:r>
            <a:r>
              <a:rPr lang="nl-NL" dirty="0" smtClean="0"/>
              <a:t> screen, </a:t>
            </a:r>
            <a:r>
              <a:rPr lang="nl-NL" dirty="0" err="1" smtClean="0"/>
              <a:t>better</a:t>
            </a:r>
            <a:r>
              <a:rPr lang="nl-NL" dirty="0" smtClean="0"/>
              <a:t> business rules, etc.</a:t>
            </a:r>
          </a:p>
          <a:p>
            <a:r>
              <a:rPr lang="nl-NL" dirty="0" smtClean="0"/>
              <a:t>Stuff we </a:t>
            </a:r>
            <a:r>
              <a:rPr lang="nl-NL" dirty="0" err="1" smtClean="0"/>
              <a:t>need</a:t>
            </a:r>
            <a:r>
              <a:rPr lang="nl-NL" dirty="0" smtClean="0"/>
              <a:t>: </a:t>
            </a:r>
            <a:r>
              <a:rPr lang="nl-NL" dirty="0" err="1" smtClean="0"/>
              <a:t>white</a:t>
            </a:r>
            <a:r>
              <a:rPr lang="nl-NL" dirty="0" smtClean="0"/>
              <a:t> boards, </a:t>
            </a:r>
            <a:r>
              <a:rPr lang="nl-NL" dirty="0" err="1" smtClean="0"/>
              <a:t>wall</a:t>
            </a:r>
            <a:r>
              <a:rPr lang="nl-NL" dirty="0" smtClean="0"/>
              <a:t> to hang </a:t>
            </a:r>
            <a:r>
              <a:rPr lang="nl-NL" dirty="0" err="1" smtClean="0"/>
              <a:t>things</a:t>
            </a:r>
            <a:r>
              <a:rPr lang="nl-NL" dirty="0" smtClean="0"/>
              <a:t> up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sym typeface="Wingdings" panose="05000000000000000000" pitchFamily="2" charset="2"/>
              </a:rPr>
              <a:t>assume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all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this</a:t>
            </a:r>
            <a:r>
              <a:rPr lang="nl-NL" dirty="0" smtClean="0">
                <a:sym typeface="Wingdings" panose="05000000000000000000" pitchFamily="2" charset="2"/>
              </a:rPr>
              <a:t> is </a:t>
            </a:r>
            <a:r>
              <a:rPr lang="nl-NL" dirty="0" err="1" smtClean="0">
                <a:sym typeface="Wingdings" panose="05000000000000000000" pitchFamily="2" charset="2"/>
              </a:rPr>
              <a:t>available</a:t>
            </a:r>
            <a:r>
              <a:rPr lang="nl-NL" dirty="0" smtClean="0">
                <a:sym typeface="Wingdings" panose="05000000000000000000" pitchFamily="2" charset="2"/>
              </a:rPr>
              <a:t> at the HMH</a:t>
            </a:r>
            <a:endParaRPr lang="nl-NL" dirty="0" smtClean="0"/>
          </a:p>
          <a:p>
            <a:r>
              <a:rPr lang="nl-NL" dirty="0" err="1" smtClean="0"/>
              <a:t>Strict</a:t>
            </a:r>
            <a:r>
              <a:rPr lang="nl-NL" dirty="0" smtClean="0"/>
              <a:t> </a:t>
            </a:r>
            <a:r>
              <a:rPr lang="nl-NL" dirty="0" err="1" smtClean="0"/>
              <a:t>diet</a:t>
            </a:r>
            <a:r>
              <a:rPr lang="nl-NL" dirty="0" smtClean="0"/>
              <a:t>: beer, Red Bull, wodka, coffee, pizza</a:t>
            </a:r>
          </a:p>
          <a:p>
            <a:r>
              <a:rPr lang="nl-NL" dirty="0" smtClean="0"/>
              <a:t>No sleep </a:t>
            </a:r>
            <a:r>
              <a:rPr lang="nl-NL" dirty="0" err="1" smtClean="0"/>
              <a:t>allowed</a:t>
            </a:r>
            <a:r>
              <a:rPr lang="nl-NL" dirty="0"/>
              <a:t>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1560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Hackathon 2016</vt:lpstr>
      <vt:lpstr>Practical information</vt:lpstr>
      <vt:lpstr>The SparkING Team</vt:lpstr>
      <vt:lpstr>The Product</vt:lpstr>
      <vt:lpstr>Design</vt:lpstr>
      <vt:lpstr>Architecture</vt:lpstr>
      <vt:lpstr>Patterns and practices</vt:lpstr>
      <vt:lpstr>Tooling</vt:lpstr>
      <vt:lpstr>Way of working</vt:lpstr>
      <vt:lpstr>Actionlist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2016</dc:title>
  <dc:creator>Geerdink, B. (Bas)</dc:creator>
  <cp:lastModifiedBy>Geerdink, B. (Bas)</cp:lastModifiedBy>
  <cp:revision>9</cp:revision>
  <dcterms:created xsi:type="dcterms:W3CDTF">2016-03-16T08:07:26Z</dcterms:created>
  <dcterms:modified xsi:type="dcterms:W3CDTF">2016-03-16T17:48:09Z</dcterms:modified>
</cp:coreProperties>
</file>