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4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AAC-E0E3-700A-BF0E-3ADACFF9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F3146-A2D8-39B0-D1C7-BD0F47543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A848-E631-7DEA-D8A4-F18245B0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ACAC-B945-9271-88DA-C3B2D65B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EFA4-8F95-7BCA-971D-DC8F6F54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4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263E-2500-7BAC-A465-BEDAF22D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8B6F0-05B0-DC1A-6FB6-13348DC3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7A3B4-A577-4383-3184-E792E80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BB073-970E-D8B8-0CF7-0D484F89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DCE5-AE69-9327-6678-1C57317F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F8E24-0931-12E0-69D5-1C853DFF4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C6D1A-AAD6-DC56-C22F-1DA272F0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49D5-FC93-8008-578F-DB595876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2CF7-8D40-7DBC-02A0-ED8E473A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78DA-4595-2DAC-CDE8-810B5EC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A129-AB5D-F3B2-04D6-C3BCD2A1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F77F-BD02-B9AF-BBE0-EE4322D0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803E-9FC8-F4F5-5257-E66034FA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3F68-2429-1C2A-8E88-2C1580D3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9F03-2349-9C79-584B-8B32C7EE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0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F3D4-CB51-A1B8-7656-735D86E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E60D-A8D8-B9AD-2F7A-8901FD7FB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D223-D16D-42E7-9BDF-74071C93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B153-E276-C99F-AD43-4DA7176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0F4D-8D12-929E-A470-B9B82454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1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78D5-BEC1-D31E-436B-F7E632C3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8CE-643B-E1E8-F853-2E1F523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3188D-E1A5-43C1-3555-FB73D97C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9436-D80C-F556-A0ED-3208133C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22B0B-6AF7-3349-C6AA-CF6ECC17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0B3E-3403-BDA7-DCE3-91394BE5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7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907A-C227-3477-8A11-DB1F070C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5AA4C-4D5B-6895-98CB-15C285E5A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6D2D-B31E-9080-7DFA-4E68BDFE9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5C692-66B2-882B-2E43-26815907E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037A0-4A5F-DA06-C14D-4685F24B5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07ED4-946E-2EE8-4CF4-77F964E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0E3AF-FC83-F0C3-9271-53EF958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D6D2E-B6F7-7E1A-3923-2A8E78A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1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32EF-3232-570A-CFF3-37BC8031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A240D-FD8C-A817-274D-9DA9560E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4F85B-7423-E240-1040-3377FE35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615D3-B9BB-CF65-F97D-0FC4E76B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FFC00-55BF-F44F-A35A-D04BFA17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3B2E6-45E7-DBD2-B314-4E659CFF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72058-A1A3-0D0E-1A07-B7277D83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94F6-4F64-A64C-6B10-4E9832DB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40F2-2311-0F21-927A-39CD8275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21FC-E933-1BC4-FC76-486C6B94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E2BC-74B5-963C-D7B5-C4AEAB21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2D6F-79E4-105F-43F4-1AC3AE90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1AA59-F3FA-5F39-A0E3-9974647D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7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E2FA-79F7-5D37-1C05-5872AD85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5F64C-71FF-8BA6-1BDC-1AD1A0794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21E7C-B492-42EB-F53D-E24F598B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D22E-A4EB-13F6-EA22-40724A88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8E960-9874-F37B-DB4E-D9534649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A5383-1B54-739D-1C68-5D0166BB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8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B75D2-336E-49B8-5B90-5A26307C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EDB8C-E8FB-71E1-4023-0C2D83B9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5F16-694D-C987-B191-51E1CFFC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37517-CC9C-45EF-8DF8-6E5C4EBF28DE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10A7-C3D0-E285-349B-03CD5073C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64E5-69A8-A2D6-816F-F03ECB8F1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94AE1-054C-4C2E-B483-78BA42940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15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C9508-6824-C1BE-E30B-23D7380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Transformation – Rudrata Cycle to Reliable Network</a:t>
            </a:r>
            <a:endParaRPr lang="en-IN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46D3F-9443-7E4A-89C0-E9CE9D5184AD}"/>
              </a:ext>
            </a:extLst>
          </p:cNvPr>
          <p:cNvSpPr txBox="1"/>
          <p:nvPr/>
        </p:nvSpPr>
        <p:spPr>
          <a:xfrm>
            <a:off x="1112323" y="1676502"/>
            <a:ext cx="266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for Rudrata Cycle – </a:t>
            </a:r>
          </a:p>
          <a:p>
            <a:r>
              <a:rPr lang="en-US"/>
              <a:t>Adjacency matrix, </a:t>
            </a:r>
            <a:r>
              <a:rPr lang="en-US" b="1"/>
              <a:t>Aij</a:t>
            </a:r>
            <a:endParaRPr lang="en-IN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4EA29-1DE7-EE00-DF61-E9DE913D4C45}"/>
              </a:ext>
            </a:extLst>
          </p:cNvPr>
          <p:cNvSpPr txBox="1"/>
          <p:nvPr/>
        </p:nvSpPr>
        <p:spPr>
          <a:xfrm>
            <a:off x="6842389" y="1267933"/>
            <a:ext cx="3680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for Reliable Network – </a:t>
            </a:r>
          </a:p>
          <a:p>
            <a:r>
              <a:rPr lang="en-US"/>
              <a:t>Distance Matrix, </a:t>
            </a:r>
            <a:r>
              <a:rPr lang="en-US" b="1"/>
              <a:t>dij</a:t>
            </a:r>
          </a:p>
          <a:p>
            <a:r>
              <a:rPr lang="en-US"/>
              <a:t>Connectivity requirement matrix, </a:t>
            </a:r>
            <a:r>
              <a:rPr lang="en-US" b="1"/>
              <a:t>rij</a:t>
            </a:r>
          </a:p>
          <a:p>
            <a:r>
              <a:rPr lang="en-US"/>
              <a:t>Budget, </a:t>
            </a:r>
            <a:r>
              <a:rPr lang="en-US" b="1"/>
              <a:t>b = 5 </a:t>
            </a:r>
            <a:r>
              <a:rPr lang="en-US"/>
              <a:t>(number of nodes)</a:t>
            </a:r>
            <a:endParaRPr lang="en-US" b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F6AAFC-C016-6B29-2080-3FAC1285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3" y="2460756"/>
            <a:ext cx="1567405" cy="19148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DBE31-2071-EF41-CF47-231732575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389" y="2468262"/>
            <a:ext cx="1613440" cy="1969159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8AAEE53C-C1F8-CE4A-E0CA-824FD0F6CDCA}"/>
              </a:ext>
            </a:extLst>
          </p:cNvPr>
          <p:cNvSpPr/>
          <p:nvPr/>
        </p:nvSpPr>
        <p:spPr>
          <a:xfrm>
            <a:off x="3541726" y="2833515"/>
            <a:ext cx="3080657" cy="975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Transformation</a:t>
            </a: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0D524-148F-2AAB-16E2-C65B36066189}"/>
              </a:ext>
            </a:extLst>
          </p:cNvPr>
          <p:cNvSpPr txBox="1"/>
          <p:nvPr/>
        </p:nvSpPr>
        <p:spPr>
          <a:xfrm>
            <a:off x="3986805" y="3673507"/>
            <a:ext cx="204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Time Complexity – </a:t>
            </a:r>
          </a:p>
          <a:p>
            <a:pPr algn="ctr"/>
            <a:r>
              <a:rPr lang="en-IN" b="1"/>
              <a:t>O(n^2)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8F35FD-EB2C-62EA-F034-5A0F368CE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166" y="2506105"/>
            <a:ext cx="1613440" cy="19588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754557-C476-E5C4-8D4C-E558E9DE4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212" y="4781052"/>
            <a:ext cx="2054057" cy="19588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F8A3467-9B75-309B-3628-BF2C8C372D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55" y="4751889"/>
            <a:ext cx="1989437" cy="195887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5067395-35A5-1E60-4037-BBD7E0EAE0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323" y="4939989"/>
            <a:ext cx="1743914" cy="17585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37FE541-19EC-5206-FCC0-A11E9CFBF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0836" y="4898588"/>
            <a:ext cx="1860930" cy="1841341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EECBD319-DDD1-5D43-B8B5-E592D21F628A}"/>
              </a:ext>
            </a:extLst>
          </p:cNvPr>
          <p:cNvSpPr/>
          <p:nvPr/>
        </p:nvSpPr>
        <p:spPr>
          <a:xfrm>
            <a:off x="2887319" y="5731328"/>
            <a:ext cx="1099486" cy="2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ED8A0EE-E450-DC54-C72E-CFC67FD02535}"/>
              </a:ext>
            </a:extLst>
          </p:cNvPr>
          <p:cNvSpPr/>
          <p:nvPr/>
        </p:nvSpPr>
        <p:spPr>
          <a:xfrm>
            <a:off x="8564871" y="5956884"/>
            <a:ext cx="1099486" cy="2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750BD9-7800-44A0-DB7C-67DDA4E78E15}"/>
              </a:ext>
            </a:extLst>
          </p:cNvPr>
          <p:cNvSpPr txBox="1"/>
          <p:nvPr/>
        </p:nvSpPr>
        <p:spPr>
          <a:xfrm>
            <a:off x="2230409" y="4513499"/>
            <a:ext cx="23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Transforming problem</a:t>
            </a:r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6401EC-DDCB-8CE3-4639-ED3782378A84}"/>
              </a:ext>
            </a:extLst>
          </p:cNvPr>
          <p:cNvSpPr txBox="1"/>
          <p:nvPr/>
        </p:nvSpPr>
        <p:spPr>
          <a:xfrm>
            <a:off x="7924710" y="4560618"/>
            <a:ext cx="237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Transforming solution </a:t>
            </a:r>
          </a:p>
          <a:p>
            <a:pPr algn="ctr"/>
            <a:r>
              <a:rPr lang="en-US"/>
              <a:t>(red and yellow)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3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Transformation – Rudrata Cycle to Reliable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Abhishu Oza</dc:creator>
  <cp:lastModifiedBy>Abhishu Oza</cp:lastModifiedBy>
  <cp:revision>2</cp:revision>
  <dcterms:created xsi:type="dcterms:W3CDTF">2025-03-12T01:18:31Z</dcterms:created>
  <dcterms:modified xsi:type="dcterms:W3CDTF">2025-03-12T19:45:58Z</dcterms:modified>
</cp:coreProperties>
</file>