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fb6ee4eb4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fb6ee4e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fb6ee4e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fb6ee4e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rashnic/fitb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 Wellness Technology Company Play It Smart?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Bellabeat is a high-tech manufacturer of health-focused products for women. Bellabeat is a successful small company, but they have the potential to become a larger player in the global smart device market. Urška Sršen, co-founder and Chief Creative Officer of Bellabeat, believes that analyzing smart device fitness data could help unlock new growth opportunities for the company.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Task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 smart device usage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data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order to gain insight into how people are already using their smart devices.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this information, create high-level recommendations for how trends can inform Bellabeat marketing strategy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Stakeholders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Urška Sršen</a:t>
            </a:r>
            <a:r>
              <a:rPr lang="en" sz="11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Bellabeat’s co-founder and Chief Creative Officer</a:t>
            </a:r>
            <a:endParaRPr sz="11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Sando Mur</a:t>
            </a:r>
            <a:r>
              <a:rPr lang="en" sz="11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Mathematician and Bellabeat’s co-founder; a key member of the Bellabeat executive team</a:t>
            </a:r>
            <a:endParaRPr sz="11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Bellabeat marketing analytics team</a:t>
            </a:r>
            <a:r>
              <a:rPr lang="en" sz="11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team of data analysts responsible for collecting, analysing, and reporting data that helps guide Bellabeat’s marketing strategy.</a:t>
            </a:r>
            <a:endParaRPr sz="11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some trends in smart device usage?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could these trends apply to Bellabeat customers?</a:t>
            </a:r>
            <a:endParaRPr b="1"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could these trends help influence Bellabeat marketing strategy?</a:t>
            </a:r>
            <a:endParaRPr b="1"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FitBit Fitness Tracker Data (CC0: Public Domain, dataset made available through Mobius): This Kaggle data set contains personal fitness tracker from thirty fitbit users. Thirty eligible Fitbit users consented to the submission of personal tracker data, including minute-level output for physical activity, heart rate, and sleep monitoring. It includes information about daily activity, steps, and heart rate that can be used to explore users’ habits.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 vs. TotalDistance</a:t>
            </a:r>
            <a:endParaRPr/>
          </a:p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is the most Active weekday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00" y="832000"/>
            <a:ext cx="4412451" cy="3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</a:rPr>
              <a:t>Weekday vs. VeryAciveMinutes</a:t>
            </a:r>
            <a:endParaRPr b="1" sz="3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250" y="960800"/>
            <a:ext cx="4343074" cy="26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75" y="647700"/>
            <a:ext cx="8677426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1988725" y="78300"/>
            <a:ext cx="489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Trends of Each Participants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