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906B4-99A0-40D1-8287-9142235A0134}" v="2" dt="2023-07-15T19:17:24.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ingh" userId="60b37ffb3fd3ddfc" providerId="LiveId" clId="{102906B4-99A0-40D1-8287-9142235A0134}"/>
    <pc:docChg chg="undo custSel addSld delSld modSld">
      <pc:chgData name="Abhishek Singh" userId="60b37ffb3fd3ddfc" providerId="LiveId" clId="{102906B4-99A0-40D1-8287-9142235A0134}" dt="2023-07-16T05:22:21.101" v="340" actId="20577"/>
      <pc:docMkLst>
        <pc:docMk/>
      </pc:docMkLst>
      <pc:sldChg chg="addSp delSp modSp mod">
        <pc:chgData name="Abhishek Singh" userId="60b37ffb3fd3ddfc" providerId="LiveId" clId="{102906B4-99A0-40D1-8287-9142235A0134}" dt="2023-07-15T19:15:41.638" v="252" actId="26606"/>
        <pc:sldMkLst>
          <pc:docMk/>
          <pc:sldMk cId="109857222" sldId="256"/>
        </pc:sldMkLst>
        <pc:spChg chg="mod">
          <ac:chgData name="Abhishek Singh" userId="60b37ffb3fd3ddfc" providerId="LiveId" clId="{102906B4-99A0-40D1-8287-9142235A0134}" dt="2023-07-15T19:15:41.638" v="252" actId="26606"/>
          <ac:spMkLst>
            <pc:docMk/>
            <pc:sldMk cId="109857222" sldId="256"/>
            <ac:spMk id="2" creationId="{00000000-0000-0000-0000-000000000000}"/>
          </ac:spMkLst>
        </pc:spChg>
        <pc:spChg chg="mod">
          <ac:chgData name="Abhishek Singh" userId="60b37ffb3fd3ddfc" providerId="LiveId" clId="{102906B4-99A0-40D1-8287-9142235A0134}" dt="2023-07-15T19:15:41.638" v="252" actId="26606"/>
          <ac:spMkLst>
            <pc:docMk/>
            <pc:sldMk cId="109857222" sldId="256"/>
            <ac:spMk id="3" creationId="{00000000-0000-0000-0000-000000000000}"/>
          </ac:spMkLst>
        </pc:spChg>
        <pc:spChg chg="add del">
          <ac:chgData name="Abhishek Singh" userId="60b37ffb3fd3ddfc" providerId="LiveId" clId="{102906B4-99A0-40D1-8287-9142235A0134}" dt="2023-07-15T19:15:41.638" v="252" actId="26606"/>
          <ac:spMkLst>
            <pc:docMk/>
            <pc:sldMk cId="109857222" sldId="256"/>
            <ac:spMk id="14" creationId="{DE61673E-FAAA-4AEE-8D32-5CAC93CD9555}"/>
          </ac:spMkLst>
        </pc:spChg>
        <pc:spChg chg="add del">
          <ac:chgData name="Abhishek Singh" userId="60b37ffb3fd3ddfc" providerId="LiveId" clId="{102906B4-99A0-40D1-8287-9142235A0134}" dt="2023-07-15T19:15:41.638" v="252" actId="26606"/>
          <ac:spMkLst>
            <pc:docMk/>
            <pc:sldMk cId="109857222" sldId="256"/>
            <ac:spMk id="16" creationId="{259279FE-5810-440F-B799-25803A014151}"/>
          </ac:spMkLst>
        </pc:spChg>
        <pc:spChg chg="add del">
          <ac:chgData name="Abhishek Singh" userId="60b37ffb3fd3ddfc" providerId="LiveId" clId="{102906B4-99A0-40D1-8287-9142235A0134}" dt="2023-07-15T19:15:41.638" v="252" actId="26606"/>
          <ac:spMkLst>
            <pc:docMk/>
            <pc:sldMk cId="109857222" sldId="256"/>
            <ac:spMk id="18" creationId="{95ABD4F1-A860-48A4-84CD-EB40E1FC7827}"/>
          </ac:spMkLst>
        </pc:spChg>
        <pc:spChg chg="add del">
          <ac:chgData name="Abhishek Singh" userId="60b37ffb3fd3ddfc" providerId="LiveId" clId="{102906B4-99A0-40D1-8287-9142235A0134}" dt="2023-07-15T19:15:41.638" v="252" actId="26606"/>
          <ac:spMkLst>
            <pc:docMk/>
            <pc:sldMk cId="109857222" sldId="256"/>
            <ac:spMk id="20" creationId="{91D8C0F2-1D8A-4908-857F-3DE6B0823831}"/>
          </ac:spMkLst>
        </pc:spChg>
        <pc:spChg chg="add del">
          <ac:chgData name="Abhishek Singh" userId="60b37ffb3fd3ddfc" providerId="LiveId" clId="{102906B4-99A0-40D1-8287-9142235A0134}" dt="2023-07-15T19:15:41.638" v="252" actId="26606"/>
          <ac:spMkLst>
            <pc:docMk/>
            <pc:sldMk cId="109857222" sldId="256"/>
            <ac:spMk id="22" creationId="{1730E5F0-AD6E-4049-8FAB-A4D82343DCD5}"/>
          </ac:spMkLst>
        </pc:spChg>
        <pc:spChg chg="add">
          <ac:chgData name="Abhishek Singh" userId="60b37ffb3fd3ddfc" providerId="LiveId" clId="{102906B4-99A0-40D1-8287-9142235A0134}" dt="2023-07-15T19:15:41.638" v="252" actId="26606"/>
          <ac:spMkLst>
            <pc:docMk/>
            <pc:sldMk cId="109857222" sldId="256"/>
            <ac:spMk id="27" creationId="{09588DA8-065E-4F6F-8EFD-43104AB2E0CF}"/>
          </ac:spMkLst>
        </pc:spChg>
        <pc:spChg chg="add">
          <ac:chgData name="Abhishek Singh" userId="60b37ffb3fd3ddfc" providerId="LiveId" clId="{102906B4-99A0-40D1-8287-9142235A0134}" dt="2023-07-15T19:15:41.638" v="252" actId="26606"/>
          <ac:spMkLst>
            <pc:docMk/>
            <pc:sldMk cId="109857222" sldId="256"/>
            <ac:spMk id="29" creationId="{C4285719-470E-454C-AF62-8323075F1F5B}"/>
          </ac:spMkLst>
        </pc:spChg>
        <pc:spChg chg="add">
          <ac:chgData name="Abhishek Singh" userId="60b37ffb3fd3ddfc" providerId="LiveId" clId="{102906B4-99A0-40D1-8287-9142235A0134}" dt="2023-07-15T19:15:41.638" v="252" actId="26606"/>
          <ac:spMkLst>
            <pc:docMk/>
            <pc:sldMk cId="109857222" sldId="256"/>
            <ac:spMk id="31" creationId="{CD9FE4EF-C4D8-49A0-B2FF-81D8DB7D8A24}"/>
          </ac:spMkLst>
        </pc:spChg>
        <pc:spChg chg="add">
          <ac:chgData name="Abhishek Singh" userId="60b37ffb3fd3ddfc" providerId="LiveId" clId="{102906B4-99A0-40D1-8287-9142235A0134}" dt="2023-07-15T19:15:41.638" v="252" actId="26606"/>
          <ac:spMkLst>
            <pc:docMk/>
            <pc:sldMk cId="109857222" sldId="256"/>
            <ac:spMk id="33" creationId="{4300840D-0A0B-4512-BACA-B439D5B9C57C}"/>
          </ac:spMkLst>
        </pc:spChg>
        <pc:spChg chg="add">
          <ac:chgData name="Abhishek Singh" userId="60b37ffb3fd3ddfc" providerId="LiveId" clId="{102906B4-99A0-40D1-8287-9142235A0134}" dt="2023-07-15T19:15:41.638" v="252" actId="26606"/>
          <ac:spMkLst>
            <pc:docMk/>
            <pc:sldMk cId="109857222" sldId="256"/>
            <ac:spMk id="35" creationId="{D2B78728-A580-49A7-84F9-6EF6F583ADE0}"/>
          </ac:spMkLst>
        </pc:spChg>
        <pc:spChg chg="add">
          <ac:chgData name="Abhishek Singh" userId="60b37ffb3fd3ddfc" providerId="LiveId" clId="{102906B4-99A0-40D1-8287-9142235A0134}" dt="2023-07-15T19:15:41.638" v="252" actId="26606"/>
          <ac:spMkLst>
            <pc:docMk/>
            <pc:sldMk cId="109857222" sldId="256"/>
            <ac:spMk id="37" creationId="{38FAA1A1-D861-433F-88FA-1E9D6FD31D11}"/>
          </ac:spMkLst>
        </pc:spChg>
        <pc:spChg chg="add">
          <ac:chgData name="Abhishek Singh" userId="60b37ffb3fd3ddfc" providerId="LiveId" clId="{102906B4-99A0-40D1-8287-9142235A0134}" dt="2023-07-15T19:15:41.638" v="252" actId="26606"/>
          <ac:spMkLst>
            <pc:docMk/>
            <pc:sldMk cId="109857222" sldId="256"/>
            <ac:spMk id="39" creationId="{8D71EDA1-87BF-4D5D-AB79-F346FD19278A}"/>
          </ac:spMkLst>
        </pc:spChg>
        <pc:picChg chg="del mod">
          <ac:chgData name="Abhishek Singh" userId="60b37ffb3fd3ddfc" providerId="LiveId" clId="{102906B4-99A0-40D1-8287-9142235A0134}" dt="2023-07-15T19:04:04.459" v="139" actId="21"/>
          <ac:picMkLst>
            <pc:docMk/>
            <pc:sldMk cId="109857222" sldId="256"/>
            <ac:picMk id="5" creationId="{5A49FB47-439A-0E5B-DCC7-85DEA5B95ABB}"/>
          </ac:picMkLst>
        </pc:picChg>
        <pc:cxnChg chg="del">
          <ac:chgData name="Abhishek Singh" userId="60b37ffb3fd3ddfc" providerId="LiveId" clId="{102906B4-99A0-40D1-8287-9142235A0134}" dt="2023-07-15T19:04:25.385" v="140" actId="26606"/>
          <ac:cxnSpMkLst>
            <pc:docMk/>
            <pc:sldMk cId="109857222" sldId="256"/>
            <ac:cxnSpMk id="9" creationId="{33193FD5-6A49-7562-EA76-F15D42E15804}"/>
          </ac:cxnSpMkLst>
        </pc:cxnChg>
      </pc:sldChg>
      <pc:sldChg chg="modSp mod">
        <pc:chgData name="Abhishek Singh" userId="60b37ffb3fd3ddfc" providerId="LiveId" clId="{102906B4-99A0-40D1-8287-9142235A0134}" dt="2023-07-16T05:22:21.101" v="340" actId="20577"/>
        <pc:sldMkLst>
          <pc:docMk/>
          <pc:sldMk cId="1746230343" sldId="258"/>
        </pc:sldMkLst>
        <pc:spChg chg="mod">
          <ac:chgData name="Abhishek Singh" userId="60b37ffb3fd3ddfc" providerId="LiveId" clId="{102906B4-99A0-40D1-8287-9142235A0134}" dt="2023-07-16T05:22:21.101" v="340" actId="20577"/>
          <ac:spMkLst>
            <pc:docMk/>
            <pc:sldMk cId="1746230343" sldId="258"/>
            <ac:spMk id="3" creationId="{0AC48A8D-CFA9-B1D5-DB94-B9CCCDCAD26E}"/>
          </ac:spMkLst>
        </pc:spChg>
      </pc:sldChg>
      <pc:sldChg chg="addSp delSp modSp mod">
        <pc:chgData name="Abhishek Singh" userId="60b37ffb3fd3ddfc" providerId="LiveId" clId="{102906B4-99A0-40D1-8287-9142235A0134}" dt="2023-07-15T19:14:51.576" v="250" actId="26606"/>
        <pc:sldMkLst>
          <pc:docMk/>
          <pc:sldMk cId="2034923468" sldId="259"/>
        </pc:sldMkLst>
        <pc:spChg chg="mod">
          <ac:chgData name="Abhishek Singh" userId="60b37ffb3fd3ddfc" providerId="LiveId" clId="{102906B4-99A0-40D1-8287-9142235A0134}" dt="2023-07-15T19:14:51.576" v="250" actId="26606"/>
          <ac:spMkLst>
            <pc:docMk/>
            <pc:sldMk cId="2034923468" sldId="259"/>
            <ac:spMk id="2" creationId="{197F8B32-0B79-D8CC-677A-A1D8905EA470}"/>
          </ac:spMkLst>
        </pc:spChg>
        <pc:spChg chg="del mod">
          <ac:chgData name="Abhishek Singh" userId="60b37ffb3fd3ddfc" providerId="LiveId" clId="{102906B4-99A0-40D1-8287-9142235A0134}" dt="2023-07-15T19:10:55.773" v="186"/>
          <ac:spMkLst>
            <pc:docMk/>
            <pc:sldMk cId="2034923468" sldId="259"/>
            <ac:spMk id="3" creationId="{FB6365B4-E9DC-F852-5EE5-6CDE179AF6B1}"/>
          </ac:spMkLst>
        </pc:spChg>
        <pc:spChg chg="add del mod">
          <ac:chgData name="Abhishek Singh" userId="60b37ffb3fd3ddfc" providerId="LiveId" clId="{102906B4-99A0-40D1-8287-9142235A0134}" dt="2023-07-15T19:11:44.631" v="209" actId="26606"/>
          <ac:spMkLst>
            <pc:docMk/>
            <pc:sldMk cId="2034923468" sldId="259"/>
            <ac:spMk id="7" creationId="{8BF5324F-E254-394B-00E2-3659147A273C}"/>
          </ac:spMkLst>
        </pc:spChg>
        <pc:spChg chg="add del">
          <ac:chgData name="Abhishek Singh" userId="60b37ffb3fd3ddfc" providerId="LiveId" clId="{102906B4-99A0-40D1-8287-9142235A0134}" dt="2023-07-15T19:14:51.576" v="250" actId="26606"/>
          <ac:spMkLst>
            <pc:docMk/>
            <pc:sldMk cId="2034923468" sldId="259"/>
            <ac:spMk id="14" creationId="{DE61673E-FAAA-4AEE-8D32-5CAC93CD9555}"/>
          </ac:spMkLst>
        </pc:spChg>
        <pc:spChg chg="add del">
          <ac:chgData name="Abhishek Singh" userId="60b37ffb3fd3ddfc" providerId="LiveId" clId="{102906B4-99A0-40D1-8287-9142235A0134}" dt="2023-07-15T19:11:44.621" v="208" actId="26606"/>
          <ac:spMkLst>
            <pc:docMk/>
            <pc:sldMk cId="2034923468" sldId="259"/>
            <ac:spMk id="15" creationId="{53B021B3-DE93-4AB7-8A18-CF5F1CED88B8}"/>
          </ac:spMkLst>
        </pc:spChg>
        <pc:spChg chg="add del">
          <ac:chgData name="Abhishek Singh" userId="60b37ffb3fd3ddfc" providerId="LiveId" clId="{102906B4-99A0-40D1-8287-9142235A0134}" dt="2023-07-15T19:14:51.576" v="250" actId="26606"/>
          <ac:spMkLst>
            <pc:docMk/>
            <pc:sldMk cId="2034923468" sldId="259"/>
            <ac:spMk id="16" creationId="{259279FE-5810-440F-B799-25803A014151}"/>
          </ac:spMkLst>
        </pc:spChg>
        <pc:spChg chg="add del">
          <ac:chgData name="Abhishek Singh" userId="60b37ffb3fd3ddfc" providerId="LiveId" clId="{102906B4-99A0-40D1-8287-9142235A0134}" dt="2023-07-15T19:11:44.621" v="208" actId="26606"/>
          <ac:spMkLst>
            <pc:docMk/>
            <pc:sldMk cId="2034923468" sldId="259"/>
            <ac:spMk id="17" creationId="{52D502E5-F6B4-4D58-B4AE-FC466FF15EE8}"/>
          </ac:spMkLst>
        </pc:spChg>
        <pc:spChg chg="add del">
          <ac:chgData name="Abhishek Singh" userId="60b37ffb3fd3ddfc" providerId="LiveId" clId="{102906B4-99A0-40D1-8287-9142235A0134}" dt="2023-07-15T19:14:51.576" v="250" actId="26606"/>
          <ac:spMkLst>
            <pc:docMk/>
            <pc:sldMk cId="2034923468" sldId="259"/>
            <ac:spMk id="18" creationId="{95ABD4F1-A860-48A4-84CD-EB40E1FC7827}"/>
          </ac:spMkLst>
        </pc:spChg>
        <pc:spChg chg="add del">
          <ac:chgData name="Abhishek Singh" userId="60b37ffb3fd3ddfc" providerId="LiveId" clId="{102906B4-99A0-40D1-8287-9142235A0134}" dt="2023-07-15T19:11:44.621" v="208" actId="26606"/>
          <ac:spMkLst>
            <pc:docMk/>
            <pc:sldMk cId="2034923468" sldId="259"/>
            <ac:spMk id="19" creationId="{9DECDBF4-02B6-4BB4-B65B-B8107AD6A9E8}"/>
          </ac:spMkLst>
        </pc:spChg>
        <pc:spChg chg="add del">
          <ac:chgData name="Abhishek Singh" userId="60b37ffb3fd3ddfc" providerId="LiveId" clId="{102906B4-99A0-40D1-8287-9142235A0134}" dt="2023-07-15T19:14:51.576" v="250" actId="26606"/>
          <ac:spMkLst>
            <pc:docMk/>
            <pc:sldMk cId="2034923468" sldId="259"/>
            <ac:spMk id="20" creationId="{91D8C0F2-1D8A-4908-857F-3DE6B0823831}"/>
          </ac:spMkLst>
        </pc:spChg>
        <pc:spChg chg="add mod">
          <ac:chgData name="Abhishek Singh" userId="60b37ffb3fd3ddfc" providerId="LiveId" clId="{102906B4-99A0-40D1-8287-9142235A0134}" dt="2023-07-15T19:14:51.576" v="250" actId="26606"/>
          <ac:spMkLst>
            <pc:docMk/>
            <pc:sldMk cId="2034923468" sldId="259"/>
            <ac:spMk id="21" creationId="{8BF5324F-E254-394B-00E2-3659147A273C}"/>
          </ac:spMkLst>
        </pc:spChg>
        <pc:spChg chg="add del">
          <ac:chgData name="Abhishek Singh" userId="60b37ffb3fd3ddfc" providerId="LiveId" clId="{102906B4-99A0-40D1-8287-9142235A0134}" dt="2023-07-15T19:14:51.576" v="250" actId="26606"/>
          <ac:spMkLst>
            <pc:docMk/>
            <pc:sldMk cId="2034923468" sldId="259"/>
            <ac:spMk id="22" creationId="{1730E5F0-AD6E-4049-8FAB-A4D82343DCD5}"/>
          </ac:spMkLst>
        </pc:spChg>
        <pc:spChg chg="add">
          <ac:chgData name="Abhishek Singh" userId="60b37ffb3fd3ddfc" providerId="LiveId" clId="{102906B4-99A0-40D1-8287-9142235A0134}" dt="2023-07-15T19:14:51.576" v="250" actId="26606"/>
          <ac:spMkLst>
            <pc:docMk/>
            <pc:sldMk cId="2034923468" sldId="259"/>
            <ac:spMk id="27" creationId="{09588DA8-065E-4F6F-8EFD-43104AB2E0CF}"/>
          </ac:spMkLst>
        </pc:spChg>
        <pc:spChg chg="add">
          <ac:chgData name="Abhishek Singh" userId="60b37ffb3fd3ddfc" providerId="LiveId" clId="{102906B4-99A0-40D1-8287-9142235A0134}" dt="2023-07-15T19:14:51.576" v="250" actId="26606"/>
          <ac:spMkLst>
            <pc:docMk/>
            <pc:sldMk cId="2034923468" sldId="259"/>
            <ac:spMk id="29" creationId="{C4285719-470E-454C-AF62-8323075F1F5B}"/>
          </ac:spMkLst>
        </pc:spChg>
        <pc:spChg chg="add">
          <ac:chgData name="Abhishek Singh" userId="60b37ffb3fd3ddfc" providerId="LiveId" clId="{102906B4-99A0-40D1-8287-9142235A0134}" dt="2023-07-15T19:14:51.576" v="250" actId="26606"/>
          <ac:spMkLst>
            <pc:docMk/>
            <pc:sldMk cId="2034923468" sldId="259"/>
            <ac:spMk id="31" creationId="{CD9FE4EF-C4D8-49A0-B2FF-81D8DB7D8A24}"/>
          </ac:spMkLst>
        </pc:spChg>
        <pc:spChg chg="add">
          <ac:chgData name="Abhishek Singh" userId="60b37ffb3fd3ddfc" providerId="LiveId" clId="{102906B4-99A0-40D1-8287-9142235A0134}" dt="2023-07-15T19:14:51.576" v="250" actId="26606"/>
          <ac:spMkLst>
            <pc:docMk/>
            <pc:sldMk cId="2034923468" sldId="259"/>
            <ac:spMk id="33" creationId="{4300840D-0A0B-4512-BACA-B439D5B9C57C}"/>
          </ac:spMkLst>
        </pc:spChg>
        <pc:spChg chg="add">
          <ac:chgData name="Abhishek Singh" userId="60b37ffb3fd3ddfc" providerId="LiveId" clId="{102906B4-99A0-40D1-8287-9142235A0134}" dt="2023-07-15T19:14:51.576" v="250" actId="26606"/>
          <ac:spMkLst>
            <pc:docMk/>
            <pc:sldMk cId="2034923468" sldId="259"/>
            <ac:spMk id="35" creationId="{D2B78728-A580-49A7-84F9-6EF6F583ADE0}"/>
          </ac:spMkLst>
        </pc:spChg>
        <pc:spChg chg="add">
          <ac:chgData name="Abhishek Singh" userId="60b37ffb3fd3ddfc" providerId="LiveId" clId="{102906B4-99A0-40D1-8287-9142235A0134}" dt="2023-07-15T19:14:51.576" v="250" actId="26606"/>
          <ac:spMkLst>
            <pc:docMk/>
            <pc:sldMk cId="2034923468" sldId="259"/>
            <ac:spMk id="37" creationId="{38FAA1A1-D861-433F-88FA-1E9D6FD31D11}"/>
          </ac:spMkLst>
        </pc:spChg>
        <pc:spChg chg="add">
          <ac:chgData name="Abhishek Singh" userId="60b37ffb3fd3ddfc" providerId="LiveId" clId="{102906B4-99A0-40D1-8287-9142235A0134}" dt="2023-07-15T19:14:51.576" v="250" actId="26606"/>
          <ac:spMkLst>
            <pc:docMk/>
            <pc:sldMk cId="2034923468" sldId="259"/>
            <ac:spMk id="39" creationId="{8D71EDA1-87BF-4D5D-AB79-F346FD19278A}"/>
          </ac:spMkLst>
        </pc:spChg>
        <pc:graphicFrameChg chg="add del">
          <ac:chgData name="Abhishek Singh" userId="60b37ffb3fd3ddfc" providerId="LiveId" clId="{102906B4-99A0-40D1-8287-9142235A0134}" dt="2023-07-15T19:11:44.621" v="208" actId="26606"/>
          <ac:graphicFrameMkLst>
            <pc:docMk/>
            <pc:sldMk cId="2034923468" sldId="259"/>
            <ac:graphicFrameMk id="11" creationId="{4EE9DC0F-869E-A976-42B9-ACB6CF049ADF}"/>
          </ac:graphicFrameMkLst>
        </pc:graphicFrameChg>
        <pc:picChg chg="add del mod">
          <ac:chgData name="Abhishek Singh" userId="60b37ffb3fd3ddfc" providerId="LiveId" clId="{102906B4-99A0-40D1-8287-9142235A0134}" dt="2023-07-15T19:11:01.233" v="187" actId="21"/>
          <ac:picMkLst>
            <pc:docMk/>
            <pc:sldMk cId="2034923468" sldId="259"/>
            <ac:picMk id="4" creationId="{CBB9C107-71F9-8522-C9D1-0638BAA356C0}"/>
          </ac:picMkLst>
        </pc:picChg>
        <pc:picChg chg="del">
          <ac:chgData name="Abhishek Singh" userId="60b37ffb3fd3ddfc" providerId="LiveId" clId="{102906B4-99A0-40D1-8287-9142235A0134}" dt="2023-07-15T19:10:44.753" v="184" actId="21"/>
          <ac:picMkLst>
            <pc:docMk/>
            <pc:sldMk cId="2034923468" sldId="259"/>
            <ac:picMk id="5" creationId="{A63025E4-FECB-4673-3F82-C0B33903C217}"/>
          </ac:picMkLst>
        </pc:picChg>
        <pc:cxnChg chg="add del">
          <ac:chgData name="Abhishek Singh" userId="60b37ffb3fd3ddfc" providerId="LiveId" clId="{102906B4-99A0-40D1-8287-9142235A0134}" dt="2023-07-15T19:11:44.631" v="209" actId="26606"/>
          <ac:cxnSpMkLst>
            <pc:docMk/>
            <pc:sldMk cId="2034923468" sldId="259"/>
            <ac:cxnSpMk id="9" creationId="{1503BFE4-729B-D9D0-C17B-501E6AF1127A}"/>
          </ac:cxnSpMkLst>
        </pc:cxnChg>
      </pc:sldChg>
      <pc:sldChg chg="del">
        <pc:chgData name="Abhishek Singh" userId="60b37ffb3fd3ddfc" providerId="LiveId" clId="{102906B4-99A0-40D1-8287-9142235A0134}" dt="2023-07-15T19:15:54.339" v="254" actId="2696"/>
        <pc:sldMkLst>
          <pc:docMk/>
          <pc:sldMk cId="2361261027" sldId="261"/>
        </pc:sldMkLst>
      </pc:sldChg>
      <pc:sldChg chg="addSp delSp modSp mod">
        <pc:chgData name="Abhishek Singh" userId="60b37ffb3fd3ddfc" providerId="LiveId" clId="{102906B4-99A0-40D1-8287-9142235A0134}" dt="2023-07-15T19:14:40.629" v="249" actId="1037"/>
        <pc:sldMkLst>
          <pc:docMk/>
          <pc:sldMk cId="3135928324" sldId="262"/>
        </pc:sldMkLst>
        <pc:spChg chg="mod">
          <ac:chgData name="Abhishek Singh" userId="60b37ffb3fd3ddfc" providerId="LiveId" clId="{102906B4-99A0-40D1-8287-9142235A0134}" dt="2023-07-15T19:14:35.599" v="248" actId="26606"/>
          <ac:spMkLst>
            <pc:docMk/>
            <pc:sldMk cId="3135928324" sldId="262"/>
            <ac:spMk id="2" creationId="{2F71F74C-4C0E-8A42-B7CC-D50E7F95148A}"/>
          </ac:spMkLst>
        </pc:spChg>
        <pc:spChg chg="mod">
          <ac:chgData name="Abhishek Singh" userId="60b37ffb3fd3ddfc" providerId="LiveId" clId="{102906B4-99A0-40D1-8287-9142235A0134}" dt="2023-07-15T19:14:40.629" v="249" actId="1037"/>
          <ac:spMkLst>
            <pc:docMk/>
            <pc:sldMk cId="3135928324" sldId="262"/>
            <ac:spMk id="3" creationId="{6D8D9AF8-B82E-6C40-82F2-674B7245DD10}"/>
          </ac:spMkLst>
        </pc:spChg>
        <pc:spChg chg="del">
          <ac:chgData name="Abhishek Singh" userId="60b37ffb3fd3ddfc" providerId="LiveId" clId="{102906B4-99A0-40D1-8287-9142235A0134}" dt="2023-07-15T19:13:01.727" v="218" actId="26606"/>
          <ac:spMkLst>
            <pc:docMk/>
            <pc:sldMk cId="3135928324" sldId="262"/>
            <ac:spMk id="8" creationId="{09588DA8-065E-4F6F-8EFD-43104AB2E0CF}"/>
          </ac:spMkLst>
        </pc:spChg>
        <pc:spChg chg="del">
          <ac:chgData name="Abhishek Singh" userId="60b37ffb3fd3ddfc" providerId="LiveId" clId="{102906B4-99A0-40D1-8287-9142235A0134}" dt="2023-07-15T19:13:01.727" v="218" actId="26606"/>
          <ac:spMkLst>
            <pc:docMk/>
            <pc:sldMk cId="3135928324" sldId="262"/>
            <ac:spMk id="10" creationId="{C4285719-470E-454C-AF62-8323075F1F5B}"/>
          </ac:spMkLst>
        </pc:spChg>
        <pc:spChg chg="del">
          <ac:chgData name="Abhishek Singh" userId="60b37ffb3fd3ddfc" providerId="LiveId" clId="{102906B4-99A0-40D1-8287-9142235A0134}" dt="2023-07-15T19:13:01.727" v="218" actId="26606"/>
          <ac:spMkLst>
            <pc:docMk/>
            <pc:sldMk cId="3135928324" sldId="262"/>
            <ac:spMk id="12" creationId="{CD9FE4EF-C4D8-49A0-B2FF-81D8DB7D8A24}"/>
          </ac:spMkLst>
        </pc:spChg>
        <pc:spChg chg="del">
          <ac:chgData name="Abhishek Singh" userId="60b37ffb3fd3ddfc" providerId="LiveId" clId="{102906B4-99A0-40D1-8287-9142235A0134}" dt="2023-07-15T19:13:01.727" v="218" actId="26606"/>
          <ac:spMkLst>
            <pc:docMk/>
            <pc:sldMk cId="3135928324" sldId="262"/>
            <ac:spMk id="14" creationId="{4300840D-0A0B-4512-BACA-B439D5B9C57C}"/>
          </ac:spMkLst>
        </pc:spChg>
        <pc:spChg chg="del">
          <ac:chgData name="Abhishek Singh" userId="60b37ffb3fd3ddfc" providerId="LiveId" clId="{102906B4-99A0-40D1-8287-9142235A0134}" dt="2023-07-15T19:13:01.727" v="218" actId="26606"/>
          <ac:spMkLst>
            <pc:docMk/>
            <pc:sldMk cId="3135928324" sldId="262"/>
            <ac:spMk id="16" creationId="{D2B78728-A580-49A7-84F9-6EF6F583ADE0}"/>
          </ac:spMkLst>
        </pc:spChg>
        <pc:spChg chg="del">
          <ac:chgData name="Abhishek Singh" userId="60b37ffb3fd3ddfc" providerId="LiveId" clId="{102906B4-99A0-40D1-8287-9142235A0134}" dt="2023-07-15T19:13:01.727" v="218" actId="26606"/>
          <ac:spMkLst>
            <pc:docMk/>
            <pc:sldMk cId="3135928324" sldId="262"/>
            <ac:spMk id="18" creationId="{38FAA1A1-D861-433F-88FA-1E9D6FD31D11}"/>
          </ac:spMkLst>
        </pc:spChg>
        <pc:spChg chg="del">
          <ac:chgData name="Abhishek Singh" userId="60b37ffb3fd3ddfc" providerId="LiveId" clId="{102906B4-99A0-40D1-8287-9142235A0134}" dt="2023-07-15T19:13:01.727" v="218" actId="26606"/>
          <ac:spMkLst>
            <pc:docMk/>
            <pc:sldMk cId="3135928324" sldId="262"/>
            <ac:spMk id="20" creationId="{8D71EDA1-87BF-4D5D-AB79-F346FD19278A}"/>
          </ac:spMkLst>
        </pc:spChg>
        <pc:spChg chg="add del">
          <ac:chgData name="Abhishek Singh" userId="60b37ffb3fd3ddfc" providerId="LiveId" clId="{102906B4-99A0-40D1-8287-9142235A0134}" dt="2023-07-15T19:14:35.599" v="248" actId="26606"/>
          <ac:spMkLst>
            <pc:docMk/>
            <pc:sldMk cId="3135928324" sldId="262"/>
            <ac:spMk id="25" creationId="{DE61673E-FAAA-4AEE-8D32-5CAC93CD9555}"/>
          </ac:spMkLst>
        </pc:spChg>
        <pc:spChg chg="add del">
          <ac:chgData name="Abhishek Singh" userId="60b37ffb3fd3ddfc" providerId="LiveId" clId="{102906B4-99A0-40D1-8287-9142235A0134}" dt="2023-07-15T19:14:35.599" v="248" actId="26606"/>
          <ac:spMkLst>
            <pc:docMk/>
            <pc:sldMk cId="3135928324" sldId="262"/>
            <ac:spMk id="27" creationId="{259279FE-5810-440F-B799-25803A014151}"/>
          </ac:spMkLst>
        </pc:spChg>
        <pc:spChg chg="add del">
          <ac:chgData name="Abhishek Singh" userId="60b37ffb3fd3ddfc" providerId="LiveId" clId="{102906B4-99A0-40D1-8287-9142235A0134}" dt="2023-07-15T19:14:35.599" v="248" actId="26606"/>
          <ac:spMkLst>
            <pc:docMk/>
            <pc:sldMk cId="3135928324" sldId="262"/>
            <ac:spMk id="29" creationId="{95ABD4F1-A860-48A4-84CD-EB40E1FC7827}"/>
          </ac:spMkLst>
        </pc:spChg>
        <pc:spChg chg="add del">
          <ac:chgData name="Abhishek Singh" userId="60b37ffb3fd3ddfc" providerId="LiveId" clId="{102906B4-99A0-40D1-8287-9142235A0134}" dt="2023-07-15T19:14:35.599" v="248" actId="26606"/>
          <ac:spMkLst>
            <pc:docMk/>
            <pc:sldMk cId="3135928324" sldId="262"/>
            <ac:spMk id="31" creationId="{91D8C0F2-1D8A-4908-857F-3DE6B0823831}"/>
          </ac:spMkLst>
        </pc:spChg>
        <pc:spChg chg="add del">
          <ac:chgData name="Abhishek Singh" userId="60b37ffb3fd3ddfc" providerId="LiveId" clId="{102906B4-99A0-40D1-8287-9142235A0134}" dt="2023-07-15T19:14:35.599" v="248" actId="26606"/>
          <ac:spMkLst>
            <pc:docMk/>
            <pc:sldMk cId="3135928324" sldId="262"/>
            <ac:spMk id="33" creationId="{1730E5F0-AD6E-4049-8FAB-A4D82343DCD5}"/>
          </ac:spMkLst>
        </pc:spChg>
        <pc:spChg chg="add">
          <ac:chgData name="Abhishek Singh" userId="60b37ffb3fd3ddfc" providerId="LiveId" clId="{102906B4-99A0-40D1-8287-9142235A0134}" dt="2023-07-15T19:14:35.599" v="248" actId="26606"/>
          <ac:spMkLst>
            <pc:docMk/>
            <pc:sldMk cId="3135928324" sldId="262"/>
            <ac:spMk id="38" creationId="{09588DA8-065E-4F6F-8EFD-43104AB2E0CF}"/>
          </ac:spMkLst>
        </pc:spChg>
        <pc:spChg chg="add">
          <ac:chgData name="Abhishek Singh" userId="60b37ffb3fd3ddfc" providerId="LiveId" clId="{102906B4-99A0-40D1-8287-9142235A0134}" dt="2023-07-15T19:14:35.599" v="248" actId="26606"/>
          <ac:spMkLst>
            <pc:docMk/>
            <pc:sldMk cId="3135928324" sldId="262"/>
            <ac:spMk id="40" creationId="{C4285719-470E-454C-AF62-8323075F1F5B}"/>
          </ac:spMkLst>
        </pc:spChg>
        <pc:spChg chg="add">
          <ac:chgData name="Abhishek Singh" userId="60b37ffb3fd3ddfc" providerId="LiveId" clId="{102906B4-99A0-40D1-8287-9142235A0134}" dt="2023-07-15T19:14:35.599" v="248" actId="26606"/>
          <ac:spMkLst>
            <pc:docMk/>
            <pc:sldMk cId="3135928324" sldId="262"/>
            <ac:spMk id="42" creationId="{CD9FE4EF-C4D8-49A0-B2FF-81D8DB7D8A24}"/>
          </ac:spMkLst>
        </pc:spChg>
        <pc:spChg chg="add">
          <ac:chgData name="Abhishek Singh" userId="60b37ffb3fd3ddfc" providerId="LiveId" clId="{102906B4-99A0-40D1-8287-9142235A0134}" dt="2023-07-15T19:14:35.599" v="248" actId="26606"/>
          <ac:spMkLst>
            <pc:docMk/>
            <pc:sldMk cId="3135928324" sldId="262"/>
            <ac:spMk id="44" creationId="{4300840D-0A0B-4512-BACA-B439D5B9C57C}"/>
          </ac:spMkLst>
        </pc:spChg>
        <pc:spChg chg="add">
          <ac:chgData name="Abhishek Singh" userId="60b37ffb3fd3ddfc" providerId="LiveId" clId="{102906B4-99A0-40D1-8287-9142235A0134}" dt="2023-07-15T19:14:35.599" v="248" actId="26606"/>
          <ac:spMkLst>
            <pc:docMk/>
            <pc:sldMk cId="3135928324" sldId="262"/>
            <ac:spMk id="46" creationId="{D2B78728-A580-49A7-84F9-6EF6F583ADE0}"/>
          </ac:spMkLst>
        </pc:spChg>
        <pc:spChg chg="add">
          <ac:chgData name="Abhishek Singh" userId="60b37ffb3fd3ddfc" providerId="LiveId" clId="{102906B4-99A0-40D1-8287-9142235A0134}" dt="2023-07-15T19:14:35.599" v="248" actId="26606"/>
          <ac:spMkLst>
            <pc:docMk/>
            <pc:sldMk cId="3135928324" sldId="262"/>
            <ac:spMk id="48" creationId="{38FAA1A1-D861-433F-88FA-1E9D6FD31D11}"/>
          </ac:spMkLst>
        </pc:spChg>
        <pc:spChg chg="add">
          <ac:chgData name="Abhishek Singh" userId="60b37ffb3fd3ddfc" providerId="LiveId" clId="{102906B4-99A0-40D1-8287-9142235A0134}" dt="2023-07-15T19:14:35.599" v="248" actId="26606"/>
          <ac:spMkLst>
            <pc:docMk/>
            <pc:sldMk cId="3135928324" sldId="262"/>
            <ac:spMk id="50" creationId="{8D71EDA1-87BF-4D5D-AB79-F346FD19278A}"/>
          </ac:spMkLst>
        </pc:spChg>
      </pc:sldChg>
      <pc:sldChg chg="addSp delSp modSp mod">
        <pc:chgData name="Abhishek Singh" userId="60b37ffb3fd3ddfc" providerId="LiveId" clId="{102906B4-99A0-40D1-8287-9142235A0134}" dt="2023-07-15T19:14:27.186" v="247" actId="26606"/>
        <pc:sldMkLst>
          <pc:docMk/>
          <pc:sldMk cId="3468434104" sldId="263"/>
        </pc:sldMkLst>
        <pc:spChg chg="mod">
          <ac:chgData name="Abhishek Singh" userId="60b37ffb3fd3ddfc" providerId="LiveId" clId="{102906B4-99A0-40D1-8287-9142235A0134}" dt="2023-07-15T19:14:27.186" v="247" actId="26606"/>
          <ac:spMkLst>
            <pc:docMk/>
            <pc:sldMk cId="3468434104" sldId="263"/>
            <ac:spMk id="2" creationId="{E742D229-C82F-9754-F388-66B9996920C5}"/>
          </ac:spMkLst>
        </pc:spChg>
        <pc:spChg chg="mod">
          <ac:chgData name="Abhishek Singh" userId="60b37ffb3fd3ddfc" providerId="LiveId" clId="{102906B4-99A0-40D1-8287-9142235A0134}" dt="2023-07-15T19:14:27.186" v="247" actId="26606"/>
          <ac:spMkLst>
            <pc:docMk/>
            <pc:sldMk cId="3468434104" sldId="263"/>
            <ac:spMk id="3" creationId="{C63BF82F-79C5-65E2-CD74-36FF09A21F53}"/>
          </ac:spMkLst>
        </pc:spChg>
        <pc:spChg chg="del">
          <ac:chgData name="Abhishek Singh" userId="60b37ffb3fd3ddfc" providerId="LiveId" clId="{102906B4-99A0-40D1-8287-9142235A0134}" dt="2023-07-15T19:14:27.186" v="247" actId="26606"/>
          <ac:spMkLst>
            <pc:docMk/>
            <pc:sldMk cId="3468434104" sldId="263"/>
            <ac:spMk id="10" creationId="{B712E947-0734-45F9-9C4F-41114EC3A33E}"/>
          </ac:spMkLst>
        </pc:spChg>
        <pc:spChg chg="add">
          <ac:chgData name="Abhishek Singh" userId="60b37ffb3fd3ddfc" providerId="LiveId" clId="{102906B4-99A0-40D1-8287-9142235A0134}" dt="2023-07-15T19:14:27.186" v="247" actId="26606"/>
          <ac:spMkLst>
            <pc:docMk/>
            <pc:sldMk cId="3468434104" sldId="263"/>
            <ac:spMk id="20" creationId="{09588DA8-065E-4F6F-8EFD-43104AB2E0CF}"/>
          </ac:spMkLst>
        </pc:spChg>
        <pc:spChg chg="add">
          <ac:chgData name="Abhishek Singh" userId="60b37ffb3fd3ddfc" providerId="LiveId" clId="{102906B4-99A0-40D1-8287-9142235A0134}" dt="2023-07-15T19:14:27.186" v="247" actId="26606"/>
          <ac:spMkLst>
            <pc:docMk/>
            <pc:sldMk cId="3468434104" sldId="263"/>
            <ac:spMk id="22" creationId="{C4285719-470E-454C-AF62-8323075F1F5B}"/>
          </ac:spMkLst>
        </pc:spChg>
        <pc:spChg chg="add">
          <ac:chgData name="Abhishek Singh" userId="60b37ffb3fd3ddfc" providerId="LiveId" clId="{102906B4-99A0-40D1-8287-9142235A0134}" dt="2023-07-15T19:14:27.186" v="247" actId="26606"/>
          <ac:spMkLst>
            <pc:docMk/>
            <pc:sldMk cId="3468434104" sldId="263"/>
            <ac:spMk id="24" creationId="{CD9FE4EF-C4D8-49A0-B2FF-81D8DB7D8A24}"/>
          </ac:spMkLst>
        </pc:spChg>
        <pc:spChg chg="add">
          <ac:chgData name="Abhishek Singh" userId="60b37ffb3fd3ddfc" providerId="LiveId" clId="{102906B4-99A0-40D1-8287-9142235A0134}" dt="2023-07-15T19:14:27.186" v="247" actId="26606"/>
          <ac:spMkLst>
            <pc:docMk/>
            <pc:sldMk cId="3468434104" sldId="263"/>
            <ac:spMk id="26" creationId="{4300840D-0A0B-4512-BACA-B439D5B9C57C}"/>
          </ac:spMkLst>
        </pc:spChg>
        <pc:spChg chg="add">
          <ac:chgData name="Abhishek Singh" userId="60b37ffb3fd3ddfc" providerId="LiveId" clId="{102906B4-99A0-40D1-8287-9142235A0134}" dt="2023-07-15T19:14:27.186" v="247" actId="26606"/>
          <ac:spMkLst>
            <pc:docMk/>
            <pc:sldMk cId="3468434104" sldId="263"/>
            <ac:spMk id="28" creationId="{D2B78728-A580-49A7-84F9-6EF6F583ADE0}"/>
          </ac:spMkLst>
        </pc:spChg>
        <pc:spChg chg="add">
          <ac:chgData name="Abhishek Singh" userId="60b37ffb3fd3ddfc" providerId="LiveId" clId="{102906B4-99A0-40D1-8287-9142235A0134}" dt="2023-07-15T19:14:27.186" v="247" actId="26606"/>
          <ac:spMkLst>
            <pc:docMk/>
            <pc:sldMk cId="3468434104" sldId="263"/>
            <ac:spMk id="30" creationId="{38FAA1A1-D861-433F-88FA-1E9D6FD31D11}"/>
          </ac:spMkLst>
        </pc:spChg>
        <pc:spChg chg="add">
          <ac:chgData name="Abhishek Singh" userId="60b37ffb3fd3ddfc" providerId="LiveId" clId="{102906B4-99A0-40D1-8287-9142235A0134}" dt="2023-07-15T19:14:27.186" v="247" actId="26606"/>
          <ac:spMkLst>
            <pc:docMk/>
            <pc:sldMk cId="3468434104" sldId="263"/>
            <ac:spMk id="32" creationId="{8D71EDA1-87BF-4D5D-AB79-F346FD19278A}"/>
          </ac:spMkLst>
        </pc:spChg>
        <pc:grpChg chg="del">
          <ac:chgData name="Abhishek Singh" userId="60b37ffb3fd3ddfc" providerId="LiveId" clId="{102906B4-99A0-40D1-8287-9142235A0134}" dt="2023-07-15T19:14:27.186" v="247" actId="26606"/>
          <ac:grpSpMkLst>
            <pc:docMk/>
            <pc:sldMk cId="3468434104" sldId="263"/>
            <ac:grpSpMk id="12" creationId="{12B3290A-D3BF-4B87-B55B-FD9A98B49727}"/>
          </ac:grpSpMkLst>
        </pc:grpChg>
        <pc:picChg chg="del">
          <ac:chgData name="Abhishek Singh" userId="60b37ffb3fd3ddfc" providerId="LiveId" clId="{102906B4-99A0-40D1-8287-9142235A0134}" dt="2023-07-15T19:13:50.585" v="244" actId="21"/>
          <ac:picMkLst>
            <pc:docMk/>
            <pc:sldMk cId="3468434104" sldId="263"/>
            <ac:picMk id="4" creationId="{63209F0D-1016-F89F-BD57-027CC23E31F4}"/>
          </ac:picMkLst>
        </pc:picChg>
        <pc:picChg chg="del">
          <ac:chgData name="Abhishek Singh" userId="60b37ffb3fd3ddfc" providerId="LiveId" clId="{102906B4-99A0-40D1-8287-9142235A0134}" dt="2023-07-15T19:13:55.399" v="245" actId="21"/>
          <ac:picMkLst>
            <pc:docMk/>
            <pc:sldMk cId="3468434104" sldId="263"/>
            <ac:picMk id="5" creationId="{963DA3EB-D2DB-40CF-7D45-6A642BEA4A86}"/>
          </ac:picMkLst>
        </pc:picChg>
      </pc:sldChg>
      <pc:sldChg chg="addSp delSp modSp del mod addAnim delAnim">
        <pc:chgData name="Abhishek Singh" userId="60b37ffb3fd3ddfc" providerId="LiveId" clId="{102906B4-99A0-40D1-8287-9142235A0134}" dt="2023-07-15T19:17:02.578" v="274" actId="2696"/>
        <pc:sldMkLst>
          <pc:docMk/>
          <pc:sldMk cId="52746714" sldId="264"/>
        </pc:sldMkLst>
        <pc:spChg chg="mod">
          <ac:chgData name="Abhishek Singh" userId="60b37ffb3fd3ddfc" providerId="LiveId" clId="{102906B4-99A0-40D1-8287-9142235A0134}" dt="2023-07-15T19:16:46.060" v="268" actId="26606"/>
          <ac:spMkLst>
            <pc:docMk/>
            <pc:sldMk cId="52746714" sldId="264"/>
            <ac:spMk id="2" creationId="{797FB242-09D9-DE52-78C4-5A746C86AF63}"/>
          </ac:spMkLst>
        </pc:spChg>
        <pc:spChg chg="del">
          <ac:chgData name="Abhishek Singh" userId="60b37ffb3fd3ddfc" providerId="LiveId" clId="{102906B4-99A0-40D1-8287-9142235A0134}" dt="2023-07-15T19:16:00.866" v="255" actId="26606"/>
          <ac:spMkLst>
            <pc:docMk/>
            <pc:sldMk cId="52746714" sldId="264"/>
            <ac:spMk id="8" creationId="{EB0222B5-B739-82A9-5CCC-C5585AE12A69}"/>
          </ac:spMkLst>
        </pc:spChg>
        <pc:spChg chg="del">
          <ac:chgData name="Abhishek Singh" userId="60b37ffb3fd3ddfc" providerId="LiveId" clId="{102906B4-99A0-40D1-8287-9142235A0134}" dt="2023-07-15T19:16:00.866" v="255" actId="26606"/>
          <ac:spMkLst>
            <pc:docMk/>
            <pc:sldMk cId="52746714" sldId="264"/>
            <ac:spMk id="10" creationId="{5BE23E75-E7E9-4D9F-6D25-5512363F8621}"/>
          </ac:spMkLst>
        </pc:spChg>
        <pc:spChg chg="add del">
          <ac:chgData name="Abhishek Singh" userId="60b37ffb3fd3ddfc" providerId="LiveId" clId="{102906B4-99A0-40D1-8287-9142235A0134}" dt="2023-07-15T19:16:46.060" v="268" actId="26606"/>
          <ac:spMkLst>
            <pc:docMk/>
            <pc:sldMk cId="52746714" sldId="264"/>
            <ac:spMk id="17" creationId="{A8384FB5-9ADC-4DDC-881B-597D56F5B15D}"/>
          </ac:spMkLst>
        </pc:spChg>
        <pc:spChg chg="add del">
          <ac:chgData name="Abhishek Singh" userId="60b37ffb3fd3ddfc" providerId="LiveId" clId="{102906B4-99A0-40D1-8287-9142235A0134}" dt="2023-07-15T19:16:46.060" v="268" actId="26606"/>
          <ac:spMkLst>
            <pc:docMk/>
            <pc:sldMk cId="52746714" sldId="264"/>
            <ac:spMk id="19" creationId="{91E5A9A7-95C6-4F4F-B00E-C82E07FE62EF}"/>
          </ac:spMkLst>
        </pc:spChg>
        <pc:spChg chg="add del">
          <ac:chgData name="Abhishek Singh" userId="60b37ffb3fd3ddfc" providerId="LiveId" clId="{102906B4-99A0-40D1-8287-9142235A0134}" dt="2023-07-15T19:16:46.060" v="268" actId="26606"/>
          <ac:spMkLst>
            <pc:docMk/>
            <pc:sldMk cId="52746714" sldId="264"/>
            <ac:spMk id="21" creationId="{D07DD2DE-F619-49DD-B5E7-03A290FF4ED1}"/>
          </ac:spMkLst>
        </pc:spChg>
        <pc:spChg chg="add del">
          <ac:chgData name="Abhishek Singh" userId="60b37ffb3fd3ddfc" providerId="LiveId" clId="{102906B4-99A0-40D1-8287-9142235A0134}" dt="2023-07-15T19:16:46.060" v="268" actId="26606"/>
          <ac:spMkLst>
            <pc:docMk/>
            <pc:sldMk cId="52746714" sldId="264"/>
            <ac:spMk id="23" creationId="{85149191-5F60-4A28-AAFF-039F96B0F3EC}"/>
          </ac:spMkLst>
        </pc:spChg>
        <pc:spChg chg="add del">
          <ac:chgData name="Abhishek Singh" userId="60b37ffb3fd3ddfc" providerId="LiveId" clId="{102906B4-99A0-40D1-8287-9142235A0134}" dt="2023-07-15T19:16:46.060" v="268" actId="26606"/>
          <ac:spMkLst>
            <pc:docMk/>
            <pc:sldMk cId="52746714" sldId="264"/>
            <ac:spMk id="25" creationId="{F8260ED5-17F7-4158-B241-D51DD4CF1B7E}"/>
          </ac:spMkLst>
        </pc:spChg>
        <pc:spChg chg="add">
          <ac:chgData name="Abhishek Singh" userId="60b37ffb3fd3ddfc" providerId="LiveId" clId="{102906B4-99A0-40D1-8287-9142235A0134}" dt="2023-07-15T19:16:46.060" v="268" actId="26606"/>
          <ac:spMkLst>
            <pc:docMk/>
            <pc:sldMk cId="52746714" sldId="264"/>
            <ac:spMk id="32" creationId="{A8384FB5-9ADC-4DDC-881B-597D56F5B15D}"/>
          </ac:spMkLst>
        </pc:spChg>
        <pc:spChg chg="add">
          <ac:chgData name="Abhishek Singh" userId="60b37ffb3fd3ddfc" providerId="LiveId" clId="{102906B4-99A0-40D1-8287-9142235A0134}" dt="2023-07-15T19:16:46.060" v="268" actId="26606"/>
          <ac:spMkLst>
            <pc:docMk/>
            <pc:sldMk cId="52746714" sldId="264"/>
            <ac:spMk id="34" creationId="{91E5A9A7-95C6-4F4F-B00E-C82E07FE62EF}"/>
          </ac:spMkLst>
        </pc:spChg>
        <pc:spChg chg="add">
          <ac:chgData name="Abhishek Singh" userId="60b37ffb3fd3ddfc" providerId="LiveId" clId="{102906B4-99A0-40D1-8287-9142235A0134}" dt="2023-07-15T19:16:46.060" v="268" actId="26606"/>
          <ac:spMkLst>
            <pc:docMk/>
            <pc:sldMk cId="52746714" sldId="264"/>
            <ac:spMk id="36" creationId="{D07DD2DE-F619-49DD-B5E7-03A290FF4ED1}"/>
          </ac:spMkLst>
        </pc:spChg>
        <pc:spChg chg="add">
          <ac:chgData name="Abhishek Singh" userId="60b37ffb3fd3ddfc" providerId="LiveId" clId="{102906B4-99A0-40D1-8287-9142235A0134}" dt="2023-07-15T19:16:46.060" v="268" actId="26606"/>
          <ac:spMkLst>
            <pc:docMk/>
            <pc:sldMk cId="52746714" sldId="264"/>
            <ac:spMk id="38" creationId="{85149191-5F60-4A28-AAFF-039F96B0F3EC}"/>
          </ac:spMkLst>
        </pc:spChg>
        <pc:spChg chg="add">
          <ac:chgData name="Abhishek Singh" userId="60b37ffb3fd3ddfc" providerId="LiveId" clId="{102906B4-99A0-40D1-8287-9142235A0134}" dt="2023-07-15T19:16:46.060" v="268" actId="26606"/>
          <ac:spMkLst>
            <pc:docMk/>
            <pc:sldMk cId="52746714" sldId="264"/>
            <ac:spMk id="40" creationId="{F8260ED5-17F7-4158-B241-D51DD4CF1B7E}"/>
          </ac:spMkLst>
        </pc:spChg>
        <pc:picChg chg="del mod ord">
          <ac:chgData name="Abhishek Singh" userId="60b37ffb3fd3ddfc" providerId="LiveId" clId="{102906B4-99A0-40D1-8287-9142235A0134}" dt="2023-07-15T19:16:04.246" v="256" actId="21"/>
          <ac:picMkLst>
            <pc:docMk/>
            <pc:sldMk cId="52746714" sldId="264"/>
            <ac:picMk id="4" creationId="{354B2AFE-EE13-0815-F45E-A25742612916}"/>
          </ac:picMkLst>
        </pc:picChg>
        <pc:picChg chg="add del mod">
          <ac:chgData name="Abhishek Singh" userId="60b37ffb3fd3ddfc" providerId="LiveId" clId="{102906B4-99A0-40D1-8287-9142235A0134}" dt="2023-07-15T19:16:53.215" v="273" actId="21"/>
          <ac:picMkLst>
            <pc:docMk/>
            <pc:sldMk cId="52746714" sldId="264"/>
            <ac:picMk id="29" creationId="{515AA5ED-1164-9018-B8B4-ABE9E7987D85}"/>
          </ac:picMkLst>
        </pc:picChg>
        <pc:cxnChg chg="del">
          <ac:chgData name="Abhishek Singh" userId="60b37ffb3fd3ddfc" providerId="LiveId" clId="{102906B4-99A0-40D1-8287-9142235A0134}" dt="2023-07-15T19:16:00.866" v="255" actId="26606"/>
          <ac:cxnSpMkLst>
            <pc:docMk/>
            <pc:sldMk cId="52746714" sldId="264"/>
            <ac:cxnSpMk id="12" creationId="{61B115DB-65EB-3FC3-7284-CFDF4ADC60B6}"/>
          </ac:cxnSpMkLst>
        </pc:cxnChg>
      </pc:sldChg>
      <pc:sldChg chg="addSp modSp new mod setBg">
        <pc:chgData name="Abhishek Singh" userId="60b37ffb3fd3ddfc" providerId="LiveId" clId="{102906B4-99A0-40D1-8287-9142235A0134}" dt="2023-07-15T19:17:50.908" v="290" actId="26606"/>
        <pc:sldMkLst>
          <pc:docMk/>
          <pc:sldMk cId="1589451371" sldId="264"/>
        </pc:sldMkLst>
        <pc:spChg chg="mod">
          <ac:chgData name="Abhishek Singh" userId="60b37ffb3fd3ddfc" providerId="LiveId" clId="{102906B4-99A0-40D1-8287-9142235A0134}" dt="2023-07-15T19:17:50.908" v="290" actId="26606"/>
          <ac:spMkLst>
            <pc:docMk/>
            <pc:sldMk cId="1589451371" sldId="264"/>
            <ac:spMk id="2" creationId="{A2DD55D6-10C3-096A-72EF-8FBC4A2E0086}"/>
          </ac:spMkLst>
        </pc:spChg>
        <pc:spChg chg="mod">
          <ac:chgData name="Abhishek Singh" userId="60b37ffb3fd3ddfc" providerId="LiveId" clId="{102906B4-99A0-40D1-8287-9142235A0134}" dt="2023-07-15T19:17:50.908" v="290" actId="26606"/>
          <ac:spMkLst>
            <pc:docMk/>
            <pc:sldMk cId="1589451371" sldId="264"/>
            <ac:spMk id="3" creationId="{C123A9F9-53B5-D99F-1EAE-593AE17A2A00}"/>
          </ac:spMkLst>
        </pc:spChg>
        <pc:spChg chg="add">
          <ac:chgData name="Abhishek Singh" userId="60b37ffb3fd3ddfc" providerId="LiveId" clId="{102906B4-99A0-40D1-8287-9142235A0134}" dt="2023-07-15T19:17:50.908" v="290" actId="26606"/>
          <ac:spMkLst>
            <pc:docMk/>
            <pc:sldMk cId="1589451371" sldId="264"/>
            <ac:spMk id="8" creationId="{09588DA8-065E-4F6F-8EFD-43104AB2E0CF}"/>
          </ac:spMkLst>
        </pc:spChg>
        <pc:spChg chg="add">
          <ac:chgData name="Abhishek Singh" userId="60b37ffb3fd3ddfc" providerId="LiveId" clId="{102906B4-99A0-40D1-8287-9142235A0134}" dt="2023-07-15T19:17:50.908" v="290" actId="26606"/>
          <ac:spMkLst>
            <pc:docMk/>
            <pc:sldMk cId="1589451371" sldId="264"/>
            <ac:spMk id="10" creationId="{C4285719-470E-454C-AF62-8323075F1F5B}"/>
          </ac:spMkLst>
        </pc:spChg>
        <pc:spChg chg="add">
          <ac:chgData name="Abhishek Singh" userId="60b37ffb3fd3ddfc" providerId="LiveId" clId="{102906B4-99A0-40D1-8287-9142235A0134}" dt="2023-07-15T19:17:50.908" v="290" actId="26606"/>
          <ac:spMkLst>
            <pc:docMk/>
            <pc:sldMk cId="1589451371" sldId="264"/>
            <ac:spMk id="12" creationId="{CD9FE4EF-C4D8-49A0-B2FF-81D8DB7D8A24}"/>
          </ac:spMkLst>
        </pc:spChg>
        <pc:spChg chg="add">
          <ac:chgData name="Abhishek Singh" userId="60b37ffb3fd3ddfc" providerId="LiveId" clId="{102906B4-99A0-40D1-8287-9142235A0134}" dt="2023-07-15T19:17:50.908" v="290" actId="26606"/>
          <ac:spMkLst>
            <pc:docMk/>
            <pc:sldMk cId="1589451371" sldId="264"/>
            <ac:spMk id="14" creationId="{4300840D-0A0B-4512-BACA-B439D5B9C57C}"/>
          </ac:spMkLst>
        </pc:spChg>
        <pc:spChg chg="add">
          <ac:chgData name="Abhishek Singh" userId="60b37ffb3fd3ddfc" providerId="LiveId" clId="{102906B4-99A0-40D1-8287-9142235A0134}" dt="2023-07-15T19:17:50.908" v="290" actId="26606"/>
          <ac:spMkLst>
            <pc:docMk/>
            <pc:sldMk cId="1589451371" sldId="264"/>
            <ac:spMk id="16" creationId="{D2B78728-A580-49A7-84F9-6EF6F583ADE0}"/>
          </ac:spMkLst>
        </pc:spChg>
        <pc:spChg chg="add">
          <ac:chgData name="Abhishek Singh" userId="60b37ffb3fd3ddfc" providerId="LiveId" clId="{102906B4-99A0-40D1-8287-9142235A0134}" dt="2023-07-15T19:17:50.908" v="290" actId="26606"/>
          <ac:spMkLst>
            <pc:docMk/>
            <pc:sldMk cId="1589451371" sldId="264"/>
            <ac:spMk id="18" creationId="{38FAA1A1-D861-433F-88FA-1E9D6FD31D11}"/>
          </ac:spMkLst>
        </pc:spChg>
        <pc:spChg chg="add">
          <ac:chgData name="Abhishek Singh" userId="60b37ffb3fd3ddfc" providerId="LiveId" clId="{102906B4-99A0-40D1-8287-9142235A0134}" dt="2023-07-15T19:17:50.908" v="290" actId="26606"/>
          <ac:spMkLst>
            <pc:docMk/>
            <pc:sldMk cId="1589451371" sldId="264"/>
            <ac:spMk id="20" creationId="{8D71EDA1-87BF-4D5D-AB79-F346FD19278A}"/>
          </ac:spMkLst>
        </pc:spChg>
      </pc:sldChg>
      <pc:sldChg chg="delSp add del setBg delDesignElem">
        <pc:chgData name="Abhishek Singh" userId="60b37ffb3fd3ddfc" providerId="LiveId" clId="{102906B4-99A0-40D1-8287-9142235A0134}" dt="2023-07-15T19:17:29.646" v="288" actId="2696"/>
        <pc:sldMkLst>
          <pc:docMk/>
          <pc:sldMk cId="507933441" sldId="265"/>
        </pc:sldMkLst>
        <pc:spChg chg="del">
          <ac:chgData name="Abhishek Singh" userId="60b37ffb3fd3ddfc" providerId="LiveId" clId="{102906B4-99A0-40D1-8287-9142235A0134}" dt="2023-07-15T19:17:24.726" v="287"/>
          <ac:spMkLst>
            <pc:docMk/>
            <pc:sldMk cId="507933441" sldId="265"/>
            <ac:spMk id="32" creationId="{A8384FB5-9ADC-4DDC-881B-597D56F5B15D}"/>
          </ac:spMkLst>
        </pc:spChg>
        <pc:spChg chg="del">
          <ac:chgData name="Abhishek Singh" userId="60b37ffb3fd3ddfc" providerId="LiveId" clId="{102906B4-99A0-40D1-8287-9142235A0134}" dt="2023-07-15T19:17:24.726" v="287"/>
          <ac:spMkLst>
            <pc:docMk/>
            <pc:sldMk cId="507933441" sldId="265"/>
            <ac:spMk id="34" creationId="{91E5A9A7-95C6-4F4F-B00E-C82E07FE62EF}"/>
          </ac:spMkLst>
        </pc:spChg>
        <pc:spChg chg="del">
          <ac:chgData name="Abhishek Singh" userId="60b37ffb3fd3ddfc" providerId="LiveId" clId="{102906B4-99A0-40D1-8287-9142235A0134}" dt="2023-07-15T19:17:24.726" v="287"/>
          <ac:spMkLst>
            <pc:docMk/>
            <pc:sldMk cId="507933441" sldId="265"/>
            <ac:spMk id="36" creationId="{D07DD2DE-F619-49DD-B5E7-03A290FF4ED1}"/>
          </ac:spMkLst>
        </pc:spChg>
        <pc:spChg chg="del">
          <ac:chgData name="Abhishek Singh" userId="60b37ffb3fd3ddfc" providerId="LiveId" clId="{102906B4-99A0-40D1-8287-9142235A0134}" dt="2023-07-15T19:17:24.726" v="287"/>
          <ac:spMkLst>
            <pc:docMk/>
            <pc:sldMk cId="507933441" sldId="265"/>
            <ac:spMk id="38" creationId="{85149191-5F60-4A28-AAFF-039F96B0F3EC}"/>
          </ac:spMkLst>
        </pc:spChg>
        <pc:spChg chg="del">
          <ac:chgData name="Abhishek Singh" userId="60b37ffb3fd3ddfc" providerId="LiveId" clId="{102906B4-99A0-40D1-8287-9142235A0134}" dt="2023-07-15T19:17:24.726" v="287"/>
          <ac:spMkLst>
            <pc:docMk/>
            <pc:sldMk cId="507933441" sldId="265"/>
            <ac:spMk id="40" creationId="{F8260ED5-17F7-4158-B241-D51DD4CF1B7E}"/>
          </ac:spMkLst>
        </pc:spChg>
      </pc:sldChg>
      <pc:sldChg chg="del">
        <pc:chgData name="Abhishek Singh" userId="60b37ffb3fd3ddfc" providerId="LiveId" clId="{102906B4-99A0-40D1-8287-9142235A0134}" dt="2023-07-15T19:15:50.998" v="253" actId="2696"/>
        <pc:sldMkLst>
          <pc:docMk/>
          <pc:sldMk cId="2548005937" sldId="265"/>
        </pc:sldMkLst>
      </pc:sldChg>
      <pc:sldChg chg="modSp del mod">
        <pc:chgData name="Abhishek Singh" userId="60b37ffb3fd3ddfc" providerId="LiveId" clId="{102906B4-99A0-40D1-8287-9142235A0134}" dt="2023-07-15T19:15:36.869" v="251" actId="2696"/>
        <pc:sldMkLst>
          <pc:docMk/>
          <pc:sldMk cId="2367976013" sldId="266"/>
        </pc:sldMkLst>
        <pc:graphicFrameChg chg="modGraphic">
          <ac:chgData name="Abhishek Singh" userId="60b37ffb3fd3ddfc" providerId="LiveId" clId="{102906B4-99A0-40D1-8287-9142235A0134}" dt="2023-07-15T19:07:03.569" v="183" actId="20577"/>
          <ac:graphicFrameMkLst>
            <pc:docMk/>
            <pc:sldMk cId="2367976013" sldId="266"/>
            <ac:graphicFrameMk id="5" creationId="{8EA80827-9D04-26AE-789D-6D0B763B81B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Academic Performance Prediction</a:t>
            </a:r>
            <a:endParaRPr lang="en-US" sz="4000" kern="1200">
              <a:solidFill>
                <a:srgbClr val="FFFFFF"/>
              </a:solidFill>
              <a:latin typeface="+mj-lt"/>
              <a:ea typeface="+mj-ea"/>
              <a:cs typeface="+mj-cs"/>
            </a:endParaRPr>
          </a:p>
        </p:txBody>
      </p:sp>
      <p:sp>
        <p:nvSpPr>
          <p:cNvPr id="3" name="Subtitle 2"/>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b="1" dirty="0"/>
              <a:t>Student Name: Abhishek Singh</a:t>
            </a:r>
            <a:endParaRPr lang="en-US" sz="2000" dirty="0"/>
          </a:p>
          <a:p>
            <a:pPr indent="-228600" algn="l">
              <a:buFont typeface="Arial" panose="020B0604020202020204" pitchFamily="34" charset="0"/>
              <a:buChar char="•"/>
            </a:pPr>
            <a:r>
              <a:rPr lang="en-US" sz="2000" b="1" dirty="0"/>
              <a:t>University Roll No.: 2017447</a:t>
            </a:r>
            <a:endParaRPr lang="en-US" sz="2000" dirty="0"/>
          </a:p>
          <a:p>
            <a:pPr indent="-228600" algn="l">
              <a:buFont typeface="Arial" panose="020B0604020202020204" pitchFamily="34" charset="0"/>
              <a:buChar char="•"/>
            </a:pPr>
            <a:r>
              <a:rPr lang="en-US" sz="2000" b="1" dirty="0"/>
              <a:t>Class Roll No:- 09</a:t>
            </a:r>
          </a:p>
          <a:p>
            <a:pPr indent="-228600" algn="l">
              <a:buFont typeface="Arial" panose="020B0604020202020204" pitchFamily="34" charset="0"/>
              <a:buChar char="•"/>
            </a:pPr>
            <a:r>
              <a:rPr lang="en-US" sz="2000" b="1" dirty="0"/>
              <a:t>Mentor – Ms. Meenakshi </a:t>
            </a:r>
            <a:r>
              <a:rPr lang="en-US" sz="2000" b="1"/>
              <a:t>Maindola</a:t>
            </a:r>
            <a:endParaRPr lang="en-US" sz="2000" b="1"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06988-E9F2-732D-8DC6-839DE470555C}"/>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ea typeface="+mj-lt"/>
                <a:cs typeface="+mj-lt"/>
              </a:rPr>
              <a:t>Introduction</a:t>
            </a:r>
            <a:endParaRPr lang="en-US" sz="4000" dirty="0">
              <a:solidFill>
                <a:srgbClr val="FFFFFF"/>
              </a:solidFill>
              <a:ea typeface="+mj-lt"/>
              <a:cs typeface="+mj-lt"/>
            </a:endParaRPr>
          </a:p>
        </p:txBody>
      </p:sp>
      <p:sp>
        <p:nvSpPr>
          <p:cNvPr id="3" name="Content Placeholder 2">
            <a:extLst>
              <a:ext uri="{FF2B5EF4-FFF2-40B4-BE49-F238E27FC236}">
                <a16:creationId xmlns:a16="http://schemas.microsoft.com/office/drawing/2014/main" id="{0AC48A8D-CFA9-B1D5-DB94-B9CCCDCAD26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b="0" i="0" dirty="0">
                <a:solidFill>
                  <a:srgbClr val="374151"/>
                </a:solidFill>
                <a:effectLst/>
                <a:latin typeface="Söhne"/>
              </a:rPr>
              <a:t>The ability to accurately predict academic performance has long been a desire among educators, administrators, and even students themselves. Traditional methods of evaluation, such as grades and standardized tests, provide valuable information but often fail to capture the complete picture. </a:t>
            </a:r>
            <a:r>
              <a:rPr lang="en-US" dirty="0">
                <a:solidFill>
                  <a:srgbClr val="374151"/>
                </a:solidFill>
                <a:latin typeface="Söhne"/>
              </a:rPr>
              <a:t>In this</a:t>
            </a:r>
            <a:r>
              <a:rPr lang="en-US" b="0" i="0" dirty="0">
                <a:solidFill>
                  <a:srgbClr val="374151"/>
                </a:solidFill>
                <a:effectLst/>
                <a:latin typeface="Söhne"/>
              </a:rPr>
              <a:t> project, Academic Performance Prediction, try to improve these limitations and provide a more understanding of factors that influence student outcomes.</a:t>
            </a:r>
            <a:endParaRPr lang="en-US" dirty="0">
              <a:ea typeface="+mn-lt"/>
              <a:cs typeface="+mn-lt"/>
            </a:endParaRPr>
          </a:p>
        </p:txBody>
      </p:sp>
    </p:spTree>
    <p:extLst>
      <p:ext uri="{BB962C8B-B14F-4D97-AF65-F5344CB8AC3E}">
        <p14:creationId xmlns:p14="http://schemas.microsoft.com/office/powerpoint/2010/main" val="174623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F8B32-0B79-D8CC-677A-A1D8905EA470}"/>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a typeface="+mj-lt"/>
                <a:cs typeface="+mj-lt"/>
              </a:rPr>
              <a:t>Purpose</a:t>
            </a:r>
            <a:endParaRPr lang="en-US" sz="4000">
              <a:solidFill>
                <a:srgbClr val="FFFFFF"/>
              </a:solidFill>
              <a:ea typeface="+mj-lt"/>
              <a:cs typeface="+mj-lt"/>
            </a:endParaRPr>
          </a:p>
        </p:txBody>
      </p:sp>
      <p:sp>
        <p:nvSpPr>
          <p:cNvPr id="21" name="Content Placeholder 6">
            <a:extLst>
              <a:ext uri="{FF2B5EF4-FFF2-40B4-BE49-F238E27FC236}">
                <a16:creationId xmlns:a16="http://schemas.microsoft.com/office/drawing/2014/main" id="{8BF5324F-E254-394B-00E2-3659147A273C}"/>
              </a:ext>
            </a:extLst>
          </p:cNvPr>
          <p:cNvSpPr>
            <a:spLocks noGrp="1"/>
          </p:cNvSpPr>
          <p:nvPr>
            <p:ph idx="1"/>
          </p:nvPr>
        </p:nvSpPr>
        <p:spPr>
          <a:xfrm>
            <a:off x="4810259" y="649480"/>
            <a:ext cx="6555347" cy="5546047"/>
          </a:xfrm>
        </p:spPr>
        <p:txBody>
          <a:bodyPr anchor="ctr">
            <a:normAutofit/>
          </a:bodyPr>
          <a:lstStyle/>
          <a:p>
            <a:r>
              <a:rPr lang="en-US" sz="2000" b="0" i="0">
                <a:effectLst/>
                <a:latin typeface="Söhne"/>
              </a:rPr>
              <a:t>The purpose of this project is two-fold. Firstly, we aim to develop a predictive model that can anticipate student performance based on various input variables, including demographic data, socioeconomic factors, previous academic records, and even non-academic aspects like extracurricular activities and personal interests. By leveraging the power of data analytics and machine learning algorithms, we can gain a deeper understanding of the multifaceted nature of academic success.</a:t>
            </a:r>
          </a:p>
          <a:p>
            <a:r>
              <a:rPr lang="en-US" sz="2000" b="0" i="0">
                <a:effectLst/>
                <a:latin typeface="Söhne"/>
              </a:rPr>
              <a:t>Secondly, we strive to use these predictive insights to identify potential areas of improvement and intervention. By detecting early warning signs or patterns that may lead to poor performance, we can implement targeted strategies and interventions to support struggling students. Through this approach, we hope to enhance student engagement, retention, and overall academic achievement.</a:t>
            </a:r>
          </a:p>
          <a:p>
            <a:endParaRPr lang="en-IN" sz="2000"/>
          </a:p>
        </p:txBody>
      </p:sp>
    </p:spTree>
    <p:extLst>
      <p:ext uri="{BB962C8B-B14F-4D97-AF65-F5344CB8AC3E}">
        <p14:creationId xmlns:p14="http://schemas.microsoft.com/office/powerpoint/2010/main" val="203492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1F74C-4C0E-8A42-B7CC-D50E7F95148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Methodology</a:t>
            </a:r>
            <a:endParaRPr lang="en-US" sz="4000">
              <a:solidFill>
                <a:srgbClr val="FFFFFF"/>
              </a:solidFill>
            </a:endParaRPr>
          </a:p>
        </p:txBody>
      </p:sp>
      <p:sp>
        <p:nvSpPr>
          <p:cNvPr id="3" name="Content Placeholder 2">
            <a:extLst>
              <a:ext uri="{FF2B5EF4-FFF2-40B4-BE49-F238E27FC236}">
                <a16:creationId xmlns:a16="http://schemas.microsoft.com/office/drawing/2014/main" id="{6D8D9AF8-B82E-6C40-82F2-674B7245DD10}"/>
              </a:ext>
            </a:extLst>
          </p:cNvPr>
          <p:cNvSpPr>
            <a:spLocks noGrp="1"/>
          </p:cNvSpPr>
          <p:nvPr>
            <p:ph idx="1"/>
          </p:nvPr>
        </p:nvSpPr>
        <p:spPr>
          <a:xfrm>
            <a:off x="4800099" y="649480"/>
            <a:ext cx="6555347" cy="5546047"/>
          </a:xfrm>
        </p:spPr>
        <p:txBody>
          <a:bodyPr vert="horz" lIns="91440" tIns="45720" rIns="91440" bIns="45720" rtlCol="0" anchor="ctr">
            <a:normAutofit/>
          </a:bodyPr>
          <a:lstStyle/>
          <a:p>
            <a:r>
              <a:rPr lang="en-US" sz="2000" b="0" i="0">
                <a:effectLst/>
                <a:latin typeface="Söhne"/>
              </a:rPr>
              <a:t>Our project will employ a combination of data collection, preprocessing, feature engineering, and machine learning techniques. We will gather relevant data from a diverse set of students, encompassing different grade levels, disciplines, and educational backgrounds. The data will be carefully anonymized and secured to ensure privacy and compliance with ethical guidelines.</a:t>
            </a:r>
          </a:p>
          <a:p>
            <a:r>
              <a:rPr lang="en-US" sz="2000" b="0" i="0">
                <a:effectLst/>
                <a:latin typeface="Söhne"/>
              </a:rPr>
              <a:t>To develop the predictive model, we will use various algorithms, such as regression, decision trees, and neural networks, to train and fine-tune our system. The model will undergo rigorous testing and validation to ensure its accuracy, reliability, and generalizability across different student populations.</a:t>
            </a:r>
          </a:p>
          <a:p>
            <a:pPr marL="0" indent="0">
              <a:buNone/>
            </a:pPr>
            <a:endParaRPr lang="en-US" sz="2000">
              <a:ea typeface="Calibri"/>
              <a:cs typeface="Calibri"/>
            </a:endParaRPr>
          </a:p>
        </p:txBody>
      </p:sp>
    </p:spTree>
    <p:extLst>
      <p:ext uri="{BB962C8B-B14F-4D97-AF65-F5344CB8AC3E}">
        <p14:creationId xmlns:p14="http://schemas.microsoft.com/office/powerpoint/2010/main" val="31359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D229-C82F-9754-F388-66B9996920C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ea typeface="Calibri Light"/>
                <a:cs typeface="Calibri Light"/>
              </a:rPr>
              <a:t>Expected Output</a:t>
            </a:r>
            <a:endParaRPr lang="en-US" sz="4000">
              <a:solidFill>
                <a:srgbClr val="FFFFFF"/>
              </a:solidFill>
            </a:endParaRPr>
          </a:p>
        </p:txBody>
      </p:sp>
      <p:sp>
        <p:nvSpPr>
          <p:cNvPr id="3" name="Content Placeholder 2">
            <a:extLst>
              <a:ext uri="{FF2B5EF4-FFF2-40B4-BE49-F238E27FC236}">
                <a16:creationId xmlns:a16="http://schemas.microsoft.com/office/drawing/2014/main" id="{C63BF82F-79C5-65E2-CD74-36FF09A21F5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0" i="0" dirty="0">
                <a:effectLst/>
                <a:latin typeface="Söhne"/>
              </a:rPr>
              <a:t>Through this project, we anticipate several significant outcomes. Firstly, we expect to uncover new insights into the factors that contribute to academic success. This understanding can help educators and policymakers make informed decisions and implement evidence-based interventions to support students effectively.</a:t>
            </a:r>
          </a:p>
          <a:p>
            <a:r>
              <a:rPr lang="en-US" sz="2000" b="0" i="0" dirty="0">
                <a:effectLst/>
                <a:latin typeface="Söhne"/>
              </a:rPr>
              <a:t>Additionally, we aim to develop a user-friendly platform or application that provides real-time predictions and personalized recommendations for students, teachers, and administrators. Such a tool can empower students to take ownership of their education and enable educators to tailor their teaching methods and support strategies accordingly.</a:t>
            </a:r>
          </a:p>
        </p:txBody>
      </p:sp>
    </p:spTree>
    <p:extLst>
      <p:ext uri="{BB962C8B-B14F-4D97-AF65-F5344CB8AC3E}">
        <p14:creationId xmlns:p14="http://schemas.microsoft.com/office/powerpoint/2010/main" val="346843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D55D6-10C3-096A-72EF-8FBC4A2E0086}"/>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Conclusion</a:t>
            </a:r>
          </a:p>
        </p:txBody>
      </p:sp>
      <p:sp>
        <p:nvSpPr>
          <p:cNvPr id="3" name="Content Placeholder 2">
            <a:extLst>
              <a:ext uri="{FF2B5EF4-FFF2-40B4-BE49-F238E27FC236}">
                <a16:creationId xmlns:a16="http://schemas.microsoft.com/office/drawing/2014/main" id="{C123A9F9-53B5-D99F-1EAE-593AE17A2A00}"/>
              </a:ext>
            </a:extLst>
          </p:cNvPr>
          <p:cNvSpPr>
            <a:spLocks noGrp="1"/>
          </p:cNvSpPr>
          <p:nvPr>
            <p:ph idx="1"/>
          </p:nvPr>
        </p:nvSpPr>
        <p:spPr>
          <a:xfrm>
            <a:off x="4810259" y="649480"/>
            <a:ext cx="6555347" cy="5546047"/>
          </a:xfrm>
        </p:spPr>
        <p:txBody>
          <a:bodyPr anchor="ctr">
            <a:normAutofit/>
          </a:bodyPr>
          <a:lstStyle/>
          <a:p>
            <a:r>
              <a:rPr lang="en-US" sz="2000" b="0" i="0" dirty="0">
                <a:effectLst/>
                <a:latin typeface="Söhne"/>
              </a:rPr>
              <a:t>In conclusion, the Academic Performance Prediction project represents a groundbreaking initiative that harnesses the potential of data analytics and machine learning to transform education. By predicting academic performance accurately and identifying areas for improvement, we can create a more holistic and effective learning environment for all students. Together, let us embrace this exciting journey of data-driven insights and empower future generations with the tools they need to succeed. Thank you.</a:t>
            </a:r>
            <a:endParaRPr lang="en-IN" sz="2000" dirty="0"/>
          </a:p>
        </p:txBody>
      </p:sp>
    </p:spTree>
    <p:extLst>
      <p:ext uri="{BB962C8B-B14F-4D97-AF65-F5344CB8AC3E}">
        <p14:creationId xmlns:p14="http://schemas.microsoft.com/office/powerpoint/2010/main" val="1589451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TotalTime>
  <Words>525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Academic Performance Prediction</vt:lpstr>
      <vt:lpstr>Introduction</vt:lpstr>
      <vt:lpstr>Purpose</vt:lpstr>
      <vt:lpstr>Methodology</vt:lpstr>
      <vt:lpstr>Expected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 Singh</cp:lastModifiedBy>
  <cp:revision>422</cp:revision>
  <dcterms:created xsi:type="dcterms:W3CDTF">2023-07-14T20:52:19Z</dcterms:created>
  <dcterms:modified xsi:type="dcterms:W3CDTF">2023-07-16T05:22:28Z</dcterms:modified>
</cp:coreProperties>
</file>