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61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9B24-4870-4E40-9536-9007CAE2EDEF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211A-58FE-4A63-AF04-96F843E521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9B24-4870-4E40-9536-9007CAE2EDEF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211A-58FE-4A63-AF04-96F843E521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9B24-4870-4E40-9536-9007CAE2EDEF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211A-58FE-4A63-AF04-96F843E521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9B24-4870-4E40-9536-9007CAE2EDEF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211A-58FE-4A63-AF04-96F843E521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9B24-4870-4E40-9536-9007CAE2EDEF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211A-58FE-4A63-AF04-96F843E521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9B24-4870-4E40-9536-9007CAE2EDEF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211A-58FE-4A63-AF04-96F843E521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9B24-4870-4E40-9536-9007CAE2EDEF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211A-58FE-4A63-AF04-96F843E521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9B24-4870-4E40-9536-9007CAE2EDEF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211A-58FE-4A63-AF04-96F843E521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9B24-4870-4E40-9536-9007CAE2EDEF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211A-58FE-4A63-AF04-96F843E521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9B24-4870-4E40-9536-9007CAE2EDEF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211A-58FE-4A63-AF04-96F843E521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9B24-4870-4E40-9536-9007CAE2EDEF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211A-58FE-4A63-AF04-96F843E521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99B24-4870-4E40-9536-9007CAE2EDEF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4211A-58FE-4A63-AF04-96F843E5213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Removing Items in List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5105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&gt;&gt;&gt; </a:t>
            </a:r>
            <a:r>
              <a:rPr lang="en-US" sz="2000" dirty="0" err="1" smtClean="0"/>
              <a:t>a_list</a:t>
            </a:r>
            <a:r>
              <a:rPr lang="en-US" sz="2000" dirty="0" smtClean="0"/>
              <a:t> = ['a', 'b', 'new', '</a:t>
            </a:r>
            <a:r>
              <a:rPr lang="en-US" sz="2000" dirty="0" err="1" smtClean="0"/>
              <a:t>mpilgrim</a:t>
            </a:r>
            <a:r>
              <a:rPr lang="en-US" sz="2000" dirty="0" smtClean="0"/>
              <a:t>', 'new']</a:t>
            </a:r>
          </a:p>
          <a:p>
            <a:pPr>
              <a:buNone/>
            </a:pPr>
            <a:r>
              <a:rPr lang="en-US" sz="2000" dirty="0"/>
              <a:t>&gt;&gt;&gt; del </a:t>
            </a:r>
            <a:r>
              <a:rPr lang="en-US" sz="2000" dirty="0" err="1"/>
              <a:t>a_list</a:t>
            </a:r>
            <a:r>
              <a:rPr lang="en-US" sz="2000" dirty="0"/>
              <a:t>[1] </a:t>
            </a:r>
          </a:p>
          <a:p>
            <a:pPr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a_list</a:t>
            </a:r>
            <a:endParaRPr lang="en-US" sz="2000" dirty="0"/>
          </a:p>
          <a:p>
            <a:pPr>
              <a:buNone/>
            </a:pPr>
            <a:r>
              <a:rPr lang="en-US" sz="2000" dirty="0" smtClean="0"/>
              <a:t> [</a:t>
            </a:r>
            <a:r>
              <a:rPr lang="en-US" sz="2000" dirty="0"/>
              <a:t>'a', 'new', </a:t>
            </a:r>
            <a:r>
              <a:rPr lang="en-US" sz="2000" dirty="0" smtClean="0"/>
              <a:t>'</a:t>
            </a:r>
            <a:r>
              <a:rPr lang="en-US" sz="2000" dirty="0" err="1" smtClean="0"/>
              <a:t>mpilgrim</a:t>
            </a:r>
            <a:r>
              <a:rPr lang="en-US" sz="2000" dirty="0" smtClean="0"/>
              <a:t>‘, </a:t>
            </a:r>
            <a:r>
              <a:rPr lang="en-US" sz="2000" dirty="0"/>
              <a:t>'new</a:t>
            </a:r>
            <a:r>
              <a:rPr lang="en-US" sz="2000" dirty="0" smtClean="0"/>
              <a:t>']</a:t>
            </a:r>
          </a:p>
          <a:p>
            <a:pPr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a_list.remove</a:t>
            </a:r>
            <a:r>
              <a:rPr lang="en-US" sz="2000" dirty="0"/>
              <a:t>('new') </a:t>
            </a:r>
          </a:p>
          <a:p>
            <a:pPr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a_list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['a', '</a:t>
            </a:r>
            <a:r>
              <a:rPr lang="en-US" sz="2000" dirty="0" err="1"/>
              <a:t>mpilgrim</a:t>
            </a:r>
            <a:r>
              <a:rPr lang="en-US" sz="2000" dirty="0"/>
              <a:t>', </a:t>
            </a:r>
            <a:r>
              <a:rPr lang="en-US" sz="2000" dirty="0" smtClean="0"/>
              <a:t>'new‘]</a:t>
            </a:r>
          </a:p>
          <a:p>
            <a:pPr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a_list</a:t>
            </a:r>
            <a:r>
              <a:rPr lang="en-US" sz="2000" dirty="0"/>
              <a:t> = ['a', 'b', 'new', '</a:t>
            </a:r>
            <a:r>
              <a:rPr lang="en-US" sz="2000" dirty="0" err="1"/>
              <a:t>mpilgrim</a:t>
            </a:r>
            <a:r>
              <a:rPr lang="en-US" sz="2000" dirty="0"/>
              <a:t>']</a:t>
            </a:r>
          </a:p>
          <a:p>
            <a:pPr>
              <a:buNone/>
            </a:pPr>
            <a:r>
              <a:rPr lang="en-US" sz="2000" dirty="0"/>
              <a:t>&gt;&gt;&gt; a_list.pop() </a:t>
            </a:r>
          </a:p>
          <a:p>
            <a:pPr>
              <a:buNone/>
            </a:pPr>
            <a:r>
              <a:rPr lang="en-US" sz="2000" dirty="0" smtClean="0"/>
              <a:t>'</a:t>
            </a:r>
            <a:r>
              <a:rPr lang="en-US" sz="2000" dirty="0" err="1" smtClean="0"/>
              <a:t>mpilgrim</a:t>
            </a:r>
            <a:r>
              <a:rPr lang="en-US" sz="2000" dirty="0" smtClean="0"/>
              <a:t>‘</a:t>
            </a:r>
          </a:p>
          <a:p>
            <a:pPr>
              <a:buNone/>
            </a:pPr>
            <a:r>
              <a:rPr lang="en-US" sz="2000" dirty="0"/>
              <a:t>&gt;&gt;&gt; a_list.pop(1) </a:t>
            </a:r>
          </a:p>
          <a:p>
            <a:pPr>
              <a:buNone/>
            </a:pPr>
            <a:r>
              <a:rPr lang="en-US" sz="2000" dirty="0"/>
              <a:t>'b'</a:t>
            </a:r>
          </a:p>
          <a:p>
            <a:pPr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a_list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['a', 'new']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1371600"/>
            <a:ext cx="4572000" cy="495300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b="1" dirty="0" smtClean="0"/>
              <a:t>del</a:t>
            </a:r>
            <a:r>
              <a:rPr lang="en-US" sz="2000" dirty="0" smtClean="0"/>
              <a:t> statement to delete a specific item from a list.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remove() </a:t>
            </a:r>
            <a:r>
              <a:rPr lang="en-US" sz="2000" dirty="0"/>
              <a:t>method takes a </a:t>
            </a:r>
            <a:r>
              <a:rPr lang="en-US" sz="2000" i="1" dirty="0" smtClean="0"/>
              <a:t>value </a:t>
            </a:r>
            <a:r>
              <a:rPr lang="en-US" sz="2000" dirty="0" smtClean="0"/>
              <a:t>and </a:t>
            </a:r>
            <a:r>
              <a:rPr lang="en-US" sz="2000" dirty="0"/>
              <a:t>removes the first occurrence of that </a:t>
            </a:r>
            <a:r>
              <a:rPr lang="en-US" sz="2000" dirty="0" smtClean="0"/>
              <a:t>value </a:t>
            </a:r>
            <a:r>
              <a:rPr lang="en-US" sz="2000" dirty="0"/>
              <a:t>from the list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 </a:t>
            </a:r>
            <a:r>
              <a:rPr lang="en-US" sz="2000" b="1" dirty="0"/>
              <a:t>pop() </a:t>
            </a:r>
            <a:r>
              <a:rPr lang="en-US" sz="2000" dirty="0"/>
              <a:t>list method removes the last item in the list </a:t>
            </a:r>
            <a:r>
              <a:rPr lang="en-US" sz="2000" i="1" dirty="0"/>
              <a:t>and returns the </a:t>
            </a:r>
            <a:r>
              <a:rPr lang="en-US" sz="2000" i="1" dirty="0" smtClean="0"/>
              <a:t>value it </a:t>
            </a:r>
            <a:r>
              <a:rPr lang="en-US" sz="2000" i="1" dirty="0"/>
              <a:t>removed</a:t>
            </a:r>
            <a:r>
              <a:rPr lang="en-US" sz="2000" i="1" dirty="0" smtClean="0"/>
              <a:t>.</a:t>
            </a:r>
          </a:p>
          <a:p>
            <a:r>
              <a:rPr lang="en-US" sz="2000" dirty="0"/>
              <a:t>Just pass a positional index to the pop() </a:t>
            </a:r>
            <a:r>
              <a:rPr lang="en-US" sz="2000" dirty="0" smtClean="0"/>
              <a:t>method to remove element at particular position.</a:t>
            </a:r>
            <a:endParaRPr lang="en-US" sz="2000" i="1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in Boolean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&gt;&gt;&gt; def </a:t>
            </a:r>
            <a:r>
              <a:rPr lang="en-US" sz="2000" dirty="0" smtClean="0"/>
              <a:t> </a:t>
            </a:r>
            <a:r>
              <a:rPr lang="en-US" sz="2000" dirty="0" err="1" smtClean="0"/>
              <a:t>is_it_true</a:t>
            </a:r>
            <a:r>
              <a:rPr lang="en-US" sz="2000" dirty="0" smtClean="0"/>
              <a:t>(anything</a:t>
            </a:r>
            <a:r>
              <a:rPr lang="en-US" sz="2000" dirty="0"/>
              <a:t>):</a:t>
            </a:r>
          </a:p>
          <a:p>
            <a:pPr>
              <a:buNone/>
            </a:pPr>
            <a:r>
              <a:rPr lang="en-US" sz="2000" dirty="0" smtClean="0"/>
              <a:t>         ... </a:t>
            </a:r>
            <a:r>
              <a:rPr lang="en-US" sz="2000" dirty="0"/>
              <a:t>if anything:</a:t>
            </a:r>
          </a:p>
          <a:p>
            <a:pPr>
              <a:buNone/>
            </a:pPr>
            <a:r>
              <a:rPr lang="en-US" sz="2000" dirty="0"/>
              <a:t>... </a:t>
            </a:r>
            <a:r>
              <a:rPr lang="en-US" sz="2000" dirty="0" smtClean="0"/>
              <a:t>              print</a:t>
            </a:r>
            <a:r>
              <a:rPr lang="en-US" sz="2000" dirty="0"/>
              <a:t>("yes, it's true")</a:t>
            </a:r>
          </a:p>
          <a:p>
            <a:pPr>
              <a:buNone/>
            </a:pPr>
            <a:r>
              <a:rPr lang="en-US" sz="2000" dirty="0" smtClean="0"/>
              <a:t>          ... </a:t>
            </a:r>
            <a:r>
              <a:rPr lang="en-US" sz="2000" dirty="0"/>
              <a:t>else:</a:t>
            </a:r>
          </a:p>
          <a:p>
            <a:pPr>
              <a:buNone/>
            </a:pPr>
            <a:r>
              <a:rPr lang="en-US" sz="2000" dirty="0" smtClean="0"/>
              <a:t>                .. </a:t>
            </a:r>
            <a:r>
              <a:rPr lang="en-US" sz="2000" dirty="0"/>
              <a:t>print</a:t>
            </a:r>
            <a:r>
              <a:rPr lang="en-US" sz="2000" dirty="0" smtClean="0"/>
              <a:t>("</a:t>
            </a:r>
            <a:r>
              <a:rPr lang="en-US" sz="2000" dirty="0"/>
              <a:t>no, it's false</a:t>
            </a:r>
            <a:r>
              <a:rPr lang="en-US" sz="2000" dirty="0" smtClean="0"/>
              <a:t>")</a:t>
            </a:r>
          </a:p>
          <a:p>
            <a:pPr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is_it_true</a:t>
            </a:r>
            <a:r>
              <a:rPr lang="en-US" sz="2000" dirty="0" smtClean="0"/>
              <a:t>([])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no, it's false</a:t>
            </a:r>
          </a:p>
          <a:p>
            <a:pPr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is_it_true</a:t>
            </a:r>
            <a:r>
              <a:rPr lang="en-US" sz="2000" dirty="0"/>
              <a:t>(['a']) </a:t>
            </a:r>
          </a:p>
          <a:p>
            <a:pPr>
              <a:buNone/>
            </a:pPr>
            <a:r>
              <a:rPr lang="en-US" sz="2000" dirty="0"/>
              <a:t>yes, it's true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2400" y="1600200"/>
            <a:ext cx="47244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In a </a:t>
            </a:r>
            <a:r>
              <a:rPr lang="en-US" sz="2000" dirty="0" err="1"/>
              <a:t>boolean</a:t>
            </a:r>
            <a:r>
              <a:rPr lang="en-US" sz="2000" dirty="0"/>
              <a:t> context, an empty list is false.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Any list with at least one item is true.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tuple</a:t>
            </a:r>
            <a:r>
              <a:rPr lang="en-US" dirty="0"/>
              <a:t> is an immutable list.</a:t>
            </a:r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/>
              <a:t>of elements </a:t>
            </a:r>
            <a:r>
              <a:rPr lang="en-US" dirty="0" smtClean="0"/>
              <a:t>in </a:t>
            </a:r>
            <a:r>
              <a:rPr lang="en-US" dirty="0" err="1" smtClean="0"/>
              <a:t>tuples</a:t>
            </a:r>
            <a:r>
              <a:rPr lang="en-US" dirty="0" smtClean="0"/>
              <a:t> are enclosed in parentheses.</a:t>
            </a:r>
          </a:p>
          <a:p>
            <a:r>
              <a:rPr lang="en-US" dirty="0"/>
              <a:t>The elements of a </a:t>
            </a:r>
            <a:r>
              <a:rPr lang="en-US" dirty="0" err="1"/>
              <a:t>tuple</a:t>
            </a:r>
            <a:r>
              <a:rPr lang="en-US" dirty="0"/>
              <a:t> have a defined </a:t>
            </a:r>
            <a:r>
              <a:rPr lang="en-US" dirty="0" smtClean="0"/>
              <a:t>order.</a:t>
            </a:r>
          </a:p>
          <a:p>
            <a:r>
              <a:rPr lang="en-US" dirty="0" err="1"/>
              <a:t>Tuple</a:t>
            </a:r>
            <a:r>
              <a:rPr lang="en-US" dirty="0"/>
              <a:t> indices are </a:t>
            </a:r>
            <a:r>
              <a:rPr lang="en-US" dirty="0" smtClean="0"/>
              <a:t>zero-based.</a:t>
            </a:r>
          </a:p>
          <a:p>
            <a:r>
              <a:rPr lang="en-US" dirty="0"/>
              <a:t>Negative indices count from the end of the </a:t>
            </a:r>
            <a:r>
              <a:rPr lang="en-US" dirty="0" err="1" smtClean="0"/>
              <a:t>tuple</a:t>
            </a:r>
            <a:r>
              <a:rPr lang="en-US" dirty="0" smtClean="0"/>
              <a:t>.</a:t>
            </a:r>
          </a:p>
          <a:p>
            <a:r>
              <a:rPr lang="en-US" dirty="0"/>
              <a:t>Slicing </a:t>
            </a:r>
            <a:r>
              <a:rPr lang="en-US" dirty="0" smtClean="0"/>
              <a:t>works.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Booleans are either True or False.</a:t>
            </a:r>
          </a:p>
          <a:p>
            <a:r>
              <a:rPr lang="en-US" dirty="0" smtClean="0"/>
              <a:t>Numbers can be integers , floats , fractions or even complex numbers.</a:t>
            </a:r>
          </a:p>
          <a:p>
            <a:r>
              <a:rPr lang="en-US" dirty="0" smtClean="0"/>
              <a:t>Strings are sequences of Unicode characters.</a:t>
            </a:r>
          </a:p>
          <a:p>
            <a:r>
              <a:rPr lang="en-US" dirty="0" smtClean="0"/>
              <a:t>Bytes and byte arrays.</a:t>
            </a:r>
          </a:p>
          <a:p>
            <a:r>
              <a:rPr lang="en-US" dirty="0" smtClean="0"/>
              <a:t> Lists are ordered sequences of values.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Tuples</a:t>
            </a:r>
            <a:r>
              <a:rPr lang="en-US" dirty="0" smtClean="0"/>
              <a:t> are ordered, immutable sequences of values.</a:t>
            </a:r>
          </a:p>
          <a:p>
            <a:r>
              <a:rPr lang="en-US" dirty="0" smtClean="0"/>
              <a:t>Sets are unordered bags of values.</a:t>
            </a:r>
          </a:p>
          <a:p>
            <a:r>
              <a:rPr lang="en-US" dirty="0" smtClean="0"/>
              <a:t> Dictionaries are unordered bags of key-value pairs.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True and False</a:t>
            </a:r>
          </a:p>
          <a:p>
            <a:r>
              <a:rPr lang="en-US" dirty="0" smtClean="0"/>
              <a:t>Due to legacy in python2, In python3 True=1 and False=0</a:t>
            </a:r>
          </a:p>
          <a:p>
            <a:r>
              <a:rPr lang="en-US" b="1" dirty="0" smtClean="0"/>
              <a:t>size</a:t>
            </a:r>
            <a:r>
              <a:rPr lang="en-US" dirty="0" smtClean="0"/>
              <a:t> is treated as integer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size&lt;0-&gt; false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the type() function to check the type of any value or variable.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isinstance</a:t>
            </a:r>
            <a:r>
              <a:rPr lang="en-US" dirty="0"/>
              <a:t>() function to check whether a value or variable is of a given </a:t>
            </a:r>
            <a:r>
              <a:rPr lang="en-US" dirty="0" smtClean="0"/>
              <a:t>type.</a:t>
            </a:r>
          </a:p>
          <a:p>
            <a:r>
              <a:rPr lang="en-US" dirty="0" smtClean="0"/>
              <a:t>Adding </a:t>
            </a:r>
            <a:r>
              <a:rPr lang="en-US" dirty="0"/>
              <a:t>an </a:t>
            </a:r>
            <a:r>
              <a:rPr lang="en-US" dirty="0" err="1"/>
              <a:t>int</a:t>
            </a:r>
            <a:r>
              <a:rPr lang="en-US" dirty="0"/>
              <a:t> to an </a:t>
            </a:r>
            <a:r>
              <a:rPr lang="en-US" dirty="0" err="1"/>
              <a:t>int</a:t>
            </a:r>
            <a:r>
              <a:rPr lang="en-US" dirty="0"/>
              <a:t> yields an </a:t>
            </a:r>
            <a:r>
              <a:rPr lang="en-US" dirty="0" smtClean="0"/>
              <a:t>int.</a:t>
            </a:r>
          </a:p>
          <a:p>
            <a:r>
              <a:rPr lang="en-US" dirty="0" smtClean="0"/>
              <a:t>Adding </a:t>
            </a:r>
            <a:r>
              <a:rPr lang="en-US" dirty="0"/>
              <a:t>an </a:t>
            </a:r>
            <a:r>
              <a:rPr lang="en-US" dirty="0" err="1"/>
              <a:t>int</a:t>
            </a:r>
            <a:r>
              <a:rPr lang="en-US" dirty="0"/>
              <a:t> to a float yields a float.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a List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a_list</a:t>
            </a:r>
            <a:r>
              <a:rPr lang="en-US" dirty="0" smtClean="0"/>
              <a:t> </a:t>
            </a:r>
            <a:r>
              <a:rPr lang="en-US" dirty="0"/>
              <a:t>= ['a', 'b', '</a:t>
            </a:r>
            <a:r>
              <a:rPr lang="en-US" dirty="0" err="1"/>
              <a:t>mpilgrim</a:t>
            </a:r>
            <a:r>
              <a:rPr lang="en-US" dirty="0"/>
              <a:t>', 'z', 'example</a:t>
            </a:r>
            <a:r>
              <a:rPr lang="en-US" dirty="0" smtClean="0"/>
              <a:t>']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smtClean="0"/>
              <a:t>['a', 'b', '</a:t>
            </a:r>
            <a:r>
              <a:rPr lang="en-US" dirty="0" err="1" smtClean="0"/>
              <a:t>mpilgrim</a:t>
            </a:r>
            <a:r>
              <a:rPr lang="en-US" dirty="0" smtClean="0"/>
              <a:t>', 'z', 'example']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&gt;&gt;&gt;</a:t>
            </a:r>
            <a:r>
              <a:rPr lang="en-US" dirty="0" err="1" smtClean="0"/>
              <a:t>a_list</a:t>
            </a:r>
            <a:r>
              <a:rPr lang="en-US" dirty="0" smtClean="0"/>
              <a:t>[0]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‘a’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&gt;&gt;&gt;</a:t>
            </a:r>
            <a:r>
              <a:rPr lang="en-US" dirty="0" err="1" smtClean="0"/>
              <a:t>a_list</a:t>
            </a:r>
            <a:r>
              <a:rPr lang="en-US" dirty="0" smtClean="0"/>
              <a:t>[-1]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example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List slicing</a:t>
            </a:r>
          </a:p>
          <a:p>
            <a:pPr>
              <a:buNone/>
            </a:pPr>
            <a:r>
              <a:rPr lang="en-US" sz="2000" dirty="0" smtClean="0"/>
              <a:t>['a', 'b', '</a:t>
            </a:r>
            <a:r>
              <a:rPr lang="en-US" sz="2000" dirty="0" err="1" smtClean="0"/>
              <a:t>mpilgrim</a:t>
            </a:r>
            <a:r>
              <a:rPr lang="en-US" sz="2000" dirty="0" smtClean="0"/>
              <a:t>', 'z', 'example']</a:t>
            </a:r>
          </a:p>
          <a:p>
            <a:pPr>
              <a:buNone/>
            </a:pPr>
            <a:r>
              <a:rPr lang="en-US" sz="2000" dirty="0" smtClean="0"/>
              <a:t>&gt;&gt;&gt; </a:t>
            </a:r>
            <a:r>
              <a:rPr lang="en-US" sz="2000" dirty="0" err="1" smtClean="0"/>
              <a:t>a_list</a:t>
            </a:r>
            <a:r>
              <a:rPr lang="en-US" sz="2000" dirty="0" smtClean="0"/>
              <a:t>[1:3]</a:t>
            </a:r>
          </a:p>
          <a:p>
            <a:pPr>
              <a:buNone/>
            </a:pPr>
            <a:r>
              <a:rPr lang="en-US" sz="2000" dirty="0" smtClean="0"/>
              <a:t>     ['b', '</a:t>
            </a:r>
            <a:r>
              <a:rPr lang="en-US" sz="2000" dirty="0" err="1" smtClean="0"/>
              <a:t>mpilgrim</a:t>
            </a:r>
            <a:r>
              <a:rPr lang="en-US" sz="2000" dirty="0" smtClean="0"/>
              <a:t>']</a:t>
            </a:r>
          </a:p>
          <a:p>
            <a:pPr>
              <a:buNone/>
            </a:pPr>
            <a:r>
              <a:rPr lang="en-US" sz="2000" dirty="0" smtClean="0"/>
              <a:t>&gt;&gt;&gt;</a:t>
            </a:r>
            <a:r>
              <a:rPr lang="en-US" sz="2000" dirty="0" err="1" smtClean="0"/>
              <a:t>a_list</a:t>
            </a:r>
            <a:r>
              <a:rPr lang="en-US" sz="2000" dirty="0" smtClean="0"/>
              <a:t>[1</a:t>
            </a:r>
            <a:r>
              <a:rPr lang="en-US" sz="2000" dirty="0"/>
              <a:t>:-1</a:t>
            </a:r>
            <a:r>
              <a:rPr lang="en-US" sz="2000" dirty="0" smtClean="0"/>
              <a:t>]</a:t>
            </a:r>
            <a:endParaRPr lang="en-US" sz="2000" dirty="0"/>
          </a:p>
          <a:p>
            <a:pPr>
              <a:buNone/>
            </a:pPr>
            <a:r>
              <a:rPr lang="en-US" sz="2000" dirty="0" smtClean="0"/>
              <a:t>     [</a:t>
            </a:r>
            <a:r>
              <a:rPr lang="en-US" sz="2000" dirty="0"/>
              <a:t>'b', '</a:t>
            </a:r>
            <a:r>
              <a:rPr lang="en-US" sz="2000" dirty="0" err="1"/>
              <a:t>mpilgrim</a:t>
            </a:r>
            <a:r>
              <a:rPr lang="en-US" sz="2000" dirty="0"/>
              <a:t>', 'z</a:t>
            </a:r>
            <a:r>
              <a:rPr lang="en-US" sz="2000" dirty="0" smtClean="0"/>
              <a:t>']</a:t>
            </a:r>
          </a:p>
          <a:p>
            <a:pPr>
              <a:buNone/>
            </a:pPr>
            <a:r>
              <a:rPr lang="en-US" sz="2000" dirty="0" smtClean="0"/>
              <a:t>&gt;&gt;&gt;</a:t>
            </a:r>
            <a:r>
              <a:rPr lang="en-US" sz="2000" dirty="0" smtClean="0"/>
              <a:t> </a:t>
            </a:r>
            <a:r>
              <a:rPr lang="en-US" sz="2000" dirty="0" err="1" smtClean="0"/>
              <a:t>a_list</a:t>
            </a:r>
            <a:r>
              <a:rPr lang="en-US" sz="2000" dirty="0" smtClean="0"/>
              <a:t>[0:3] 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[‘</a:t>
            </a:r>
            <a:r>
              <a:rPr lang="en-US" sz="2000" dirty="0" err="1" smtClean="0"/>
              <a:t>a’,’b’,’mpilgrim</a:t>
            </a:r>
            <a:r>
              <a:rPr lang="en-US" sz="2000" dirty="0" smtClean="0"/>
              <a:t>’]</a:t>
            </a:r>
          </a:p>
          <a:p>
            <a:pPr>
              <a:buNone/>
            </a:pPr>
            <a:r>
              <a:rPr lang="en-US" sz="2000" dirty="0" smtClean="0"/>
              <a:t>&gt;&gt;&gt;</a:t>
            </a:r>
            <a:r>
              <a:rPr lang="en-US" sz="2000" dirty="0" err="1" smtClean="0"/>
              <a:t>a_list</a:t>
            </a:r>
            <a:r>
              <a:rPr lang="en-US" sz="2000" dirty="0" smtClean="0"/>
              <a:t>[3:] </a:t>
            </a:r>
            <a:endParaRPr lang="en-US" sz="2000" dirty="0"/>
          </a:p>
          <a:p>
            <a:pPr>
              <a:buNone/>
            </a:pPr>
            <a:r>
              <a:rPr lang="en-US" sz="2000" dirty="0" smtClean="0"/>
              <a:t>     [</a:t>
            </a:r>
            <a:r>
              <a:rPr lang="en-US" sz="2000" dirty="0"/>
              <a:t>'z', 'example</a:t>
            </a:r>
            <a:r>
              <a:rPr lang="en-US" sz="2000" dirty="0" smtClean="0"/>
              <a:t>']</a:t>
            </a:r>
          </a:p>
          <a:p>
            <a:pPr>
              <a:buNone/>
            </a:pPr>
            <a:r>
              <a:rPr lang="en-US" sz="2000" dirty="0" smtClean="0"/>
              <a:t>&gt;&gt;&gt;</a:t>
            </a:r>
            <a:r>
              <a:rPr lang="en-US" sz="2000" dirty="0" err="1" smtClean="0"/>
              <a:t>a_list</a:t>
            </a:r>
            <a:r>
              <a:rPr lang="en-US" sz="2000" dirty="0" smtClean="0"/>
              <a:t>[:] </a:t>
            </a:r>
          </a:p>
          <a:p>
            <a:pPr>
              <a:buNone/>
            </a:pPr>
            <a:r>
              <a:rPr lang="en-US" sz="2000" dirty="0" smtClean="0"/>
              <a:t>['a', 'b', '</a:t>
            </a:r>
            <a:r>
              <a:rPr lang="en-US" sz="2000" dirty="0" err="1" smtClean="0"/>
              <a:t>mpilgrim</a:t>
            </a:r>
            <a:r>
              <a:rPr lang="en-US" sz="2000" dirty="0" smtClean="0"/>
              <a:t>', 'z', 'example']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600200"/>
            <a:ext cx="46482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You can get a part of a list, called a “slice”, by specifying two indices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In </a:t>
            </a:r>
            <a:r>
              <a:rPr lang="en-US" sz="2000" b="1" dirty="0" err="1" smtClean="0"/>
              <a:t>a_list</a:t>
            </a:r>
            <a:r>
              <a:rPr lang="en-US" sz="2000" b="1" dirty="0" smtClean="0"/>
              <a:t>[1:3] returns  </a:t>
            </a:r>
            <a:r>
              <a:rPr lang="en-US" sz="2000" dirty="0" smtClean="0"/>
              <a:t>list slice containing element at index 1 and 2</a:t>
            </a:r>
          </a:p>
          <a:p>
            <a:r>
              <a:rPr lang="en-US" sz="2000" dirty="0"/>
              <a:t>Slicing works if one or both of the slice indices is negative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Lists are zero-based, so </a:t>
            </a:r>
            <a:r>
              <a:rPr lang="en-US" sz="2000" dirty="0" err="1"/>
              <a:t>a_list</a:t>
            </a:r>
            <a:r>
              <a:rPr lang="en-US" sz="2000" dirty="0"/>
              <a:t>[0:3] returns the first three items of the </a:t>
            </a:r>
            <a:r>
              <a:rPr lang="en-US" sz="2000" dirty="0" smtClean="0"/>
              <a:t>list</a:t>
            </a:r>
          </a:p>
          <a:p>
            <a:r>
              <a:rPr lang="en-US" sz="2000" dirty="0"/>
              <a:t>If the left slice index is 0, you can leave it out, and 0 is </a:t>
            </a:r>
            <a:r>
              <a:rPr lang="en-US" sz="2000" dirty="0" smtClean="0"/>
              <a:t>implied.</a:t>
            </a:r>
          </a:p>
          <a:p>
            <a:r>
              <a:rPr lang="en-US" sz="2000" dirty="0" err="1"/>
              <a:t>a_list</a:t>
            </a:r>
            <a:r>
              <a:rPr lang="en-US" sz="2000" dirty="0"/>
              <a:t>[:] is shorthand for making</a:t>
            </a:r>
          </a:p>
          <a:p>
            <a:pPr>
              <a:buNone/>
            </a:pPr>
            <a:r>
              <a:rPr lang="en-US" sz="2000" dirty="0" smtClean="0"/>
              <a:t>       a </a:t>
            </a:r>
            <a:r>
              <a:rPr lang="en-US" sz="2000" dirty="0"/>
              <a:t>complete copy of a list.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a_list</a:t>
            </a:r>
            <a:r>
              <a:rPr lang="en-US" dirty="0"/>
              <a:t> = ['a', 'b', 'c']</a:t>
            </a:r>
          </a:p>
          <a:p>
            <a:r>
              <a:rPr lang="en-US" dirty="0"/>
              <a:t>&gt;&gt;&gt; </a:t>
            </a:r>
            <a:r>
              <a:rPr lang="en-US" dirty="0" err="1"/>
              <a:t>a_list.extend</a:t>
            </a:r>
            <a:r>
              <a:rPr lang="en-US" dirty="0"/>
              <a:t>(['d', 'e', 'f']) </a:t>
            </a:r>
          </a:p>
          <a:p>
            <a:r>
              <a:rPr lang="en-US" dirty="0"/>
              <a:t>&gt;&gt;&gt; </a:t>
            </a:r>
            <a:r>
              <a:rPr lang="en-US" dirty="0" err="1"/>
              <a:t>a_list</a:t>
            </a:r>
            <a:endParaRPr lang="en-US" dirty="0"/>
          </a:p>
          <a:p>
            <a:r>
              <a:rPr lang="en-US" dirty="0"/>
              <a:t>['a', 'b', 'c', 'd', 'e', 'f']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Adding Items to the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914400"/>
            <a:ext cx="4343400" cy="594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a_list</a:t>
            </a:r>
            <a:r>
              <a:rPr lang="en-US" sz="2000" dirty="0"/>
              <a:t> = ['a', 'b', 'c']</a:t>
            </a:r>
          </a:p>
          <a:p>
            <a:pPr>
              <a:buNone/>
            </a:pPr>
            <a:r>
              <a:rPr lang="en-US" sz="2000" dirty="0"/>
              <a:t>&gt;&gt;&gt; </a:t>
            </a:r>
            <a:r>
              <a:rPr lang="en-US" sz="2000" b="1" dirty="0" err="1"/>
              <a:t>a_list.extend</a:t>
            </a:r>
            <a:r>
              <a:rPr lang="en-US" sz="2000" b="1" dirty="0"/>
              <a:t>(['d', 'e', 'f']) </a:t>
            </a:r>
          </a:p>
          <a:p>
            <a:pPr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a_list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['a', 'b', 'c', 'd', 'e', 'f</a:t>
            </a:r>
            <a:r>
              <a:rPr lang="en-US" sz="2000" dirty="0" smtClean="0"/>
              <a:t>']</a:t>
            </a:r>
          </a:p>
          <a:p>
            <a:pPr>
              <a:buNone/>
            </a:pPr>
            <a:r>
              <a:rPr lang="en-US" sz="2000" dirty="0" smtClean="0"/>
              <a:t>&gt;&gt;&gt;</a:t>
            </a:r>
            <a:r>
              <a:rPr lang="en-US" sz="2000" b="1" dirty="0" err="1" smtClean="0"/>
              <a:t>a_list.append</a:t>
            </a:r>
            <a:r>
              <a:rPr lang="en-US" sz="2000" b="1" dirty="0"/>
              <a:t>(['g', 'h', '</a:t>
            </a:r>
            <a:r>
              <a:rPr lang="en-US" sz="2000" b="1" dirty="0" err="1"/>
              <a:t>i</a:t>
            </a:r>
            <a:r>
              <a:rPr lang="en-US" sz="2000" b="1" dirty="0"/>
              <a:t>']) </a:t>
            </a:r>
          </a:p>
          <a:p>
            <a:pPr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a_list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['a', 'b', 'c', 'd', 'e', 'f', ['g', 'h', '</a:t>
            </a:r>
            <a:r>
              <a:rPr lang="en-US" sz="2000" dirty="0" err="1"/>
              <a:t>i</a:t>
            </a:r>
            <a:r>
              <a:rPr lang="en-US" sz="2000" dirty="0" smtClean="0"/>
              <a:t>']]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/>
              <a:t>&gt;&gt;&gt; </a:t>
            </a:r>
            <a:r>
              <a:rPr lang="en-US" sz="2000" b="1" dirty="0" err="1"/>
              <a:t>a_list</a:t>
            </a:r>
            <a:r>
              <a:rPr lang="en-US" sz="2000" b="1" dirty="0"/>
              <a:t>[-1]</a:t>
            </a:r>
          </a:p>
          <a:p>
            <a:pPr>
              <a:buNone/>
            </a:pPr>
            <a:r>
              <a:rPr lang="en-US" sz="2000" dirty="0"/>
              <a:t>['g', 'h', '</a:t>
            </a:r>
            <a:r>
              <a:rPr lang="en-US" sz="2000" dirty="0" err="1"/>
              <a:t>i</a:t>
            </a:r>
            <a:r>
              <a:rPr lang="en-US" sz="2000" dirty="0" smtClean="0"/>
              <a:t>']</a:t>
            </a:r>
          </a:p>
          <a:p>
            <a:pPr>
              <a:buNone/>
            </a:pPr>
            <a:r>
              <a:rPr lang="en-US" sz="2000" b="1" dirty="0" smtClean="0"/>
              <a:t> </a:t>
            </a:r>
            <a:r>
              <a:rPr lang="en-US" sz="2000" b="1" dirty="0" err="1"/>
              <a:t>a_list</a:t>
            </a:r>
            <a:r>
              <a:rPr lang="en-US" sz="2000" b="1" dirty="0"/>
              <a:t> = ['a']</a:t>
            </a:r>
          </a:p>
          <a:p>
            <a:pPr>
              <a:buNone/>
            </a:pPr>
            <a:r>
              <a:rPr lang="en-US" sz="2000" dirty="0"/>
              <a:t>&gt;&gt;&gt;</a:t>
            </a:r>
            <a:r>
              <a:rPr lang="en-US" sz="2000" b="1" dirty="0"/>
              <a:t> </a:t>
            </a:r>
            <a:r>
              <a:rPr lang="en-US" sz="2000" b="1" dirty="0" err="1"/>
              <a:t>a_list</a:t>
            </a:r>
            <a:r>
              <a:rPr lang="en-US" sz="2000" b="1" dirty="0"/>
              <a:t> = </a:t>
            </a:r>
            <a:r>
              <a:rPr lang="en-US" sz="2000" b="1" dirty="0" err="1"/>
              <a:t>a_list</a:t>
            </a:r>
            <a:r>
              <a:rPr lang="en-US" sz="2000" b="1" dirty="0"/>
              <a:t> + [2.0, 3] </a:t>
            </a:r>
          </a:p>
          <a:p>
            <a:pPr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a_list</a:t>
            </a:r>
            <a:r>
              <a:rPr lang="en-US" sz="2000" dirty="0"/>
              <a:t> </a:t>
            </a:r>
          </a:p>
          <a:p>
            <a:pPr>
              <a:buNone/>
            </a:pPr>
            <a:r>
              <a:rPr lang="en-US" sz="2000" dirty="0"/>
              <a:t>['a', 2.0, 3</a:t>
            </a:r>
            <a:r>
              <a:rPr lang="en-US" sz="2000" dirty="0" smtClean="0"/>
              <a:t>]</a:t>
            </a:r>
          </a:p>
          <a:p>
            <a:pPr>
              <a:buNone/>
            </a:pPr>
            <a:r>
              <a:rPr lang="en-US" sz="2000" dirty="0"/>
              <a:t>&gt;&gt;&gt; </a:t>
            </a:r>
            <a:r>
              <a:rPr lang="en-US" sz="2000" b="1" dirty="0" err="1"/>
              <a:t>a_list.insert</a:t>
            </a:r>
            <a:r>
              <a:rPr lang="en-US" sz="2000" b="1" dirty="0"/>
              <a:t>(0, '</a:t>
            </a:r>
            <a:r>
              <a:rPr lang="el-GR" sz="2000" b="1" dirty="0"/>
              <a:t>Ω') </a:t>
            </a:r>
          </a:p>
          <a:p>
            <a:pPr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a_list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['Ω', 'a', 2.0, 3, True, 'four', 'Ω']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0" y="990600"/>
            <a:ext cx="4876800" cy="5867400"/>
          </a:xfrm>
        </p:spPr>
        <p:txBody>
          <a:bodyPr>
            <a:normAutofit/>
          </a:bodyPr>
          <a:lstStyle/>
          <a:p>
            <a:r>
              <a:rPr lang="en-US" sz="2000" dirty="0"/>
              <a:t>The extend() method takes a single argument, which is always a list, and adds each of the items of that </a:t>
            </a:r>
            <a:r>
              <a:rPr lang="en-US" sz="2000" dirty="0" smtClean="0"/>
              <a:t>list.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append() method takes a single argument, which can be any </a:t>
            </a:r>
            <a:r>
              <a:rPr lang="en-US" sz="2000" dirty="0" err="1"/>
              <a:t>datatype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/>
              <a:t>The + operator concatenates lists to create a new list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insert() method inserts a single item into a list. The first argument is the index of the first item in </a:t>
            </a:r>
            <a:r>
              <a:rPr lang="en-US" sz="2000" dirty="0" smtClean="0"/>
              <a:t>the list </a:t>
            </a:r>
            <a:r>
              <a:rPr lang="en-US" sz="2000" dirty="0"/>
              <a:t>that will get bumped out of position.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in the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a_list</a:t>
            </a:r>
            <a:r>
              <a:rPr lang="en-US" sz="2000" dirty="0"/>
              <a:t> = ['a', 'b', 'new', '</a:t>
            </a:r>
            <a:r>
              <a:rPr lang="en-US" sz="2000" dirty="0" err="1"/>
              <a:t>mpilgrim</a:t>
            </a:r>
            <a:r>
              <a:rPr lang="en-US" sz="2000" dirty="0"/>
              <a:t>', 'new']</a:t>
            </a:r>
          </a:p>
          <a:p>
            <a:pPr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a_list.count</a:t>
            </a:r>
            <a:r>
              <a:rPr lang="en-US" sz="2000" dirty="0"/>
              <a:t>('new') </a:t>
            </a:r>
          </a:p>
          <a:p>
            <a:pPr>
              <a:buNone/>
            </a:pPr>
            <a:r>
              <a:rPr lang="en-US" sz="2000" dirty="0" smtClean="0"/>
              <a:t>     2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&gt;&gt;&gt; 'new' in </a:t>
            </a:r>
            <a:r>
              <a:rPr lang="en-US" sz="2000" dirty="0" err="1"/>
              <a:t>a_list</a:t>
            </a:r>
            <a:r>
              <a:rPr lang="en-US" sz="2000" dirty="0"/>
              <a:t> </a:t>
            </a:r>
          </a:p>
          <a:p>
            <a:pPr>
              <a:buNone/>
            </a:pPr>
            <a:r>
              <a:rPr lang="en-US" sz="2000" dirty="0" smtClean="0"/>
              <a:t>     True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&gt;&gt;&gt; 'c' in </a:t>
            </a:r>
            <a:r>
              <a:rPr lang="en-US" sz="2000" dirty="0" err="1"/>
              <a:t>a_list</a:t>
            </a:r>
            <a:endParaRPr lang="en-US" sz="2000" dirty="0"/>
          </a:p>
          <a:p>
            <a:pPr>
              <a:buNone/>
            </a:pPr>
            <a:r>
              <a:rPr lang="en-US" sz="2000" dirty="0" smtClean="0"/>
              <a:t>     False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a_list.index</a:t>
            </a:r>
            <a:r>
              <a:rPr lang="en-US" sz="2000" dirty="0"/>
              <a:t>('</a:t>
            </a:r>
            <a:r>
              <a:rPr lang="en-US" sz="2000" dirty="0" err="1"/>
              <a:t>mpilgrim</a:t>
            </a:r>
            <a:r>
              <a:rPr lang="en-US" sz="2000" dirty="0"/>
              <a:t>') </a:t>
            </a:r>
          </a:p>
          <a:p>
            <a:pPr>
              <a:buNone/>
            </a:pPr>
            <a:r>
              <a:rPr lang="en-US" sz="2000" dirty="0" smtClean="0"/>
              <a:t>    3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1600200"/>
            <a:ext cx="43434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count() method returns the number of occurrences of a specific value in a list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in</a:t>
            </a:r>
            <a:r>
              <a:rPr lang="en-US" sz="2000" dirty="0"/>
              <a:t> operator always returns True or </a:t>
            </a:r>
            <a:r>
              <a:rPr lang="en-US" sz="2000" dirty="0" smtClean="0"/>
              <a:t>False and says whether the element is present in list or not.</a:t>
            </a:r>
          </a:p>
          <a:p>
            <a:r>
              <a:rPr lang="en-US" sz="2000" dirty="0"/>
              <a:t>If you </a:t>
            </a:r>
            <a:r>
              <a:rPr lang="en-US" sz="2000" dirty="0" smtClean="0"/>
              <a:t>need to </a:t>
            </a:r>
            <a:r>
              <a:rPr lang="en-US" sz="2000" dirty="0"/>
              <a:t>know where in the list a value is, call the index() method.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970</Words>
  <Application>Microsoft Office PowerPoint</Application>
  <PresentationFormat>On-screen Show (4:3)</PresentationFormat>
  <Paragraphs>123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Data Types</vt:lpstr>
      <vt:lpstr>Boolean </vt:lpstr>
      <vt:lpstr>Functions</vt:lpstr>
      <vt:lpstr>Lists</vt:lpstr>
      <vt:lpstr>List slicing</vt:lpstr>
      <vt:lpstr>Slide 7</vt:lpstr>
      <vt:lpstr>Adding Items to the list</vt:lpstr>
      <vt:lpstr>Searching in the List</vt:lpstr>
      <vt:lpstr>Removing Items in List </vt:lpstr>
      <vt:lpstr>List in Boolean Context</vt:lpstr>
      <vt:lpstr>Tuples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10</cp:revision>
  <dcterms:created xsi:type="dcterms:W3CDTF">2015-08-30T10:53:11Z</dcterms:created>
  <dcterms:modified xsi:type="dcterms:W3CDTF">2015-08-30T18:20:20Z</dcterms:modified>
</cp:coreProperties>
</file>