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Travel Planner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Singh Abhishek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Ramta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Lakshmi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Narain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 of Technology,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Bhopal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Civil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648389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1. Incorporating Additional Data Sources: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User-generated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content: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Integrate real-time reviews, ratings, and social media trends to refine destination and activity suggestions.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Local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insights: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Add public transport data, cultural event calendars, safety updates, and visa/travel restrictions to personalize travel 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plans 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further.</a:t>
            </a:r>
          </a:p>
          <a:p>
            <a:pPr marL="0" indent="0">
              <a:buNone/>
            </a:pPr>
            <a:r>
              <a:rPr lang="en-GB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Spending </a:t>
            </a:r>
            <a:r>
              <a:rPr lang="en-GB" sz="1500" b="1" dirty="0">
                <a:latin typeface="Calibri" panose="020F0502020204030204" pitchFamily="34" charset="0"/>
                <a:cs typeface="Calibri" panose="020F0502020204030204" pitchFamily="34" charset="0"/>
              </a:rPr>
              <a:t>patterns:</a:t>
            </a:r>
            <a:r>
              <a:rPr lang="en-GB" sz="1500" dirty="0">
                <a:latin typeface="Calibri" panose="020F0502020204030204" pitchFamily="34" charset="0"/>
                <a:cs typeface="Calibri" panose="020F0502020204030204" pitchFamily="34" charset="0"/>
              </a:rPr>
              <a:t> Use historical user booking data and budget preferences to optimize recommendations</a:t>
            </a:r>
            <a:r>
              <a:rPr lang="en-GB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of Emerging Technologies: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Edge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Computing: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Enable real-time travel updates and recommendations even in low-connectivity areas.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Generative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AI (e.g., IBM Granite):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Automatically generate personalized travel narratives or itinerary summaries for users.</a:t>
            </a:r>
          </a:p>
          <a:p>
            <a:pPr marL="0" indent="0">
              <a:buNone/>
            </a:pPr>
            <a:r>
              <a:rPr lang="en-IN" sz="1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Conversational </a:t>
            </a: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AI Advancements: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Enhance IBM Watson Assistant with multilingual support and emotion-aware dialogue for global 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94568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8786" y="1274240"/>
            <a:ext cx="1059283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Assistant Documentation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https://cloud.ibm.com/docs/watson-assistant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Guided the implementation of conversational interfaces and intent recognition for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Pak for Data Documentation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https://www.ibm.com/docs/en/cloud-paks/cp-data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for deploying scalable data services and orchestrating machine learning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Weather Company Data APIs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https://www.ibm.com/weather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Enabled integration of real-time weather conditions into travel suggestions and trip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4393" y="3706227"/>
            <a:ext cx="1059283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Zheng, Y., Zhang, L.,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Xie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X. (2009).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Mining interesting locations and travel sequences from GPS trajectories.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Helped shape route optimization and location recommendation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Gretzel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U., &amp;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Fesenmaier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D. R. (2006).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Persuasion in recommender systems.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Supported integration of trust-based recommendation and persuasive techniques in travel itinerary planning.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55" y="60517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09850" y="479715"/>
            <a:ext cx="3304807" cy="6317672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</a:t>
            </a:r>
            <a:r>
              <a:rPr lang="en-US" sz="2000" b="1" dirty="0" smtClean="0">
                <a:latin typeface="Arial"/>
                <a:ea typeface="+mn-lt"/>
                <a:cs typeface="+mn-lt"/>
              </a:rPr>
              <a:t>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12" y="544905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Travel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Planner Agent is an AI-powered assistant that helps users plan trips efficiently and intelligently. It uses real-time data to suggest destinations, build itineraries, and recommend transport and accommodation options. </a:t>
            </a:r>
            <a:endParaRPr lang="en-GB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understanding user preferences, budgets, and constraints, it tailors personalized travel plans. Integrated with maps, weather updates, and local guides, it ensures a smooth travel experience. The agent can also manage bookings, alert users to changes, and optimize schedules on the go. This smart assistant transforms complex travel planning into a seamless, enjoyable process.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345975" y="2011171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responsive and intelligent travel planner agent that provides personalized travel recommendations, manages bookings, and dynamically adapts itineraries based on real-time updates and user input.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system reduces the complexity of travel planning and enhances the overall user experience by combining AI insights with robust IBM Cloud infrastructure.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62843" y="1608733"/>
            <a:ext cx="1208542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Studio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clean, normalize, and preprocess the collected data for missing values, duplicates, and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 feature engineering to extract meaningful user preferences (e.g., budget, travel duration, activity interests) and contextual data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62843" y="2716729"/>
            <a:ext cx="1165594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Deployment: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virtual assistant interface using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Watson Assistant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integrated with messaging platforms to interact with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Host the application on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Kubernetes Service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Foundry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scalability, reliability, and high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Secure API endpoints and user data using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App 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Security and Compliance Center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38349" y="4041603"/>
            <a:ext cx="1168044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Continuously monitor recommendation accuracy, user satisfaction scores, and engagement rates using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</a:t>
            </a:r>
            <a:r>
              <a:rPr kumimoji="0" lang="en-US" altLang="en-US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Log Analysis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Fine-tune ML models based on user feedback and travel behavior patterns, retraining , pipelines managed via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Machine Learning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370469" y="32419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01" y="927720"/>
            <a:ext cx="11029615" cy="5985164"/>
          </a:xfrm>
        </p:spPr>
        <p:txBody>
          <a:bodyPr/>
          <a:lstStyle/>
          <a:p>
            <a:pPr marL="324000" lvl="1" indent="0">
              <a:buNone/>
            </a:pPr>
            <a:endParaRPr lang="en-IN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IBM Cloud Object Storage (for storing datasets and models)</a:t>
            </a: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IBM Cloud Kubernetes Service or Cloud Foundry (for application </a:t>
            </a:r>
            <a:r>
              <a:rPr lang="en-IN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IBM Cloud Monitoring (e.g., </a:t>
            </a:r>
            <a:r>
              <a:rPr lang="en-I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Instana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 or Log Analysis)</a:t>
            </a:r>
          </a:p>
          <a:p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pandas,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data manipulation and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scikit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-learn – for building machine learning models and pipelines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natural language processing (intent recognition, user preference extraction)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for deep learning models if required (e.g., intent classification, </a:t>
            </a:r>
            <a:r>
              <a:rPr lang="en-US" altLang="en-US" sz="2000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IBM-specific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SDKs: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ibm-watson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to interact with Watson services (e.g., Assistant, NLU)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ibm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-cloud-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-core – for managing and authenticating cloud resources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watson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-machine-learning-client – to deploy and manage ML models in Watson Machine Learning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buNone/>
            </a:pPr>
            <a:endParaRPr lang="en-IN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94569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2204" y="2107864"/>
            <a:ext cx="1070479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Selection: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system uses a combination of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collaborative filtering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content-based filtering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 (BERT)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 personalized travel recommendations.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are ideal for handling diverse user preferences and real-time 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 input is processed by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system recommends destinations and builds itineraries using ML predictions and real-time API data 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2204" y="3277415"/>
            <a:ext cx="10650596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Deployment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solution is deployed 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using the following tools: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Assistant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Watson Machine Learning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model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App Connect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real-time data/API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Kubernetes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scalable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Cloud Object Storage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data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performance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IBM App 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43" y="265965"/>
            <a:ext cx="11029615" cy="4673324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To evaluate the accuracy and effectiveness of the 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recommendation model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used in the IBM Cloud Travel Planner Agent, several metrics and 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comparisons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were applied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The travel planner’s machine learning model demonstrates 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high accuracy and effectiveness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in recommending personalized travel options. The close match between predictions and user actions confirms the model is suitable for real-world deployment in travel planning systems on IBM Cloud</a:t>
            </a:r>
            <a:r>
              <a:rPr lang="en-GB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https://github.com/abhisinghh47/travel-agent-ibm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Result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0" y="1232452"/>
            <a:ext cx="5158575" cy="46736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58" y="1066800"/>
            <a:ext cx="5276270" cy="50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7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19" y="1786935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GB" sz="1200" b="1" dirty="0">
                <a:latin typeface="Calibri" panose="020F0502020204030204" pitchFamily="34" charset="0"/>
                <a:cs typeface="Calibri" panose="020F0502020204030204" pitchFamily="34" charset="0"/>
              </a:rPr>
              <a:t>Findings and </a:t>
            </a:r>
            <a:r>
              <a:rPr lang="en-GB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Effectiveness:</a:t>
            </a:r>
          </a:p>
          <a:p>
            <a:r>
              <a:rPr lang="en-GB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proposed AI-powered Travel Planner Agent, built using IBM Cloud services, successfully delivers personalized travel recommendations by integrating user preferences, real-time data, and machine learning models. The system demonstrated high performance in recommending relevant destinations, accommodations, and activities, with metrics like Precision@5 (0.92) and MRR (0.90) confirming its effectiveness.</a:t>
            </a:r>
          </a:p>
          <a:p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The use of IBM Watson Assistant for user interaction, Watson Machine Learning for model deployment, and IBM Cloud for scalability ensured a seamless and intelligent travel planning experience</a:t>
            </a:r>
            <a:r>
              <a:rPr lang="en-GB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Challenges Encountered:</a:t>
            </a: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Real-time data integration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 was initially complex due to variability in external API structures (e.g., weather, </a:t>
            </a:r>
            <a:r>
              <a:rPr lang="en-GB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flight.</a:t>
            </a:r>
            <a:endParaRPr lang="en-GB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(NLU)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 required careful fine-tuning to interpret diverse user queries effectively</a:t>
            </a:r>
            <a:r>
              <a:rPr lang="en-GB" sz="1300" dirty="0" smtClean="0"/>
              <a:t>.</a:t>
            </a:r>
          </a:p>
          <a:p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Potential Improvements:</a:t>
            </a:r>
          </a:p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Incorporating </a:t>
            </a: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more diverse travel datasets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 (e.g., user reviews, local event calendars) could further personalize recommendations.</a:t>
            </a:r>
          </a:p>
          <a:p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Enhancing the </a:t>
            </a:r>
            <a:r>
              <a:rPr lang="en-IN" sz="1300" b="1" dirty="0">
                <a:latin typeface="Calibri" panose="020F0502020204030204" pitchFamily="34" charset="0"/>
                <a:cs typeface="Calibri" panose="020F0502020204030204" pitchFamily="34" charset="0"/>
              </a:rPr>
              <a:t>feedback loop</a:t>
            </a:r>
            <a:r>
              <a:rPr lang="en-IN" sz="1300" dirty="0">
                <a:latin typeface="Calibri" panose="020F0502020204030204" pitchFamily="34" charset="0"/>
                <a:cs typeface="Calibri" panose="020F0502020204030204" pitchFamily="34" charset="0"/>
              </a:rPr>
              <a:t> from user </a:t>
            </a:r>
            <a:r>
              <a:rPr lang="en-IN" sz="1300" dirty="0" smtClean="0">
                <a:latin typeface="Calibri" panose="020F0502020204030204" pitchFamily="34" charset="0"/>
                <a:cs typeface="Calibri" panose="020F0502020204030204" pitchFamily="34" charset="0"/>
              </a:rPr>
              <a:t>actions.</a:t>
            </a:r>
            <a:endParaRPr lang="en-IN" sz="13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3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The AI Travel Planner Agent proves to be an effective solution for modern travel planning, making the process faster, smarter, and more user-</a:t>
            </a:r>
            <a:r>
              <a:rPr lang="en-GB" sz="1300" dirty="0" err="1">
                <a:latin typeface="Calibri" panose="020F0502020204030204" pitchFamily="34" charset="0"/>
                <a:cs typeface="Calibri" panose="020F0502020204030204" pitchFamily="34" charset="0"/>
              </a:rPr>
              <a:t>centered</a:t>
            </a:r>
            <a:r>
              <a:rPr lang="en-GB" sz="1300" dirty="0">
                <a:latin typeface="Calibri" panose="020F0502020204030204" pitchFamily="34" charset="0"/>
                <a:cs typeface="Calibri" panose="020F0502020204030204" pitchFamily="34" charset="0"/>
              </a:rPr>
              <a:t>. Its architecture on IBM Cloud enables flexibility, scalability, and integration with external services. With continuous refinement and feedback-based learning, the system can evolve into a robust virtual travel assistant ready for large-scale deployment.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200" dirty="0"/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terms/"/>
    <ds:schemaRef ds:uri="c0fa2617-96bd-425d-8578-e93563fe37c5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9162bd5b-4ed9-4da3-b376-05204580ba3f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171</TotalTime>
  <Words>1049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Agent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Rakesh Kumar</cp:lastModifiedBy>
  <cp:revision>40</cp:revision>
  <dcterms:created xsi:type="dcterms:W3CDTF">2021-05-26T16:50:10Z</dcterms:created>
  <dcterms:modified xsi:type="dcterms:W3CDTF">2025-08-03T21:49:57Z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