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2C-3E2F-429E-B8A7-234A86AEC95D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6AFA48D-A89D-4601-9E36-255D56887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6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2C-3E2F-429E-B8A7-234A86AEC95D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AFA48D-A89D-4601-9E36-255D56887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4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2C-3E2F-429E-B8A7-234A86AEC95D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AFA48D-A89D-4601-9E36-255D56887DE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0774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2C-3E2F-429E-B8A7-234A86AEC95D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AFA48D-A89D-4601-9E36-255D56887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21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2C-3E2F-429E-B8A7-234A86AEC95D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AFA48D-A89D-4601-9E36-255D56887DE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1539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2C-3E2F-429E-B8A7-234A86AEC95D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AFA48D-A89D-4601-9E36-255D56887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60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2C-3E2F-429E-B8A7-234A86AEC95D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48D-A89D-4601-9E36-255D56887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03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2C-3E2F-429E-B8A7-234A86AEC95D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48D-A89D-4601-9E36-255D56887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2C-3E2F-429E-B8A7-234A86AEC95D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48D-A89D-4601-9E36-255D56887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2C-3E2F-429E-B8A7-234A86AEC95D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AFA48D-A89D-4601-9E36-255D56887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6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2C-3E2F-429E-B8A7-234A86AEC95D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AFA48D-A89D-4601-9E36-255D56887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2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2C-3E2F-429E-B8A7-234A86AEC95D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AFA48D-A89D-4601-9E36-255D56887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2C-3E2F-429E-B8A7-234A86AEC95D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48D-A89D-4601-9E36-255D56887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0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2C-3E2F-429E-B8A7-234A86AEC95D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48D-A89D-4601-9E36-255D56887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2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2C-3E2F-429E-B8A7-234A86AEC95D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48D-A89D-4601-9E36-255D56887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2C-3E2F-429E-B8A7-234A86AEC95D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AFA48D-A89D-4601-9E36-255D56887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4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E6F2C-3E2F-429E-B8A7-234A86AEC95D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AFA48D-A89D-4601-9E36-255D56887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0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22" y="346828"/>
            <a:ext cx="10058400" cy="3566160"/>
          </a:xfrm>
        </p:spPr>
        <p:txBody>
          <a:bodyPr/>
          <a:lstStyle/>
          <a:p>
            <a:r>
              <a:rPr lang="en-US" dirty="0" smtClean="0"/>
              <a:t>Toxic Comment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811" y="4155830"/>
            <a:ext cx="2567189" cy="16557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-</a:t>
            </a:r>
            <a:r>
              <a:rPr lang="en-US" dirty="0" err="1" smtClean="0"/>
              <a:t>Soham</a:t>
            </a:r>
            <a:r>
              <a:rPr lang="en-US" dirty="0" smtClean="0"/>
              <a:t> Kulkarni</a:t>
            </a:r>
          </a:p>
          <a:p>
            <a:pPr algn="l"/>
            <a:r>
              <a:rPr lang="en-US" dirty="0" smtClean="0"/>
              <a:t>-Ashish </a:t>
            </a:r>
            <a:r>
              <a:rPr lang="en-US" dirty="0" err="1" smtClean="0"/>
              <a:t>Poigal</a:t>
            </a:r>
            <a:endParaRPr lang="en-US" dirty="0" smtClean="0"/>
          </a:p>
          <a:p>
            <a:pPr algn="l"/>
            <a:r>
              <a:rPr lang="en-US" dirty="0" smtClean="0"/>
              <a:t>-</a:t>
            </a:r>
            <a:r>
              <a:rPr lang="en-US" dirty="0" err="1" smtClean="0"/>
              <a:t>Abhishek</a:t>
            </a:r>
            <a:r>
              <a:rPr lang="en-US" dirty="0" smtClean="0"/>
              <a:t> Pandey</a:t>
            </a:r>
          </a:p>
          <a:p>
            <a:pPr algn="l"/>
            <a:r>
              <a:rPr lang="en-US" dirty="0" smtClean="0"/>
              <a:t>-</a:t>
            </a:r>
            <a:r>
              <a:rPr lang="en-US" dirty="0" err="1" smtClean="0"/>
              <a:t>Soham</a:t>
            </a:r>
            <a:r>
              <a:rPr lang="en-US" dirty="0" smtClean="0"/>
              <a:t> Kulkarni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1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4351338"/>
          </a:xfrm>
        </p:spPr>
        <p:txBody>
          <a:bodyPr/>
          <a:lstStyle/>
          <a:p>
            <a:r>
              <a:rPr lang="en-US" dirty="0" smtClean="0"/>
              <a:t>Toxic comments contains foul language, derogatory remarks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could lead to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pread of hatred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Spread of racial slur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Overall tension in communities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ttack on individual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I</a:t>
            </a:r>
            <a:r>
              <a:rPr lang="en-US" sz="2800" dirty="0" smtClean="0"/>
              <a:t>t is abuse of freedom of speech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Thus has to be monitored and censored on leading social networking sites 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sz="2800" dirty="0"/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6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830" y="255943"/>
            <a:ext cx="942196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Previous </a:t>
            </a:r>
            <a:r>
              <a:rPr lang="en-US" dirty="0"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322"/>
            <a:ext cx="10515600" cy="4484641"/>
          </a:xfrm>
        </p:spPr>
        <p:txBody>
          <a:bodyPr/>
          <a:lstStyle/>
          <a:p>
            <a:r>
              <a:rPr lang="en-US" dirty="0" smtClean="0"/>
              <a:t>Jigsaw started working on this problem and developed </a:t>
            </a:r>
            <a:r>
              <a:rPr lang="en-US" i="1" dirty="0" smtClean="0"/>
              <a:t>‘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Conversation AI’</a:t>
            </a:r>
          </a:p>
          <a:p>
            <a:r>
              <a:rPr lang="en-US" dirty="0" smtClean="0"/>
              <a:t>Can be used to detect toxicity of a comment</a:t>
            </a:r>
          </a:p>
          <a:p>
            <a:r>
              <a:rPr lang="en-US" dirty="0" smtClean="0"/>
              <a:t>Assigns score for toxicity to every comment</a:t>
            </a:r>
          </a:p>
          <a:p>
            <a:r>
              <a:rPr lang="en-US" dirty="0"/>
              <a:t>I</a:t>
            </a:r>
            <a:r>
              <a:rPr lang="en-US" dirty="0" smtClean="0"/>
              <a:t>t is still in alpha-phase of software development, thus makes error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2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8349" y="624110"/>
            <a:ext cx="9096263" cy="1280890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started working on dataset given by Wikimedia</a:t>
            </a:r>
          </a:p>
          <a:p>
            <a:r>
              <a:rPr lang="en-US" dirty="0" smtClean="0"/>
              <a:t>It is collection of 200K comments that can serve for our purpose</a:t>
            </a:r>
          </a:p>
          <a:p>
            <a:r>
              <a:rPr lang="en-US" dirty="0" smtClean="0"/>
              <a:t>Comments are tagged for six toxicity level , these will be used as target</a:t>
            </a:r>
          </a:p>
          <a:p>
            <a:pPr lvl="1"/>
            <a:r>
              <a:rPr lang="en-US" dirty="0" smtClean="0"/>
              <a:t>Toxic, </a:t>
            </a:r>
            <a:r>
              <a:rPr lang="en-US" dirty="0"/>
              <a:t>Severe </a:t>
            </a:r>
            <a:r>
              <a:rPr lang="en-US" dirty="0" smtClean="0"/>
              <a:t>toxic, Obscene, Threat, Insult, Identity hate</a:t>
            </a:r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Each toxicity </a:t>
            </a:r>
            <a:r>
              <a:rPr lang="en-US" sz="1800" dirty="0"/>
              <a:t>have </a:t>
            </a:r>
            <a:r>
              <a:rPr lang="en-US" sz="1800" dirty="0"/>
              <a:t>two </a:t>
            </a:r>
            <a:r>
              <a:rPr lang="en-US" sz="1800" dirty="0"/>
              <a:t>class labels  </a:t>
            </a:r>
            <a:r>
              <a:rPr lang="en-US" sz="1800" dirty="0"/>
              <a:t>, ‘0’ and ‘1’ </a:t>
            </a:r>
            <a:endParaRPr lang="en-US" sz="1800" dirty="0"/>
          </a:p>
          <a:p>
            <a:pPr marL="228600" lvl="1"/>
            <a:r>
              <a:rPr lang="en-US" sz="1800" dirty="0"/>
              <a:t>Dataset is divided into training, evaluation and test data with proportion as (60:20:20)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72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197" y="624110"/>
            <a:ext cx="9186415" cy="1075901"/>
          </a:xfrm>
        </p:spPr>
        <p:txBody>
          <a:bodyPr/>
          <a:lstStyle/>
          <a:p>
            <a:r>
              <a:rPr lang="en-US" dirty="0" smtClean="0"/>
              <a:t>Data Preprocessing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314"/>
            <a:ext cx="10515600" cy="4765182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In order to process the data , it has to be in to </a:t>
            </a:r>
            <a:r>
              <a:rPr lang="en-US" dirty="0" err="1" smtClean="0"/>
              <a:t>processble</a:t>
            </a:r>
            <a:r>
              <a:rPr lang="en-US" dirty="0" smtClean="0"/>
              <a:t> form </a:t>
            </a:r>
          </a:p>
          <a:p>
            <a:pPr lvl="1"/>
            <a:r>
              <a:rPr lang="en-US" dirty="0" smtClean="0"/>
              <a:t>Every comment is transform into Term Frequency/ Inverse document matrix as many machine learning algorithms uses TF/IDF matrix</a:t>
            </a:r>
          </a:p>
          <a:p>
            <a:pPr lvl="1"/>
            <a:r>
              <a:rPr lang="en-US" dirty="0" smtClean="0"/>
              <a:t>Thus every word will be considered as a feature vector in our dataset</a:t>
            </a:r>
          </a:p>
          <a:p>
            <a:pPr lvl="1"/>
            <a:r>
              <a:rPr lang="en-US" dirty="0" smtClean="0"/>
              <a:t>Every word would be evaluated for its frequency and a weight would be added to it</a:t>
            </a:r>
          </a:p>
          <a:p>
            <a:pPr lvl="1"/>
            <a:r>
              <a:rPr lang="en-US" dirty="0" smtClean="0"/>
              <a:t>Frequency and weight of word are inversely proportional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74269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</TotalTime>
  <Words>255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Toxic Comment Classification</vt:lpstr>
      <vt:lpstr>Introduction</vt:lpstr>
      <vt:lpstr> Previous Work</vt:lpstr>
      <vt:lpstr>Dataset</vt:lpstr>
      <vt:lpstr>Data Preprocessing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 Comment Classification</dc:title>
  <dc:creator>AMOD</dc:creator>
  <cp:lastModifiedBy>AMOD</cp:lastModifiedBy>
  <cp:revision>15</cp:revision>
  <dcterms:created xsi:type="dcterms:W3CDTF">2018-04-12T00:39:24Z</dcterms:created>
  <dcterms:modified xsi:type="dcterms:W3CDTF">2018-04-12T14:43:02Z</dcterms:modified>
</cp:coreProperties>
</file>