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72" r:id="rId4"/>
    <p:sldId id="260" r:id="rId5"/>
    <p:sldId id="274" r:id="rId6"/>
    <p:sldId id="289" r:id="rId7"/>
    <p:sldId id="290" r:id="rId8"/>
    <p:sldId id="258" r:id="rId9"/>
    <p:sldId id="292" r:id="rId10"/>
    <p:sldId id="293" r:id="rId11"/>
    <p:sldId id="261" r:id="rId12"/>
    <p:sldId id="295" r:id="rId13"/>
    <p:sldId id="296" r:id="rId14"/>
    <p:sldId id="298" r:id="rId15"/>
    <p:sldId id="299" r:id="rId16"/>
    <p:sldId id="300" r:id="rId17"/>
    <p:sldId id="281" r:id="rId18"/>
    <p:sldId id="301" r:id="rId19"/>
    <p:sldId id="303" r:id="rId20"/>
    <p:sldId id="30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33CAC-9D67-E4A2-3EBA-EA1AFD8048A5}" v="45" dt="2022-05-30T14:39:21.121"/>
    <p1510:client id="{19B1BB3C-37D9-797B-F7DD-75C684874A00}" v="310" dt="2022-05-28T17:38:35.099"/>
    <p1510:client id="{1BEEDD3D-288F-D61E-8233-249D041843CC}" v="20" dt="2022-04-22T11:45:21.230"/>
    <p1510:client id="{1FBCEE55-6DD8-A6DB-0568-24690D725575}" v="573" dt="2022-06-01T08:03:44.898"/>
    <p1510:client id="{2AC9ABE6-30D3-6DA2-14E5-BDCB4374F85B}" v="507" dt="2022-04-15T13:38:03.245"/>
    <p1510:client id="{33B06AA2-1377-66A6-9143-913922AC46A4}" v="220" dt="2022-04-24T11:57:35.376"/>
    <p1510:client id="{42807708-491B-F29F-9A33-90049DD69954}" v="237" dt="2022-04-22T11:35:43.113"/>
    <p1510:client id="{44DAA091-6F85-4A5D-8C60-686359A5E243}" v="2" dt="2022-03-25T04:57:19.323"/>
    <p1510:client id="{4B980D5A-D78C-4007-A8DD-7B3C0A55C592}" v="8" dt="2022-03-25T03:31:42.857"/>
    <p1510:client id="{4D096D15-4669-8BB1-8B3D-E5EDEEF71DB1}" v="50" dt="2022-05-31T18:55:07.345"/>
    <p1510:client id="{51F5D795-87A7-E5DD-3EC7-B49C0C9D7D97}" v="132" dt="2022-05-04T15:54:16.815"/>
    <p1510:client id="{61600EA2-485A-ACDF-55C8-EF246E6C94E0}" v="1377" dt="2022-05-31T15:09:33.003"/>
    <p1510:client id="{655F1C04-C132-531A-199A-9FC3C4563189}" v="59" dt="2022-04-22T11:40:22.606"/>
    <p1510:client id="{656680DC-2848-E6A9-140D-83FDCF381B1E}" v="35" dt="2022-04-15T05:24:12.388"/>
    <p1510:client id="{70066A6D-69C7-DABA-11DE-81091BBDB903}" v="59" dt="2022-04-22T10:57:42.722"/>
    <p1510:client id="{94F80CE5-C74E-44A5-931E-2150A949E627}" v="424" dt="2022-03-24T17:25:43.937"/>
    <p1510:client id="{9B8A095C-906C-460D-BD4F-612D085C12DC}" v="57" dt="2022-03-20T16:04:17.926"/>
    <p1510:client id="{9CD19159-ADC7-3C00-4A01-3B8DAA4DF986}" v="7" dt="2022-04-29T06:59:59.327"/>
    <p1510:client id="{A11DDC78-F7EE-7B97-02DF-903496628892}" v="31" dt="2022-04-29T02:42:22.626"/>
    <p1510:client id="{A93A35A9-E110-0254-8016-AA64A2D0CEA4}" v="5" dt="2022-04-28T16:18:50.163"/>
    <p1510:client id="{CD97ECFD-9E78-EDBA-426D-79C8540F4A1D}" v="66" dt="2022-04-28T07:14:09.255"/>
    <p1510:client id="{D63F4020-C973-ABE4-6AA7-215B3C68F0C8}" v="87" dt="2022-04-15T13:45:59.042"/>
    <p1510:client id="{E38C72C0-C682-AB2A-598D-0EE569A7CAA1}" v="665" dt="2022-04-18T17:15:08.654"/>
    <p1510:client id="{E812E8BC-C89E-D3B6-DF83-3B331A12494F}" v="8" dt="2022-05-29T04:57:07.625"/>
    <p1510:client id="{ECFD6002-2655-4AD6-8D0B-D7ED79683678}" v="137" dt="2022-04-15T05:08:03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CEDCD-EEA3-4BBB-84BC-37AB7EB11F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98EFCD-FC3B-46BD-8422-0990360313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Summarization is the task of condensing a piece of text to </a:t>
          </a:r>
          <a:r>
            <a:rPr lang="en-US" b="0" dirty="0"/>
            <a:t>a shorter version, reducing the size of the initial text while at the same time preserving key informational elements </a:t>
          </a:r>
          <a:r>
            <a:rPr lang="en-US" dirty="0"/>
            <a:t>and the meaning </a:t>
          </a:r>
          <a:r>
            <a:rPr lang="en-US" b="0" dirty="0"/>
            <a:t>of</a:t>
          </a:r>
          <a:r>
            <a:rPr lang="en-US" dirty="0"/>
            <a:t> content </a:t>
          </a:r>
        </a:p>
      </dgm:t>
    </dgm:pt>
    <dgm:pt modelId="{0721CF4D-F54B-4DE3-BF93-3E9DD43D247C}" type="parTrans" cxnId="{43A15328-4F1A-411D-83A4-C7C24CE3B8ED}">
      <dgm:prSet/>
      <dgm:spPr/>
      <dgm:t>
        <a:bodyPr/>
        <a:lstStyle/>
        <a:p>
          <a:endParaRPr lang="en-US"/>
        </a:p>
      </dgm:t>
    </dgm:pt>
    <dgm:pt modelId="{7C79B34E-D1B0-4414-89A4-ABE77578B7AE}" type="sibTrans" cxnId="{43A15328-4F1A-411D-83A4-C7C24CE3B8ED}">
      <dgm:prSet/>
      <dgm:spPr/>
      <dgm:t>
        <a:bodyPr/>
        <a:lstStyle/>
        <a:p>
          <a:endParaRPr lang="en-US"/>
        </a:p>
      </dgm:t>
    </dgm:pt>
    <dgm:pt modelId="{6620F986-47A0-44B1-89F7-3E530BA31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important applications for text summarization in various NLP related </a:t>
          </a:r>
          <a:r>
            <a:rPr lang="en-US" b="0" dirty="0"/>
            <a:t>tasks such as text </a:t>
          </a:r>
          <a:r>
            <a:rPr lang="en-US" dirty="0"/>
            <a:t>classification, question </a:t>
          </a:r>
          <a:r>
            <a:rPr lang="en-US" b="0" dirty="0"/>
            <a:t>answering, </a:t>
          </a:r>
          <a:r>
            <a:rPr lang="en-US" dirty="0"/>
            <a:t>legal</a:t>
          </a:r>
          <a:r>
            <a:rPr lang="en-US" b="0" dirty="0"/>
            <a:t> texts </a:t>
          </a:r>
          <a:r>
            <a:rPr lang="en-US" dirty="0"/>
            <a:t>summarization, news </a:t>
          </a:r>
          <a:r>
            <a:rPr lang="en-US" b="0" dirty="0"/>
            <a:t>summarization, </a:t>
          </a:r>
          <a:r>
            <a:rPr lang="en-US" dirty="0"/>
            <a:t>and </a:t>
          </a:r>
          <a:r>
            <a:rPr lang="en-US" b="0" dirty="0"/>
            <a:t>headline</a:t>
          </a:r>
          <a:r>
            <a:rPr lang="en-US" dirty="0"/>
            <a:t> generation.</a:t>
          </a:r>
        </a:p>
      </dgm:t>
    </dgm:pt>
    <dgm:pt modelId="{B4FEAFAB-D7C2-4528-A74E-08AB595826ED}" type="parTrans" cxnId="{61122FC6-ED02-444A-8B94-22571DC6C0C5}">
      <dgm:prSet/>
      <dgm:spPr/>
      <dgm:t>
        <a:bodyPr/>
        <a:lstStyle/>
        <a:p>
          <a:endParaRPr lang="en-US"/>
        </a:p>
      </dgm:t>
    </dgm:pt>
    <dgm:pt modelId="{74308882-11F5-4EB4-887D-6D07F28A9067}" type="sibTrans" cxnId="{61122FC6-ED02-444A-8B94-22571DC6C0C5}">
      <dgm:prSet/>
      <dgm:spPr/>
      <dgm:t>
        <a:bodyPr/>
        <a:lstStyle/>
        <a:p>
          <a:endParaRPr lang="en-US"/>
        </a:p>
      </dgm:t>
    </dgm:pt>
    <dgm:pt modelId="{6CD3021F-3624-4129-BC55-3B5D66FD4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general, there are two </a:t>
          </a:r>
          <a:r>
            <a:rPr lang="en-US" b="0" dirty="0"/>
            <a:t>different </a:t>
          </a:r>
          <a:r>
            <a:rPr lang="en-US" dirty="0"/>
            <a:t>approaches </a:t>
          </a:r>
          <a:r>
            <a:rPr lang="en-US" b="0" dirty="0"/>
            <a:t>for </a:t>
          </a:r>
          <a:r>
            <a:rPr lang="en-US" b="0" dirty="0">
              <a:latin typeface="Calibri Light" panose="020F0302020204030204"/>
            </a:rPr>
            <a:t>automatic summarization</a:t>
          </a:r>
          <a:r>
            <a:rPr lang="en-US" dirty="0"/>
            <a:t>: </a:t>
          </a:r>
          <a:r>
            <a:rPr lang="en-US" b="1" dirty="0"/>
            <a:t>extraction </a:t>
          </a:r>
          <a:r>
            <a:rPr lang="en-US" dirty="0"/>
            <a:t>and </a:t>
          </a:r>
          <a:r>
            <a:rPr lang="en-US" b="1" dirty="0"/>
            <a:t>abstraction</a:t>
          </a:r>
          <a:r>
            <a:rPr lang="en-US" dirty="0"/>
            <a:t>.</a:t>
          </a:r>
        </a:p>
      </dgm:t>
    </dgm:pt>
    <dgm:pt modelId="{6E4332E5-938B-44E9-92C8-07825EAE0551}" type="parTrans" cxnId="{F67AACC6-FB51-4091-A24D-8110F6E99C7B}">
      <dgm:prSet/>
      <dgm:spPr/>
      <dgm:t>
        <a:bodyPr/>
        <a:lstStyle/>
        <a:p>
          <a:endParaRPr lang="en-US"/>
        </a:p>
      </dgm:t>
    </dgm:pt>
    <dgm:pt modelId="{5AB258BE-CD78-4D2B-99DA-37F56CAE6C4A}" type="sibTrans" cxnId="{F67AACC6-FB51-4091-A24D-8110F6E99C7B}">
      <dgm:prSet/>
      <dgm:spPr/>
      <dgm:t>
        <a:bodyPr/>
        <a:lstStyle/>
        <a:p>
          <a:endParaRPr lang="en-US"/>
        </a:p>
      </dgm:t>
    </dgm:pt>
    <dgm:pt modelId="{21E2B620-6D94-44F2-B929-9B0E776233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Extractive summarization</a:t>
          </a:r>
          <a:r>
            <a:rPr lang="en-US" dirty="0"/>
            <a:t> picks </a:t>
          </a:r>
          <a:r>
            <a:rPr lang="en-US" dirty="0">
              <a:latin typeface="Calibri Light" panose="020F0302020204030204"/>
            </a:rPr>
            <a:t>sentences</a:t>
          </a:r>
          <a:r>
            <a:rPr lang="en-US" dirty="0"/>
            <a:t> from the document based on a scoring function </a:t>
          </a:r>
          <a:r>
            <a:rPr lang="en-US" dirty="0">
              <a:latin typeface="Calibri Light" panose="020F0302020204030204"/>
            </a:rPr>
            <a:t>forming</a:t>
          </a:r>
          <a:r>
            <a:rPr lang="en-US" dirty="0"/>
            <a:t> </a:t>
          </a:r>
          <a:r>
            <a:rPr lang="en-US" b="0" dirty="0"/>
            <a:t>a</a:t>
          </a:r>
          <a:r>
            <a:rPr lang="en-US" dirty="0"/>
            <a:t> coherent summary. This method work by identifying important sections of the text cropping out and stitch together portions of the content to produce a condensed version.</a:t>
          </a:r>
        </a:p>
      </dgm:t>
    </dgm:pt>
    <dgm:pt modelId="{F3B17989-59C5-4BA6-A8F2-9BC3ACEE87E1}" type="parTrans" cxnId="{7EEDECD9-6748-4002-B2D1-EABE0060B222}">
      <dgm:prSet/>
      <dgm:spPr/>
      <dgm:t>
        <a:bodyPr/>
        <a:lstStyle/>
        <a:p>
          <a:endParaRPr lang="en-US"/>
        </a:p>
      </dgm:t>
    </dgm:pt>
    <dgm:pt modelId="{E5AF71FD-9FF0-4AD8-855C-9E17896E1E6D}" type="sibTrans" cxnId="{7EEDECD9-6748-4002-B2D1-EABE0060B222}">
      <dgm:prSet/>
      <dgm:spPr/>
      <dgm:t>
        <a:bodyPr/>
        <a:lstStyle/>
        <a:p>
          <a:endParaRPr lang="en-US"/>
        </a:p>
      </dgm:t>
    </dgm:pt>
    <dgm:pt modelId="{3631A7EE-E03E-4EF0-9B70-C26BE7262D59}" type="pres">
      <dgm:prSet presAssocID="{1C4CEDCD-EEA3-4BBB-84BC-37AB7EB11FD8}" presName="root" presStyleCnt="0">
        <dgm:presLayoutVars>
          <dgm:dir/>
          <dgm:resizeHandles val="exact"/>
        </dgm:presLayoutVars>
      </dgm:prSet>
      <dgm:spPr/>
    </dgm:pt>
    <dgm:pt modelId="{CC25FE2A-B7F5-412F-A65B-CD2BB2B7CFEE}" type="pres">
      <dgm:prSet presAssocID="{D098EFCD-FC3B-46BD-8422-099036031317}" presName="compNode" presStyleCnt="0"/>
      <dgm:spPr/>
    </dgm:pt>
    <dgm:pt modelId="{EA2D5029-B78A-42EB-9CE5-DFADF116DD2D}" type="pres">
      <dgm:prSet presAssocID="{D098EFCD-FC3B-46BD-8422-099036031317}" presName="bgRect" presStyleLbl="bgShp" presStyleIdx="0" presStyleCnt="4"/>
      <dgm:spPr/>
    </dgm:pt>
    <dgm:pt modelId="{EAC795AC-F4FF-421C-B2FD-A7B13DD7034B}" type="pres">
      <dgm:prSet presAssocID="{D098EFCD-FC3B-46BD-8422-0990360313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D3F8C8DF-8D64-48D2-BFF8-6D34F58AB3B5}" type="pres">
      <dgm:prSet presAssocID="{D098EFCD-FC3B-46BD-8422-099036031317}" presName="spaceRect" presStyleCnt="0"/>
      <dgm:spPr/>
    </dgm:pt>
    <dgm:pt modelId="{DAB5498D-6ECF-4E16-86A9-D9FD9FEA4EF0}" type="pres">
      <dgm:prSet presAssocID="{D098EFCD-FC3B-46BD-8422-099036031317}" presName="parTx" presStyleLbl="revTx" presStyleIdx="0" presStyleCnt="4">
        <dgm:presLayoutVars>
          <dgm:chMax val="0"/>
          <dgm:chPref val="0"/>
        </dgm:presLayoutVars>
      </dgm:prSet>
      <dgm:spPr/>
    </dgm:pt>
    <dgm:pt modelId="{0C12DD2F-68A5-4141-9149-C79C855BA594}" type="pres">
      <dgm:prSet presAssocID="{7C79B34E-D1B0-4414-89A4-ABE77578B7AE}" presName="sibTrans" presStyleCnt="0"/>
      <dgm:spPr/>
    </dgm:pt>
    <dgm:pt modelId="{F240935C-F731-432A-8084-CB2CE9D2726F}" type="pres">
      <dgm:prSet presAssocID="{6620F986-47A0-44B1-89F7-3E530BA31576}" presName="compNode" presStyleCnt="0"/>
      <dgm:spPr/>
    </dgm:pt>
    <dgm:pt modelId="{6943B667-1284-419D-AE4D-DE3DC75844AA}" type="pres">
      <dgm:prSet presAssocID="{6620F986-47A0-44B1-89F7-3E530BA31576}" presName="bgRect" presStyleLbl="bgShp" presStyleIdx="1" presStyleCnt="4"/>
      <dgm:spPr/>
    </dgm:pt>
    <dgm:pt modelId="{1AFD5939-2C64-4493-9C3D-D26BFD873511}" type="pres">
      <dgm:prSet presAssocID="{6620F986-47A0-44B1-89F7-3E530BA315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9085D9E-74A6-43C7-8BB3-3A493E7B754A}" type="pres">
      <dgm:prSet presAssocID="{6620F986-47A0-44B1-89F7-3E530BA31576}" presName="spaceRect" presStyleCnt="0"/>
      <dgm:spPr/>
    </dgm:pt>
    <dgm:pt modelId="{FAD9B170-353B-4669-9930-7F7090DB4315}" type="pres">
      <dgm:prSet presAssocID="{6620F986-47A0-44B1-89F7-3E530BA31576}" presName="parTx" presStyleLbl="revTx" presStyleIdx="1" presStyleCnt="4">
        <dgm:presLayoutVars>
          <dgm:chMax val="0"/>
          <dgm:chPref val="0"/>
        </dgm:presLayoutVars>
      </dgm:prSet>
      <dgm:spPr/>
    </dgm:pt>
    <dgm:pt modelId="{15D70E26-2F39-403F-AC54-FD490F25B05B}" type="pres">
      <dgm:prSet presAssocID="{74308882-11F5-4EB4-887D-6D07F28A9067}" presName="sibTrans" presStyleCnt="0"/>
      <dgm:spPr/>
    </dgm:pt>
    <dgm:pt modelId="{12F2B779-BAA5-4FE3-B3E3-821456579C0B}" type="pres">
      <dgm:prSet presAssocID="{6CD3021F-3624-4129-BC55-3B5D66FD4AA9}" presName="compNode" presStyleCnt="0"/>
      <dgm:spPr/>
    </dgm:pt>
    <dgm:pt modelId="{2CC049E7-9F69-422B-8855-0A8204CFE1C1}" type="pres">
      <dgm:prSet presAssocID="{6CD3021F-3624-4129-BC55-3B5D66FD4AA9}" presName="bgRect" presStyleLbl="bgShp" presStyleIdx="2" presStyleCnt="4"/>
      <dgm:spPr/>
    </dgm:pt>
    <dgm:pt modelId="{B33D0753-20FE-4E8C-A038-510D89733315}" type="pres">
      <dgm:prSet presAssocID="{6CD3021F-3624-4129-BC55-3B5D66FD4A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3920C5-86D4-41B8-AA0D-350467D7FBCF}" type="pres">
      <dgm:prSet presAssocID="{6CD3021F-3624-4129-BC55-3B5D66FD4AA9}" presName="spaceRect" presStyleCnt="0"/>
      <dgm:spPr/>
    </dgm:pt>
    <dgm:pt modelId="{D5277CD1-6B4E-4271-B888-CBC91C29DC26}" type="pres">
      <dgm:prSet presAssocID="{6CD3021F-3624-4129-BC55-3B5D66FD4AA9}" presName="parTx" presStyleLbl="revTx" presStyleIdx="2" presStyleCnt="4">
        <dgm:presLayoutVars>
          <dgm:chMax val="0"/>
          <dgm:chPref val="0"/>
        </dgm:presLayoutVars>
      </dgm:prSet>
      <dgm:spPr/>
    </dgm:pt>
    <dgm:pt modelId="{9BC06859-0072-4EB2-894E-D461D96C44F0}" type="pres">
      <dgm:prSet presAssocID="{5AB258BE-CD78-4D2B-99DA-37F56CAE6C4A}" presName="sibTrans" presStyleCnt="0"/>
      <dgm:spPr/>
    </dgm:pt>
    <dgm:pt modelId="{20175FA5-D64E-484D-BEFF-D4C558DDAD59}" type="pres">
      <dgm:prSet presAssocID="{21E2B620-6D94-44F2-B929-9B0E776233CA}" presName="compNode" presStyleCnt="0"/>
      <dgm:spPr/>
    </dgm:pt>
    <dgm:pt modelId="{99A8FE72-49CC-4E86-82DC-C57B36A28B1E}" type="pres">
      <dgm:prSet presAssocID="{21E2B620-6D94-44F2-B929-9B0E776233CA}" presName="bgRect" presStyleLbl="bgShp" presStyleIdx="3" presStyleCnt="4"/>
      <dgm:spPr/>
    </dgm:pt>
    <dgm:pt modelId="{25ED08B7-2580-4522-AE8A-640456D35BA7}" type="pres">
      <dgm:prSet presAssocID="{21E2B620-6D94-44F2-B929-9B0E776233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7E8C83-7398-4A74-8E9E-C2ACC29A33D8}" type="pres">
      <dgm:prSet presAssocID="{21E2B620-6D94-44F2-B929-9B0E776233CA}" presName="spaceRect" presStyleCnt="0"/>
      <dgm:spPr/>
    </dgm:pt>
    <dgm:pt modelId="{49747659-8A7A-4319-878A-559FCB129315}" type="pres">
      <dgm:prSet presAssocID="{21E2B620-6D94-44F2-B929-9B0E776233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A15328-4F1A-411D-83A4-C7C24CE3B8ED}" srcId="{1C4CEDCD-EEA3-4BBB-84BC-37AB7EB11FD8}" destId="{D098EFCD-FC3B-46BD-8422-099036031317}" srcOrd="0" destOrd="0" parTransId="{0721CF4D-F54B-4DE3-BF93-3E9DD43D247C}" sibTransId="{7C79B34E-D1B0-4414-89A4-ABE77578B7AE}"/>
    <dgm:cxn modelId="{F998957B-79C1-46F7-9CD3-2AC3DF917566}" type="presOf" srcId="{6CD3021F-3624-4129-BC55-3B5D66FD4AA9}" destId="{D5277CD1-6B4E-4271-B888-CBC91C29DC26}" srcOrd="0" destOrd="0" presId="urn:microsoft.com/office/officeart/2018/2/layout/IconVerticalSolidList"/>
    <dgm:cxn modelId="{48117F7F-8D7D-4FDA-BD9E-FB9093862BFF}" type="presOf" srcId="{D098EFCD-FC3B-46BD-8422-099036031317}" destId="{DAB5498D-6ECF-4E16-86A9-D9FD9FEA4EF0}" srcOrd="0" destOrd="0" presId="urn:microsoft.com/office/officeart/2018/2/layout/IconVerticalSolidList"/>
    <dgm:cxn modelId="{8EA3ABB8-9280-49F4-B38B-A4901ED4BFDF}" type="presOf" srcId="{6620F986-47A0-44B1-89F7-3E530BA31576}" destId="{FAD9B170-353B-4669-9930-7F7090DB4315}" srcOrd="0" destOrd="0" presId="urn:microsoft.com/office/officeart/2018/2/layout/IconVerticalSolidList"/>
    <dgm:cxn modelId="{61122FC6-ED02-444A-8B94-22571DC6C0C5}" srcId="{1C4CEDCD-EEA3-4BBB-84BC-37AB7EB11FD8}" destId="{6620F986-47A0-44B1-89F7-3E530BA31576}" srcOrd="1" destOrd="0" parTransId="{B4FEAFAB-D7C2-4528-A74E-08AB595826ED}" sibTransId="{74308882-11F5-4EB4-887D-6D07F28A9067}"/>
    <dgm:cxn modelId="{F67AACC6-FB51-4091-A24D-8110F6E99C7B}" srcId="{1C4CEDCD-EEA3-4BBB-84BC-37AB7EB11FD8}" destId="{6CD3021F-3624-4129-BC55-3B5D66FD4AA9}" srcOrd="2" destOrd="0" parTransId="{6E4332E5-938B-44E9-92C8-07825EAE0551}" sibTransId="{5AB258BE-CD78-4D2B-99DA-37F56CAE6C4A}"/>
    <dgm:cxn modelId="{EFC0C8C7-AD6E-4694-A700-C146CB701F0E}" type="presOf" srcId="{1C4CEDCD-EEA3-4BBB-84BC-37AB7EB11FD8}" destId="{3631A7EE-E03E-4EF0-9B70-C26BE7262D59}" srcOrd="0" destOrd="0" presId="urn:microsoft.com/office/officeart/2018/2/layout/IconVerticalSolidList"/>
    <dgm:cxn modelId="{7EEDECD9-6748-4002-B2D1-EABE0060B222}" srcId="{1C4CEDCD-EEA3-4BBB-84BC-37AB7EB11FD8}" destId="{21E2B620-6D94-44F2-B929-9B0E776233CA}" srcOrd="3" destOrd="0" parTransId="{F3B17989-59C5-4BA6-A8F2-9BC3ACEE87E1}" sibTransId="{E5AF71FD-9FF0-4AD8-855C-9E17896E1E6D}"/>
    <dgm:cxn modelId="{71ED62E7-4BD8-42EA-9433-6D2151AF14C2}" type="presOf" srcId="{21E2B620-6D94-44F2-B929-9B0E776233CA}" destId="{49747659-8A7A-4319-878A-559FCB129315}" srcOrd="0" destOrd="0" presId="urn:microsoft.com/office/officeart/2018/2/layout/IconVerticalSolidList"/>
    <dgm:cxn modelId="{496FC516-D295-4E68-B5A6-2E9E1D8A90D8}" type="presParOf" srcId="{3631A7EE-E03E-4EF0-9B70-C26BE7262D59}" destId="{CC25FE2A-B7F5-412F-A65B-CD2BB2B7CFEE}" srcOrd="0" destOrd="0" presId="urn:microsoft.com/office/officeart/2018/2/layout/IconVerticalSolidList"/>
    <dgm:cxn modelId="{C878FA7C-3CC5-4F57-8F6B-AC4DF2D03ED6}" type="presParOf" srcId="{CC25FE2A-B7F5-412F-A65B-CD2BB2B7CFEE}" destId="{EA2D5029-B78A-42EB-9CE5-DFADF116DD2D}" srcOrd="0" destOrd="0" presId="urn:microsoft.com/office/officeart/2018/2/layout/IconVerticalSolidList"/>
    <dgm:cxn modelId="{18BFEB23-03F5-463B-A11F-430E8146CFCC}" type="presParOf" srcId="{CC25FE2A-B7F5-412F-A65B-CD2BB2B7CFEE}" destId="{EAC795AC-F4FF-421C-B2FD-A7B13DD7034B}" srcOrd="1" destOrd="0" presId="urn:microsoft.com/office/officeart/2018/2/layout/IconVerticalSolidList"/>
    <dgm:cxn modelId="{48E164C7-41BB-4E93-BA84-C4CD46F6D4CE}" type="presParOf" srcId="{CC25FE2A-B7F5-412F-A65B-CD2BB2B7CFEE}" destId="{D3F8C8DF-8D64-48D2-BFF8-6D34F58AB3B5}" srcOrd="2" destOrd="0" presId="urn:microsoft.com/office/officeart/2018/2/layout/IconVerticalSolidList"/>
    <dgm:cxn modelId="{836CFC36-D9D1-41EB-B5CA-2DC98467EA01}" type="presParOf" srcId="{CC25FE2A-B7F5-412F-A65B-CD2BB2B7CFEE}" destId="{DAB5498D-6ECF-4E16-86A9-D9FD9FEA4EF0}" srcOrd="3" destOrd="0" presId="urn:microsoft.com/office/officeart/2018/2/layout/IconVerticalSolidList"/>
    <dgm:cxn modelId="{E3127067-A673-4A96-B7D2-6527CF4B3FC9}" type="presParOf" srcId="{3631A7EE-E03E-4EF0-9B70-C26BE7262D59}" destId="{0C12DD2F-68A5-4141-9149-C79C855BA594}" srcOrd="1" destOrd="0" presId="urn:microsoft.com/office/officeart/2018/2/layout/IconVerticalSolidList"/>
    <dgm:cxn modelId="{DEDAEE07-8E16-4582-B5A6-A9BBDB928E9F}" type="presParOf" srcId="{3631A7EE-E03E-4EF0-9B70-C26BE7262D59}" destId="{F240935C-F731-432A-8084-CB2CE9D2726F}" srcOrd="2" destOrd="0" presId="urn:microsoft.com/office/officeart/2018/2/layout/IconVerticalSolidList"/>
    <dgm:cxn modelId="{7D254507-24D5-4B93-8537-FCB40D4FD61F}" type="presParOf" srcId="{F240935C-F731-432A-8084-CB2CE9D2726F}" destId="{6943B667-1284-419D-AE4D-DE3DC75844AA}" srcOrd="0" destOrd="0" presId="urn:microsoft.com/office/officeart/2018/2/layout/IconVerticalSolidList"/>
    <dgm:cxn modelId="{3C7A5EC0-61B2-48D5-8172-A97E735180BB}" type="presParOf" srcId="{F240935C-F731-432A-8084-CB2CE9D2726F}" destId="{1AFD5939-2C64-4493-9C3D-D26BFD873511}" srcOrd="1" destOrd="0" presId="urn:microsoft.com/office/officeart/2018/2/layout/IconVerticalSolidList"/>
    <dgm:cxn modelId="{ACE893D7-841C-4E9B-B32F-3F908A77E7B2}" type="presParOf" srcId="{F240935C-F731-432A-8084-CB2CE9D2726F}" destId="{19085D9E-74A6-43C7-8BB3-3A493E7B754A}" srcOrd="2" destOrd="0" presId="urn:microsoft.com/office/officeart/2018/2/layout/IconVerticalSolidList"/>
    <dgm:cxn modelId="{7317B67A-6612-45D0-AFA7-062E8E4D6EF0}" type="presParOf" srcId="{F240935C-F731-432A-8084-CB2CE9D2726F}" destId="{FAD9B170-353B-4669-9930-7F7090DB4315}" srcOrd="3" destOrd="0" presId="urn:microsoft.com/office/officeart/2018/2/layout/IconVerticalSolidList"/>
    <dgm:cxn modelId="{8E9F8249-F08E-4CF1-B572-C9565933504B}" type="presParOf" srcId="{3631A7EE-E03E-4EF0-9B70-C26BE7262D59}" destId="{15D70E26-2F39-403F-AC54-FD490F25B05B}" srcOrd="3" destOrd="0" presId="urn:microsoft.com/office/officeart/2018/2/layout/IconVerticalSolidList"/>
    <dgm:cxn modelId="{4ED2F181-2D9A-4F58-8A46-7A79F6041F2D}" type="presParOf" srcId="{3631A7EE-E03E-4EF0-9B70-C26BE7262D59}" destId="{12F2B779-BAA5-4FE3-B3E3-821456579C0B}" srcOrd="4" destOrd="0" presId="urn:microsoft.com/office/officeart/2018/2/layout/IconVerticalSolidList"/>
    <dgm:cxn modelId="{E54853DA-9112-464C-B2B0-0F80BA4638AB}" type="presParOf" srcId="{12F2B779-BAA5-4FE3-B3E3-821456579C0B}" destId="{2CC049E7-9F69-422B-8855-0A8204CFE1C1}" srcOrd="0" destOrd="0" presId="urn:microsoft.com/office/officeart/2018/2/layout/IconVerticalSolidList"/>
    <dgm:cxn modelId="{3660EF4E-098B-44C3-B82D-8AD309A2B521}" type="presParOf" srcId="{12F2B779-BAA5-4FE3-B3E3-821456579C0B}" destId="{B33D0753-20FE-4E8C-A038-510D89733315}" srcOrd="1" destOrd="0" presId="urn:microsoft.com/office/officeart/2018/2/layout/IconVerticalSolidList"/>
    <dgm:cxn modelId="{577B9481-E525-4A5A-A51F-09BEC7B7EC69}" type="presParOf" srcId="{12F2B779-BAA5-4FE3-B3E3-821456579C0B}" destId="{D83920C5-86D4-41B8-AA0D-350467D7FBCF}" srcOrd="2" destOrd="0" presId="urn:microsoft.com/office/officeart/2018/2/layout/IconVerticalSolidList"/>
    <dgm:cxn modelId="{49C2A8D0-986C-432B-ACE9-6202138AC597}" type="presParOf" srcId="{12F2B779-BAA5-4FE3-B3E3-821456579C0B}" destId="{D5277CD1-6B4E-4271-B888-CBC91C29DC26}" srcOrd="3" destOrd="0" presId="urn:microsoft.com/office/officeart/2018/2/layout/IconVerticalSolidList"/>
    <dgm:cxn modelId="{C650C950-ECA7-4210-B6ED-50A349FB6FCA}" type="presParOf" srcId="{3631A7EE-E03E-4EF0-9B70-C26BE7262D59}" destId="{9BC06859-0072-4EB2-894E-D461D96C44F0}" srcOrd="5" destOrd="0" presId="urn:microsoft.com/office/officeart/2018/2/layout/IconVerticalSolidList"/>
    <dgm:cxn modelId="{85621B00-5924-413A-886B-02B08085622F}" type="presParOf" srcId="{3631A7EE-E03E-4EF0-9B70-C26BE7262D59}" destId="{20175FA5-D64E-484D-BEFF-D4C558DDAD59}" srcOrd="6" destOrd="0" presId="urn:microsoft.com/office/officeart/2018/2/layout/IconVerticalSolidList"/>
    <dgm:cxn modelId="{3A549029-9029-46E3-B59D-F373A9446C71}" type="presParOf" srcId="{20175FA5-D64E-484D-BEFF-D4C558DDAD59}" destId="{99A8FE72-49CC-4E86-82DC-C57B36A28B1E}" srcOrd="0" destOrd="0" presId="urn:microsoft.com/office/officeart/2018/2/layout/IconVerticalSolidList"/>
    <dgm:cxn modelId="{2D0DF214-22DD-4990-8285-63A53DE131F9}" type="presParOf" srcId="{20175FA5-D64E-484D-BEFF-D4C558DDAD59}" destId="{25ED08B7-2580-4522-AE8A-640456D35BA7}" srcOrd="1" destOrd="0" presId="urn:microsoft.com/office/officeart/2018/2/layout/IconVerticalSolidList"/>
    <dgm:cxn modelId="{ACF36AD7-0286-4233-AAD5-FBF0A08C84F5}" type="presParOf" srcId="{20175FA5-D64E-484D-BEFF-D4C558DDAD59}" destId="{7B7E8C83-7398-4A74-8E9E-C2ACC29A33D8}" srcOrd="2" destOrd="0" presId="urn:microsoft.com/office/officeart/2018/2/layout/IconVerticalSolidList"/>
    <dgm:cxn modelId="{2CB9E8BF-23E1-4500-817F-39B315A71AFE}" type="presParOf" srcId="{20175FA5-D64E-484D-BEFF-D4C558DDAD59}" destId="{49747659-8A7A-4319-878A-559FCB1293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DCA987-6250-4DE8-85E2-74633EA4BC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B3AAD8-DE2D-416D-954B-C7C5DD902FCA}">
      <dgm:prSet phldr="0"/>
      <dgm:spPr/>
      <dgm:t>
        <a:bodyPr/>
        <a:lstStyle/>
        <a:p>
          <a:endParaRPr lang="en-IN" dirty="0"/>
        </a:p>
      </dgm:t>
    </dgm:pt>
    <dgm:pt modelId="{DC19E823-09DE-4C2B-AD47-25DAC5549203}" type="parTrans" cxnId="{1CB496DF-2A9E-4E24-8DB6-BFD33237CA6D}">
      <dgm:prSet/>
      <dgm:spPr/>
    </dgm:pt>
    <dgm:pt modelId="{F4971415-BE69-4092-BF05-98F3D3FFEE70}" type="sibTrans" cxnId="{1CB496DF-2A9E-4E24-8DB6-BFD33237CA6D}">
      <dgm:prSet/>
      <dgm:spPr/>
    </dgm:pt>
    <dgm:pt modelId="{AFDACBEE-C453-45B6-B32C-76C892FD5515}">
      <dgm:prSet phldr="0"/>
      <dgm:spPr/>
      <dgm:t>
        <a:bodyPr/>
        <a:lstStyle/>
        <a:p>
          <a:pPr rtl="0"/>
          <a:endParaRPr lang="en-IN" dirty="0">
            <a:latin typeface="Calibri Light" panose="020F0302020204030204"/>
          </a:endParaRPr>
        </a:p>
      </dgm:t>
    </dgm:pt>
    <dgm:pt modelId="{D4BB9DF6-5092-4E19-BB25-034544F0BC9E}" type="parTrans" cxnId="{DB2EB246-1BAF-4341-B1D0-5F7FF968D1E9}">
      <dgm:prSet/>
      <dgm:spPr/>
    </dgm:pt>
    <dgm:pt modelId="{1CCF98DB-D757-4574-AC39-1C24F6E7B8DD}" type="sibTrans" cxnId="{DB2EB246-1BAF-4341-B1D0-5F7FF968D1E9}">
      <dgm:prSet/>
      <dgm:spPr/>
    </dgm:pt>
    <dgm:pt modelId="{D664A246-FC2C-44D7-8F48-5B08D83B4BEF}">
      <dgm:prSet phldr="0"/>
      <dgm:spPr/>
      <dgm:t>
        <a:bodyPr/>
        <a:lstStyle/>
        <a:p>
          <a:pPr rtl="0"/>
          <a:endParaRPr lang="en-IN" dirty="0"/>
        </a:p>
      </dgm:t>
    </dgm:pt>
    <dgm:pt modelId="{CFB6B57A-D0BE-4D46-A90A-ABFA8F13DB73}" type="parTrans" cxnId="{4F3274EC-234A-4336-97F7-018FC630B7BF}">
      <dgm:prSet/>
      <dgm:spPr/>
    </dgm:pt>
    <dgm:pt modelId="{25CF9FAF-8EC1-4038-8B04-06DCE5B1A923}" type="sibTrans" cxnId="{4F3274EC-234A-4336-97F7-018FC630B7BF}">
      <dgm:prSet/>
      <dgm:spPr/>
    </dgm:pt>
    <dgm:pt modelId="{DC0EDD09-02EC-49BF-A84E-1433B9947472}" type="pres">
      <dgm:prSet presAssocID="{8FDCA987-6250-4DE8-85E2-74633EA4BC3F}" presName="linearFlow" presStyleCnt="0">
        <dgm:presLayoutVars>
          <dgm:dir/>
          <dgm:animLvl val="lvl"/>
          <dgm:resizeHandles val="exact"/>
        </dgm:presLayoutVars>
      </dgm:prSet>
      <dgm:spPr/>
    </dgm:pt>
    <dgm:pt modelId="{EEB81639-08CD-4FA1-9869-A5B285170615}" type="pres">
      <dgm:prSet presAssocID="{AFDACBEE-C453-45B6-B32C-76C892FD5515}" presName="composite" presStyleCnt="0"/>
      <dgm:spPr/>
    </dgm:pt>
    <dgm:pt modelId="{B3238BF5-A49D-4133-8156-D7D35F1655E5}" type="pres">
      <dgm:prSet presAssocID="{AFDACBEE-C453-45B6-B32C-76C892FD551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47CA589-66F2-4AD9-B7DC-F59FBDED8CD6}" type="pres">
      <dgm:prSet presAssocID="{AFDACBEE-C453-45B6-B32C-76C892FD5515}" presName="descendantText" presStyleLbl="alignAcc1" presStyleIdx="0" presStyleCnt="3">
        <dgm:presLayoutVars>
          <dgm:bulletEnabled val="1"/>
        </dgm:presLayoutVars>
      </dgm:prSet>
      <dgm:spPr/>
    </dgm:pt>
    <dgm:pt modelId="{339F3461-34D4-42DA-8FE6-3C534E0BFD28}" type="pres">
      <dgm:prSet presAssocID="{1CCF98DB-D757-4574-AC39-1C24F6E7B8DD}" presName="sp" presStyleCnt="0"/>
      <dgm:spPr/>
    </dgm:pt>
    <dgm:pt modelId="{C954CB37-75A2-4345-B408-3B641D889DB3}" type="pres">
      <dgm:prSet presAssocID="{8DB3AAD8-DE2D-416D-954B-C7C5DD902FCA}" presName="composite" presStyleCnt="0"/>
      <dgm:spPr/>
    </dgm:pt>
    <dgm:pt modelId="{62996688-EF38-44CB-ADF6-24F2FDE7F1C8}" type="pres">
      <dgm:prSet presAssocID="{8DB3AAD8-DE2D-416D-954B-C7C5DD902FC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118465-E6E7-404D-BE28-53D6E7012992}" type="pres">
      <dgm:prSet presAssocID="{8DB3AAD8-DE2D-416D-954B-C7C5DD902FCA}" presName="descendantText" presStyleLbl="alignAcc1" presStyleIdx="1" presStyleCnt="3">
        <dgm:presLayoutVars>
          <dgm:bulletEnabled val="1"/>
        </dgm:presLayoutVars>
      </dgm:prSet>
      <dgm:spPr/>
    </dgm:pt>
    <dgm:pt modelId="{C093F198-0EA5-4DA8-A683-203F4B9E9607}" type="pres">
      <dgm:prSet presAssocID="{F4971415-BE69-4092-BF05-98F3D3FFEE70}" presName="sp" presStyleCnt="0"/>
      <dgm:spPr/>
    </dgm:pt>
    <dgm:pt modelId="{14457B8A-E86C-479F-9B5B-EA83A1048CBE}" type="pres">
      <dgm:prSet presAssocID="{D664A246-FC2C-44D7-8F48-5B08D83B4BEF}" presName="composite" presStyleCnt="0"/>
      <dgm:spPr/>
    </dgm:pt>
    <dgm:pt modelId="{F2F6913D-2D90-49E3-8E33-B369301E29B7}" type="pres">
      <dgm:prSet presAssocID="{D664A246-FC2C-44D7-8F48-5B08D83B4BE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5829FDC-3047-48B2-8E0C-93DE0102FEED}" type="pres">
      <dgm:prSet presAssocID="{D664A246-FC2C-44D7-8F48-5B08D83B4BE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2EB246-1BAF-4341-B1D0-5F7FF968D1E9}" srcId="{8FDCA987-6250-4DE8-85E2-74633EA4BC3F}" destId="{AFDACBEE-C453-45B6-B32C-76C892FD5515}" srcOrd="0" destOrd="0" parTransId="{D4BB9DF6-5092-4E19-BB25-034544F0BC9E}" sibTransId="{1CCF98DB-D757-4574-AC39-1C24F6E7B8DD}"/>
    <dgm:cxn modelId="{1F46D784-799D-49B9-965A-AAC6BFEE9800}" type="presOf" srcId="{8FDCA987-6250-4DE8-85E2-74633EA4BC3F}" destId="{DC0EDD09-02EC-49BF-A84E-1433B9947472}" srcOrd="0" destOrd="0" presId="urn:microsoft.com/office/officeart/2005/8/layout/chevron2"/>
    <dgm:cxn modelId="{40543BA4-E185-4BEF-8277-9227AD8E22A9}" type="presOf" srcId="{AFDACBEE-C453-45B6-B32C-76C892FD5515}" destId="{B3238BF5-A49D-4133-8156-D7D35F1655E5}" srcOrd="0" destOrd="0" presId="urn:microsoft.com/office/officeart/2005/8/layout/chevron2"/>
    <dgm:cxn modelId="{1CB496DF-2A9E-4E24-8DB6-BFD33237CA6D}" srcId="{8FDCA987-6250-4DE8-85E2-74633EA4BC3F}" destId="{8DB3AAD8-DE2D-416D-954B-C7C5DD902FCA}" srcOrd="1" destOrd="0" parTransId="{DC19E823-09DE-4C2B-AD47-25DAC5549203}" sibTransId="{F4971415-BE69-4092-BF05-98F3D3FFEE70}"/>
    <dgm:cxn modelId="{3E6600E6-6476-4771-A7A7-CAAAF1EBE26D}" type="presOf" srcId="{D664A246-FC2C-44D7-8F48-5B08D83B4BEF}" destId="{F2F6913D-2D90-49E3-8E33-B369301E29B7}" srcOrd="0" destOrd="0" presId="urn:microsoft.com/office/officeart/2005/8/layout/chevron2"/>
    <dgm:cxn modelId="{4F3274EC-234A-4336-97F7-018FC630B7BF}" srcId="{8FDCA987-6250-4DE8-85E2-74633EA4BC3F}" destId="{D664A246-FC2C-44D7-8F48-5B08D83B4BEF}" srcOrd="2" destOrd="0" parTransId="{CFB6B57A-D0BE-4D46-A90A-ABFA8F13DB73}" sibTransId="{25CF9FAF-8EC1-4038-8B04-06DCE5B1A923}"/>
    <dgm:cxn modelId="{70A92EFF-5CCA-49DF-8D30-25F5EAA4DE23}" type="presOf" srcId="{8DB3AAD8-DE2D-416D-954B-C7C5DD902FCA}" destId="{62996688-EF38-44CB-ADF6-24F2FDE7F1C8}" srcOrd="0" destOrd="0" presId="urn:microsoft.com/office/officeart/2005/8/layout/chevron2"/>
    <dgm:cxn modelId="{108B1CD1-3E7C-4A4B-A867-CA490604A06E}" type="presParOf" srcId="{DC0EDD09-02EC-49BF-A84E-1433B9947472}" destId="{EEB81639-08CD-4FA1-9869-A5B285170615}" srcOrd="0" destOrd="0" presId="urn:microsoft.com/office/officeart/2005/8/layout/chevron2"/>
    <dgm:cxn modelId="{CA0B8F4B-8CB7-492C-B485-6630DD700B15}" type="presParOf" srcId="{EEB81639-08CD-4FA1-9869-A5B285170615}" destId="{B3238BF5-A49D-4133-8156-D7D35F1655E5}" srcOrd="0" destOrd="0" presId="urn:microsoft.com/office/officeart/2005/8/layout/chevron2"/>
    <dgm:cxn modelId="{B9F060C3-5BC9-444E-8DBD-E53ED4097294}" type="presParOf" srcId="{EEB81639-08CD-4FA1-9869-A5B285170615}" destId="{347CA589-66F2-4AD9-B7DC-F59FBDED8CD6}" srcOrd="1" destOrd="0" presId="urn:microsoft.com/office/officeart/2005/8/layout/chevron2"/>
    <dgm:cxn modelId="{0170E32D-7883-4AE9-B11B-15F00B0A1F62}" type="presParOf" srcId="{DC0EDD09-02EC-49BF-A84E-1433B9947472}" destId="{339F3461-34D4-42DA-8FE6-3C534E0BFD28}" srcOrd="1" destOrd="0" presId="urn:microsoft.com/office/officeart/2005/8/layout/chevron2"/>
    <dgm:cxn modelId="{E3631E67-A69F-4BF7-B28B-503899F654FE}" type="presParOf" srcId="{DC0EDD09-02EC-49BF-A84E-1433B9947472}" destId="{C954CB37-75A2-4345-B408-3B641D889DB3}" srcOrd="2" destOrd="0" presId="urn:microsoft.com/office/officeart/2005/8/layout/chevron2"/>
    <dgm:cxn modelId="{9963FCCE-032B-4C45-B8B0-4001D2BFB37E}" type="presParOf" srcId="{C954CB37-75A2-4345-B408-3B641D889DB3}" destId="{62996688-EF38-44CB-ADF6-24F2FDE7F1C8}" srcOrd="0" destOrd="0" presId="urn:microsoft.com/office/officeart/2005/8/layout/chevron2"/>
    <dgm:cxn modelId="{C10A2622-273F-4889-B4D1-FA2BDDF22708}" type="presParOf" srcId="{C954CB37-75A2-4345-B408-3B641D889DB3}" destId="{4E118465-E6E7-404D-BE28-53D6E7012992}" srcOrd="1" destOrd="0" presId="urn:microsoft.com/office/officeart/2005/8/layout/chevron2"/>
    <dgm:cxn modelId="{DC324E5F-D29E-43F2-A34C-CA0E5FB9EA53}" type="presParOf" srcId="{DC0EDD09-02EC-49BF-A84E-1433B9947472}" destId="{C093F198-0EA5-4DA8-A683-203F4B9E9607}" srcOrd="3" destOrd="0" presId="urn:microsoft.com/office/officeart/2005/8/layout/chevron2"/>
    <dgm:cxn modelId="{05D9EE32-7A28-448B-BAC0-D96B05634C3B}" type="presParOf" srcId="{DC0EDD09-02EC-49BF-A84E-1433B9947472}" destId="{14457B8A-E86C-479F-9B5B-EA83A1048CBE}" srcOrd="4" destOrd="0" presId="urn:microsoft.com/office/officeart/2005/8/layout/chevron2"/>
    <dgm:cxn modelId="{55C3F4DD-12E6-40FA-80F6-3EEF499A5ED5}" type="presParOf" srcId="{14457B8A-E86C-479F-9B5B-EA83A1048CBE}" destId="{F2F6913D-2D90-49E3-8E33-B369301E29B7}" srcOrd="0" destOrd="0" presId="urn:microsoft.com/office/officeart/2005/8/layout/chevron2"/>
    <dgm:cxn modelId="{851E9987-D17C-409E-80E9-A931A39792F5}" type="presParOf" srcId="{14457B8A-E86C-479F-9B5B-EA83A1048CBE}" destId="{E5829FDC-3047-48B2-8E0C-93DE0102FE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19823E-D30D-436B-9652-72E6F0094550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576DD31-6F52-43A8-B87F-5DC8270344C1}">
      <dgm:prSet/>
      <dgm:spPr/>
      <dgm:t>
        <a:bodyPr/>
        <a:lstStyle/>
        <a:p>
          <a:r>
            <a:rPr lang="en-US" dirty="0"/>
            <a:t>Collect</a:t>
          </a:r>
        </a:p>
      </dgm:t>
    </dgm:pt>
    <dgm:pt modelId="{EDBE06E3-25E8-4420-AB0B-0BDFE73AF945}" type="parTrans" cxnId="{DD2F204E-95B0-4D90-BAB2-E86141A46595}">
      <dgm:prSet/>
      <dgm:spPr/>
      <dgm:t>
        <a:bodyPr/>
        <a:lstStyle/>
        <a:p>
          <a:endParaRPr lang="en-US"/>
        </a:p>
      </dgm:t>
    </dgm:pt>
    <dgm:pt modelId="{919CCB77-A3FB-444B-B2C6-6F58B2272775}" type="sibTrans" cxnId="{DD2F204E-95B0-4D90-BAB2-E86141A46595}">
      <dgm:prSet/>
      <dgm:spPr/>
      <dgm:t>
        <a:bodyPr/>
        <a:lstStyle/>
        <a:p>
          <a:endParaRPr lang="en-US"/>
        </a:p>
      </dgm:t>
    </dgm:pt>
    <dgm:pt modelId="{B3165539-08D0-4B36-A6CB-8CDD14EBAF4A}">
      <dgm:prSet/>
      <dgm:spPr/>
      <dgm:t>
        <a:bodyPr/>
        <a:lstStyle/>
        <a:p>
          <a:pPr rtl="0"/>
          <a:r>
            <a:rPr lang="en-US" dirty="0"/>
            <a:t>Collect data from </a:t>
          </a:r>
          <a:r>
            <a:rPr lang="en-US" dirty="0">
              <a:latin typeface="Calibri Light" panose="020F0302020204030204"/>
            </a:rPr>
            <a:t>online source like news articles on sports like Tennis.</a:t>
          </a:r>
          <a:endParaRPr lang="en-US" dirty="0"/>
        </a:p>
      </dgm:t>
    </dgm:pt>
    <dgm:pt modelId="{9DC516C0-8BA6-43B8-A7FF-1E3CE7C5A4A8}" type="parTrans" cxnId="{E85B65E0-BC4B-4FA1-910C-C7D907FDD76D}">
      <dgm:prSet/>
      <dgm:spPr/>
      <dgm:t>
        <a:bodyPr/>
        <a:lstStyle/>
        <a:p>
          <a:endParaRPr lang="en-US"/>
        </a:p>
      </dgm:t>
    </dgm:pt>
    <dgm:pt modelId="{30F10C59-C99D-446F-A336-EA3C80F59C11}" type="sibTrans" cxnId="{E85B65E0-BC4B-4FA1-910C-C7D907FDD76D}">
      <dgm:prSet/>
      <dgm:spPr/>
      <dgm:t>
        <a:bodyPr/>
        <a:lstStyle/>
        <a:p>
          <a:endParaRPr lang="en-US"/>
        </a:p>
      </dgm:t>
    </dgm:pt>
    <dgm:pt modelId="{76C7D651-8953-462B-9414-DDEBD04AE32E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Generate Summary</a:t>
          </a:r>
          <a:endParaRPr lang="en-US" dirty="0"/>
        </a:p>
      </dgm:t>
    </dgm:pt>
    <dgm:pt modelId="{423CB51D-A133-4DA9-9B03-F0640F5B20B4}" type="parTrans" cxnId="{2DB0CB83-2BBA-4C14-BF5D-98E112AF23FA}">
      <dgm:prSet/>
      <dgm:spPr/>
      <dgm:t>
        <a:bodyPr/>
        <a:lstStyle/>
        <a:p>
          <a:endParaRPr lang="en-US"/>
        </a:p>
      </dgm:t>
    </dgm:pt>
    <dgm:pt modelId="{75FD629C-9CC8-442F-944A-AE1FE757C652}" type="sibTrans" cxnId="{2DB0CB83-2BBA-4C14-BF5D-98E112AF23FA}">
      <dgm:prSet/>
      <dgm:spPr/>
      <dgm:t>
        <a:bodyPr/>
        <a:lstStyle/>
        <a:p>
          <a:endParaRPr lang="en-US"/>
        </a:p>
      </dgm:t>
    </dgm:pt>
    <dgm:pt modelId="{4BC8A565-5B6E-4928-B281-695D2EED37D0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Break clean and filtered text into vectors and find similarity matrix using Euclidean distances, then rank these statements and generate summary.</a:t>
          </a:r>
          <a:endParaRPr lang="en-US" dirty="0"/>
        </a:p>
      </dgm:t>
    </dgm:pt>
    <dgm:pt modelId="{5F82410D-8CA4-4FE0-8425-BF099AD15B3C}" type="parTrans" cxnId="{DCDF1A0B-9E2F-4B2B-AC02-5174021C8805}">
      <dgm:prSet/>
      <dgm:spPr/>
      <dgm:t>
        <a:bodyPr/>
        <a:lstStyle/>
        <a:p>
          <a:endParaRPr lang="en-US"/>
        </a:p>
      </dgm:t>
    </dgm:pt>
    <dgm:pt modelId="{0C5CE082-ED90-4B3B-A4B8-CF1387533A22}" type="sibTrans" cxnId="{DCDF1A0B-9E2F-4B2B-AC02-5174021C8805}">
      <dgm:prSet/>
      <dgm:spPr/>
      <dgm:t>
        <a:bodyPr/>
        <a:lstStyle/>
        <a:p>
          <a:endParaRPr lang="en-US"/>
        </a:p>
      </dgm:t>
    </dgm:pt>
    <dgm:pt modelId="{69EEEDB2-E24B-4A11-9551-604D7C14F91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Find Accuracy</a:t>
          </a:r>
          <a:endParaRPr lang="en-US" dirty="0"/>
        </a:p>
      </dgm:t>
    </dgm:pt>
    <dgm:pt modelId="{99CE179F-2523-4B97-A650-E488C6FA4862}" type="parTrans" cxnId="{256DBE21-73BD-454D-AB52-3BD90073FE73}">
      <dgm:prSet/>
      <dgm:spPr/>
      <dgm:t>
        <a:bodyPr/>
        <a:lstStyle/>
        <a:p>
          <a:endParaRPr lang="en-US"/>
        </a:p>
      </dgm:t>
    </dgm:pt>
    <dgm:pt modelId="{8343FD3A-2BEC-4625-9153-E55DC89B6116}" type="sibTrans" cxnId="{256DBE21-73BD-454D-AB52-3BD90073FE73}">
      <dgm:prSet/>
      <dgm:spPr/>
      <dgm:t>
        <a:bodyPr/>
        <a:lstStyle/>
        <a:p>
          <a:endParaRPr lang="en-US"/>
        </a:p>
      </dgm:t>
    </dgm:pt>
    <dgm:pt modelId="{50065452-BEF4-4E23-BF03-0F1E4C74D87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 Rouge Score method to find correctness of algorithm.</a:t>
          </a:r>
          <a:endParaRPr lang="en-US" dirty="0"/>
        </a:p>
      </dgm:t>
    </dgm:pt>
    <dgm:pt modelId="{54FFCDB5-F4FD-402C-9367-74F83FD4C41F}" type="parTrans" cxnId="{A2B2683E-35ED-42E5-8491-E085677192F3}">
      <dgm:prSet/>
      <dgm:spPr/>
      <dgm:t>
        <a:bodyPr/>
        <a:lstStyle/>
        <a:p>
          <a:endParaRPr lang="en-US"/>
        </a:p>
      </dgm:t>
    </dgm:pt>
    <dgm:pt modelId="{67F48792-57F8-4BD9-9423-E0CBFF0D27C4}" type="sibTrans" cxnId="{A2B2683E-35ED-42E5-8491-E085677192F3}">
      <dgm:prSet/>
      <dgm:spPr/>
      <dgm:t>
        <a:bodyPr/>
        <a:lstStyle/>
        <a:p>
          <a:endParaRPr lang="en-US"/>
        </a:p>
      </dgm:t>
    </dgm:pt>
    <dgm:pt modelId="{DB9B6B61-1347-42C0-A504-BE0A3C17803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Split</a:t>
          </a:r>
          <a:r>
            <a:rPr lang="en-US" dirty="0"/>
            <a:t> dataset into </a:t>
          </a:r>
          <a:r>
            <a:rPr lang="en-US" dirty="0">
              <a:latin typeface="Calibri Light" panose="020F0302020204030204"/>
            </a:rPr>
            <a:t>individual statements.</a:t>
          </a:r>
          <a:endParaRPr lang="en-US" dirty="0"/>
        </a:p>
      </dgm:t>
    </dgm:pt>
    <dgm:pt modelId="{475D77E8-D585-440E-8CC7-C174129BDB6C}" type="parTrans" cxnId="{3E356CBE-B1FE-4D16-B91D-B3AFD04716C0}">
      <dgm:prSet/>
      <dgm:spPr/>
    </dgm:pt>
    <dgm:pt modelId="{737FB214-ABEF-4CC2-85AF-C7D28BF8FF2E}" type="sibTrans" cxnId="{3E356CBE-B1FE-4D16-B91D-B3AFD04716C0}">
      <dgm:prSet/>
      <dgm:spPr/>
    </dgm:pt>
    <dgm:pt modelId="{C0A12F8F-2326-40B6-A264-738826FFCE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Split</a:t>
          </a:r>
          <a:endParaRPr lang="en-US" dirty="0"/>
        </a:p>
      </dgm:t>
    </dgm:pt>
    <dgm:pt modelId="{15B230DB-95E7-4137-8533-AAB72A6C2226}" type="parTrans" cxnId="{552C6EA2-40E4-4F94-996C-67F3187AB8D0}">
      <dgm:prSet/>
      <dgm:spPr/>
    </dgm:pt>
    <dgm:pt modelId="{6EBBBD4E-8C4F-4F31-86AB-C6AA7EAADD8F}" type="sibTrans" cxnId="{552C6EA2-40E4-4F94-996C-67F3187AB8D0}">
      <dgm:prSet/>
      <dgm:spPr/>
    </dgm:pt>
    <dgm:pt modelId="{ACC81D62-4C36-4EF8-9DBF-DF632554F507}">
      <dgm:prSet phldr="0"/>
      <dgm:spPr/>
      <dgm:t>
        <a:bodyPr/>
        <a:lstStyle/>
        <a:p>
          <a:pPr rtl="0"/>
          <a:r>
            <a:rPr lang="en-US" dirty="0"/>
            <a:t>Preprocess </a:t>
          </a:r>
          <a:r>
            <a:rPr lang="en-US" dirty="0">
              <a:latin typeface="Calibri Light" panose="020F0302020204030204"/>
            </a:rPr>
            <a:t>text by removing punctuations, numbers, special characters and stop words using </a:t>
          </a:r>
          <a:r>
            <a:rPr lang="en-US" dirty="0" err="1">
              <a:latin typeface="Calibri Light" panose="020F0302020204030204"/>
            </a:rPr>
            <a:t>Gensim</a:t>
          </a:r>
          <a:r>
            <a:rPr lang="en-US" dirty="0">
              <a:latin typeface="Calibri Light" panose="020F0302020204030204"/>
            </a:rPr>
            <a:t> library.</a:t>
          </a:r>
          <a:endParaRPr lang="en-US" dirty="0"/>
        </a:p>
      </dgm:t>
    </dgm:pt>
    <dgm:pt modelId="{ED6FF24A-F1B4-4205-9D44-B9DEAC724EA3}" type="parTrans" cxnId="{DC3EA564-CCA2-4BC5-83BE-154AAF62A717}">
      <dgm:prSet/>
      <dgm:spPr/>
    </dgm:pt>
    <dgm:pt modelId="{553CC2A5-4BB4-4385-97A4-7A802BE177E3}" type="sibTrans" cxnId="{DC3EA564-CCA2-4BC5-83BE-154AAF62A717}">
      <dgm:prSet/>
      <dgm:spPr/>
    </dgm:pt>
    <dgm:pt modelId="{6091A9A2-8FF3-483C-95E8-FB395337B4A1}">
      <dgm:prSet phldr="0"/>
      <dgm:spPr/>
      <dgm:t>
        <a:bodyPr/>
        <a:lstStyle/>
        <a:p>
          <a:pPr rtl="0"/>
          <a:r>
            <a:rPr lang="en-US" dirty="0"/>
            <a:t>Preprocess</a:t>
          </a:r>
        </a:p>
      </dgm:t>
    </dgm:pt>
    <dgm:pt modelId="{8D957B2D-F1A5-4C56-858E-E72DCE9F7072}" type="parTrans" cxnId="{71166514-90B3-4094-889F-FEA337A22B6F}">
      <dgm:prSet/>
      <dgm:spPr/>
    </dgm:pt>
    <dgm:pt modelId="{1CAC8AF7-8A2A-483A-907D-73F0B1B6DFAE}" type="sibTrans" cxnId="{71166514-90B3-4094-889F-FEA337A22B6F}">
      <dgm:prSet/>
      <dgm:spPr/>
    </dgm:pt>
    <dgm:pt modelId="{43D0F7E1-2127-4ED8-BF33-F381910AEC0E}" type="pres">
      <dgm:prSet presAssocID="{BA19823E-D30D-436B-9652-72E6F0094550}" presName="Name0" presStyleCnt="0">
        <dgm:presLayoutVars>
          <dgm:dir/>
          <dgm:animLvl val="lvl"/>
          <dgm:resizeHandles val="exact"/>
        </dgm:presLayoutVars>
      </dgm:prSet>
      <dgm:spPr/>
    </dgm:pt>
    <dgm:pt modelId="{2EA31030-D1CC-4A50-92F8-722963A9BCDB}" type="pres">
      <dgm:prSet presAssocID="{69EEEDB2-E24B-4A11-9551-604D7C14F91A}" presName="boxAndChildren" presStyleCnt="0"/>
      <dgm:spPr/>
    </dgm:pt>
    <dgm:pt modelId="{4D6D5F8C-9CDE-47E5-944C-62DD8D688CD8}" type="pres">
      <dgm:prSet presAssocID="{69EEEDB2-E24B-4A11-9551-604D7C14F91A}" presName="parentTextBox" presStyleLbl="alignNode1" presStyleIdx="0" presStyleCnt="5"/>
      <dgm:spPr/>
    </dgm:pt>
    <dgm:pt modelId="{B51AAFAE-BB48-4378-889A-985C65EA2E2D}" type="pres">
      <dgm:prSet presAssocID="{69EEEDB2-E24B-4A11-9551-604D7C14F91A}" presName="descendantBox" presStyleLbl="bgAccFollowNode1" presStyleIdx="0" presStyleCnt="5"/>
      <dgm:spPr/>
    </dgm:pt>
    <dgm:pt modelId="{FBF16849-7517-4BC0-A99B-66D736204BCB}" type="pres">
      <dgm:prSet presAssocID="{75FD629C-9CC8-442F-944A-AE1FE757C652}" presName="sp" presStyleCnt="0"/>
      <dgm:spPr/>
    </dgm:pt>
    <dgm:pt modelId="{CD8CFB40-D9D5-43D4-9A10-F3E759C99E93}" type="pres">
      <dgm:prSet presAssocID="{76C7D651-8953-462B-9414-DDEBD04AE32E}" presName="arrowAndChildren" presStyleCnt="0"/>
      <dgm:spPr/>
    </dgm:pt>
    <dgm:pt modelId="{1EE5A61C-1B63-4E77-B0A5-97430433D74B}" type="pres">
      <dgm:prSet presAssocID="{76C7D651-8953-462B-9414-DDEBD04AE32E}" presName="parentTextArrow" presStyleLbl="node1" presStyleIdx="0" presStyleCnt="0"/>
      <dgm:spPr/>
    </dgm:pt>
    <dgm:pt modelId="{72E4D664-37D4-4C9F-9489-0A0C1723FDA2}" type="pres">
      <dgm:prSet presAssocID="{76C7D651-8953-462B-9414-DDEBD04AE32E}" presName="arrow" presStyleLbl="alignNode1" presStyleIdx="1" presStyleCnt="5"/>
      <dgm:spPr/>
    </dgm:pt>
    <dgm:pt modelId="{66B3D596-4515-482F-B36F-0CF9E3FEEF74}" type="pres">
      <dgm:prSet presAssocID="{76C7D651-8953-462B-9414-DDEBD04AE32E}" presName="descendantArrow" presStyleLbl="bgAccFollowNode1" presStyleIdx="1" presStyleCnt="5"/>
      <dgm:spPr/>
    </dgm:pt>
    <dgm:pt modelId="{F71D47AB-795D-4B4E-B03C-A863938666A9}" type="pres">
      <dgm:prSet presAssocID="{1CAC8AF7-8A2A-483A-907D-73F0B1B6DFAE}" presName="sp" presStyleCnt="0"/>
      <dgm:spPr/>
    </dgm:pt>
    <dgm:pt modelId="{5D68A209-E716-44E8-96F1-E3A927125ED7}" type="pres">
      <dgm:prSet presAssocID="{6091A9A2-8FF3-483C-95E8-FB395337B4A1}" presName="arrowAndChildren" presStyleCnt="0"/>
      <dgm:spPr/>
    </dgm:pt>
    <dgm:pt modelId="{589B0C07-3384-4D72-A7E7-12200F99C0A5}" type="pres">
      <dgm:prSet presAssocID="{6091A9A2-8FF3-483C-95E8-FB395337B4A1}" presName="parentTextArrow" presStyleLbl="node1" presStyleIdx="0" presStyleCnt="0"/>
      <dgm:spPr/>
    </dgm:pt>
    <dgm:pt modelId="{96631A8D-953B-4549-97AF-039A3F22577C}" type="pres">
      <dgm:prSet presAssocID="{6091A9A2-8FF3-483C-95E8-FB395337B4A1}" presName="arrow" presStyleLbl="alignNode1" presStyleIdx="2" presStyleCnt="5"/>
      <dgm:spPr/>
    </dgm:pt>
    <dgm:pt modelId="{2389DCFB-390C-4568-A9D3-3010BA11F925}" type="pres">
      <dgm:prSet presAssocID="{6091A9A2-8FF3-483C-95E8-FB395337B4A1}" presName="descendantArrow" presStyleLbl="bgAccFollowNode1" presStyleIdx="2" presStyleCnt="5"/>
      <dgm:spPr/>
    </dgm:pt>
    <dgm:pt modelId="{50B3143C-4410-4B47-80E6-B32F706260ED}" type="pres">
      <dgm:prSet presAssocID="{6EBBBD4E-8C4F-4F31-86AB-C6AA7EAADD8F}" presName="sp" presStyleCnt="0"/>
      <dgm:spPr/>
    </dgm:pt>
    <dgm:pt modelId="{E01CD098-8CFD-4D33-80EE-F8EAF18FDB13}" type="pres">
      <dgm:prSet presAssocID="{C0A12F8F-2326-40B6-A264-738826FFCE20}" presName="arrowAndChildren" presStyleCnt="0"/>
      <dgm:spPr/>
    </dgm:pt>
    <dgm:pt modelId="{E9D0362F-6C4F-4CA4-BF01-742A94931F21}" type="pres">
      <dgm:prSet presAssocID="{C0A12F8F-2326-40B6-A264-738826FFCE20}" presName="parentTextArrow" presStyleLbl="node1" presStyleIdx="0" presStyleCnt="0"/>
      <dgm:spPr/>
    </dgm:pt>
    <dgm:pt modelId="{A148BF81-4C81-4431-9927-0E242D02F5C8}" type="pres">
      <dgm:prSet presAssocID="{C0A12F8F-2326-40B6-A264-738826FFCE20}" presName="arrow" presStyleLbl="alignNode1" presStyleIdx="3" presStyleCnt="5"/>
      <dgm:spPr/>
    </dgm:pt>
    <dgm:pt modelId="{CAA8D454-39C2-4149-81B9-B4284DE87324}" type="pres">
      <dgm:prSet presAssocID="{C0A12F8F-2326-40B6-A264-738826FFCE20}" presName="descendantArrow" presStyleLbl="bgAccFollowNode1" presStyleIdx="3" presStyleCnt="5"/>
      <dgm:spPr/>
    </dgm:pt>
    <dgm:pt modelId="{E42F41F6-42CE-493D-83BA-471E64671580}" type="pres">
      <dgm:prSet presAssocID="{919CCB77-A3FB-444B-B2C6-6F58B2272775}" presName="sp" presStyleCnt="0"/>
      <dgm:spPr/>
    </dgm:pt>
    <dgm:pt modelId="{9C7B56D8-B39C-439B-BD56-7E640B70E49E}" type="pres">
      <dgm:prSet presAssocID="{8576DD31-6F52-43A8-B87F-5DC8270344C1}" presName="arrowAndChildren" presStyleCnt="0"/>
      <dgm:spPr/>
    </dgm:pt>
    <dgm:pt modelId="{73505881-5EE5-4717-ABC4-8EAF5E341D4D}" type="pres">
      <dgm:prSet presAssocID="{8576DD31-6F52-43A8-B87F-5DC8270344C1}" presName="parentTextArrow" presStyleLbl="node1" presStyleIdx="0" presStyleCnt="0"/>
      <dgm:spPr/>
    </dgm:pt>
    <dgm:pt modelId="{5ABBF0E1-48A0-4F1F-A2CA-5D17174CB30E}" type="pres">
      <dgm:prSet presAssocID="{8576DD31-6F52-43A8-B87F-5DC8270344C1}" presName="arrow" presStyleLbl="alignNode1" presStyleIdx="4" presStyleCnt="5"/>
      <dgm:spPr/>
    </dgm:pt>
    <dgm:pt modelId="{33186DE8-A0CE-4FDE-9E3F-3CFE22600C99}" type="pres">
      <dgm:prSet presAssocID="{8576DD31-6F52-43A8-B87F-5DC8270344C1}" presName="descendantArrow" presStyleLbl="bgAccFollowNode1" presStyleIdx="4" presStyleCnt="5"/>
      <dgm:spPr/>
    </dgm:pt>
  </dgm:ptLst>
  <dgm:cxnLst>
    <dgm:cxn modelId="{850B9B0A-1949-4FA4-A2FB-D7E0E3EA4D12}" type="presOf" srcId="{C0A12F8F-2326-40B6-A264-738826FFCE20}" destId="{E9D0362F-6C4F-4CA4-BF01-742A94931F21}" srcOrd="0" destOrd="0" presId="urn:microsoft.com/office/officeart/2016/7/layout/VerticalDownArrowProcess"/>
    <dgm:cxn modelId="{DCDF1A0B-9E2F-4B2B-AC02-5174021C8805}" srcId="{76C7D651-8953-462B-9414-DDEBD04AE32E}" destId="{4BC8A565-5B6E-4928-B281-695D2EED37D0}" srcOrd="0" destOrd="0" parTransId="{5F82410D-8CA4-4FE0-8425-BF099AD15B3C}" sibTransId="{0C5CE082-ED90-4B3B-A4B8-CF1387533A22}"/>
    <dgm:cxn modelId="{6F0D1D10-23BF-4535-B0EF-304F83FED099}" type="presOf" srcId="{8576DD31-6F52-43A8-B87F-5DC8270344C1}" destId="{5ABBF0E1-48A0-4F1F-A2CA-5D17174CB30E}" srcOrd="1" destOrd="0" presId="urn:microsoft.com/office/officeart/2016/7/layout/VerticalDownArrowProcess"/>
    <dgm:cxn modelId="{71166514-90B3-4094-889F-FEA337A22B6F}" srcId="{BA19823E-D30D-436B-9652-72E6F0094550}" destId="{6091A9A2-8FF3-483C-95E8-FB395337B4A1}" srcOrd="2" destOrd="0" parTransId="{8D957B2D-F1A5-4C56-858E-E72DCE9F7072}" sibTransId="{1CAC8AF7-8A2A-483A-907D-73F0B1B6DFAE}"/>
    <dgm:cxn modelId="{74BAAB19-977D-4AEF-A651-367FB91D4143}" type="presOf" srcId="{DB9B6B61-1347-42C0-A504-BE0A3C178035}" destId="{CAA8D454-39C2-4149-81B9-B4284DE87324}" srcOrd="0" destOrd="0" presId="urn:microsoft.com/office/officeart/2016/7/layout/VerticalDownArrowProcess"/>
    <dgm:cxn modelId="{6334F11D-8D26-4EBB-AAF3-95353C212468}" type="presOf" srcId="{C0A12F8F-2326-40B6-A264-738826FFCE20}" destId="{A148BF81-4C81-4431-9927-0E242D02F5C8}" srcOrd="1" destOrd="0" presId="urn:microsoft.com/office/officeart/2016/7/layout/VerticalDownArrowProcess"/>
    <dgm:cxn modelId="{256DBE21-73BD-454D-AB52-3BD90073FE73}" srcId="{BA19823E-D30D-436B-9652-72E6F0094550}" destId="{69EEEDB2-E24B-4A11-9551-604D7C14F91A}" srcOrd="4" destOrd="0" parTransId="{99CE179F-2523-4B97-A650-E488C6FA4862}" sibTransId="{8343FD3A-2BEC-4625-9153-E55DC89B6116}"/>
    <dgm:cxn modelId="{B8BDA527-2736-4D27-AC08-DB69B03EB06F}" type="presOf" srcId="{6091A9A2-8FF3-483C-95E8-FB395337B4A1}" destId="{589B0C07-3384-4D72-A7E7-12200F99C0A5}" srcOrd="0" destOrd="0" presId="urn:microsoft.com/office/officeart/2016/7/layout/VerticalDownArrowProcess"/>
    <dgm:cxn modelId="{57569339-4EFF-46A4-8581-828AD173C0EF}" type="presOf" srcId="{4BC8A565-5B6E-4928-B281-695D2EED37D0}" destId="{66B3D596-4515-482F-B36F-0CF9E3FEEF74}" srcOrd="0" destOrd="0" presId="urn:microsoft.com/office/officeart/2016/7/layout/VerticalDownArrowProcess"/>
    <dgm:cxn modelId="{A2B2683E-35ED-42E5-8491-E085677192F3}" srcId="{69EEEDB2-E24B-4A11-9551-604D7C14F91A}" destId="{50065452-BEF4-4E23-BF03-0F1E4C74D87C}" srcOrd="0" destOrd="0" parTransId="{54FFCDB5-F4FD-402C-9367-74F83FD4C41F}" sibTransId="{67F48792-57F8-4BD9-9423-E0CBFF0D27C4}"/>
    <dgm:cxn modelId="{DC3EA564-CCA2-4BC5-83BE-154AAF62A717}" srcId="{6091A9A2-8FF3-483C-95E8-FB395337B4A1}" destId="{ACC81D62-4C36-4EF8-9DBF-DF632554F507}" srcOrd="0" destOrd="0" parTransId="{ED6FF24A-F1B4-4205-9D44-B9DEAC724EA3}" sibTransId="{553CC2A5-4BB4-4385-97A4-7A802BE177E3}"/>
    <dgm:cxn modelId="{DD2F204E-95B0-4D90-BAB2-E86141A46595}" srcId="{BA19823E-D30D-436B-9652-72E6F0094550}" destId="{8576DD31-6F52-43A8-B87F-5DC8270344C1}" srcOrd="0" destOrd="0" parTransId="{EDBE06E3-25E8-4420-AB0B-0BDFE73AF945}" sibTransId="{919CCB77-A3FB-444B-B2C6-6F58B2272775}"/>
    <dgm:cxn modelId="{3C54155A-9A41-404D-8EC4-2D989589D661}" type="presOf" srcId="{76C7D651-8953-462B-9414-DDEBD04AE32E}" destId="{72E4D664-37D4-4C9F-9489-0A0C1723FDA2}" srcOrd="1" destOrd="0" presId="urn:microsoft.com/office/officeart/2016/7/layout/VerticalDownArrowProcess"/>
    <dgm:cxn modelId="{CF010F82-0232-48F2-A773-320A3E90E6B3}" type="presOf" srcId="{76C7D651-8953-462B-9414-DDEBD04AE32E}" destId="{1EE5A61C-1B63-4E77-B0A5-97430433D74B}" srcOrd="0" destOrd="0" presId="urn:microsoft.com/office/officeart/2016/7/layout/VerticalDownArrowProcess"/>
    <dgm:cxn modelId="{2DB0CB83-2BBA-4C14-BF5D-98E112AF23FA}" srcId="{BA19823E-D30D-436B-9652-72E6F0094550}" destId="{76C7D651-8953-462B-9414-DDEBD04AE32E}" srcOrd="3" destOrd="0" parTransId="{423CB51D-A133-4DA9-9B03-F0640F5B20B4}" sibTransId="{75FD629C-9CC8-442F-944A-AE1FE757C652}"/>
    <dgm:cxn modelId="{D9003999-C515-4F0D-9183-5E5F10CBCB49}" type="presOf" srcId="{6091A9A2-8FF3-483C-95E8-FB395337B4A1}" destId="{96631A8D-953B-4549-97AF-039A3F22577C}" srcOrd="1" destOrd="0" presId="urn:microsoft.com/office/officeart/2016/7/layout/VerticalDownArrowProcess"/>
    <dgm:cxn modelId="{552C6EA2-40E4-4F94-996C-67F3187AB8D0}" srcId="{BA19823E-D30D-436B-9652-72E6F0094550}" destId="{C0A12F8F-2326-40B6-A264-738826FFCE20}" srcOrd="1" destOrd="0" parTransId="{15B230DB-95E7-4137-8533-AAB72A6C2226}" sibTransId="{6EBBBD4E-8C4F-4F31-86AB-C6AA7EAADD8F}"/>
    <dgm:cxn modelId="{9EFA5CA6-323D-49F6-A7B6-915D2B2E8AA3}" type="presOf" srcId="{8576DD31-6F52-43A8-B87F-5DC8270344C1}" destId="{73505881-5EE5-4717-ABC4-8EAF5E341D4D}" srcOrd="0" destOrd="0" presId="urn:microsoft.com/office/officeart/2016/7/layout/VerticalDownArrowProcess"/>
    <dgm:cxn modelId="{240EFCA9-13F7-491E-A445-0725A0E3A2F1}" type="presOf" srcId="{ACC81D62-4C36-4EF8-9DBF-DF632554F507}" destId="{2389DCFB-390C-4568-A9D3-3010BA11F925}" srcOrd="0" destOrd="0" presId="urn:microsoft.com/office/officeart/2016/7/layout/VerticalDownArrowProcess"/>
    <dgm:cxn modelId="{E4F821B4-C1EF-4421-8F61-370ECD48FC02}" type="presOf" srcId="{69EEEDB2-E24B-4A11-9551-604D7C14F91A}" destId="{4D6D5F8C-9CDE-47E5-944C-62DD8D688CD8}" srcOrd="0" destOrd="0" presId="urn:microsoft.com/office/officeart/2016/7/layout/VerticalDownArrowProcess"/>
    <dgm:cxn modelId="{3E356CBE-B1FE-4D16-B91D-B3AFD04716C0}" srcId="{C0A12F8F-2326-40B6-A264-738826FFCE20}" destId="{DB9B6B61-1347-42C0-A504-BE0A3C178035}" srcOrd="0" destOrd="0" parTransId="{475D77E8-D585-440E-8CC7-C174129BDB6C}" sibTransId="{737FB214-ABEF-4CC2-85AF-C7D28BF8FF2E}"/>
    <dgm:cxn modelId="{538262C5-0C82-4630-A7D8-5C1FA6D19DE3}" type="presOf" srcId="{B3165539-08D0-4B36-A6CB-8CDD14EBAF4A}" destId="{33186DE8-A0CE-4FDE-9E3F-3CFE22600C99}" srcOrd="0" destOrd="0" presId="urn:microsoft.com/office/officeart/2016/7/layout/VerticalDownArrowProcess"/>
    <dgm:cxn modelId="{A30706D9-367F-44AC-B93F-D7FB18DCAAD0}" type="presOf" srcId="{50065452-BEF4-4E23-BF03-0F1E4C74D87C}" destId="{B51AAFAE-BB48-4378-889A-985C65EA2E2D}" srcOrd="0" destOrd="0" presId="urn:microsoft.com/office/officeart/2016/7/layout/VerticalDownArrowProcess"/>
    <dgm:cxn modelId="{E85B65E0-BC4B-4FA1-910C-C7D907FDD76D}" srcId="{8576DD31-6F52-43A8-B87F-5DC8270344C1}" destId="{B3165539-08D0-4B36-A6CB-8CDD14EBAF4A}" srcOrd="0" destOrd="0" parTransId="{9DC516C0-8BA6-43B8-A7FF-1E3CE7C5A4A8}" sibTransId="{30F10C59-C99D-446F-A336-EA3C80F59C11}"/>
    <dgm:cxn modelId="{D08A5FF7-EB2E-48FF-BCA3-E289F0CCBEFA}" type="presOf" srcId="{BA19823E-D30D-436B-9652-72E6F0094550}" destId="{43D0F7E1-2127-4ED8-BF33-F381910AEC0E}" srcOrd="0" destOrd="0" presId="urn:microsoft.com/office/officeart/2016/7/layout/VerticalDownArrowProcess"/>
    <dgm:cxn modelId="{F88AB87C-098D-4283-9DBB-16A105284127}" type="presParOf" srcId="{43D0F7E1-2127-4ED8-BF33-F381910AEC0E}" destId="{2EA31030-D1CC-4A50-92F8-722963A9BCDB}" srcOrd="0" destOrd="0" presId="urn:microsoft.com/office/officeart/2016/7/layout/VerticalDownArrowProcess"/>
    <dgm:cxn modelId="{F515D91F-B645-4BC6-B6A8-19BE042FA0DA}" type="presParOf" srcId="{2EA31030-D1CC-4A50-92F8-722963A9BCDB}" destId="{4D6D5F8C-9CDE-47E5-944C-62DD8D688CD8}" srcOrd="0" destOrd="0" presId="urn:microsoft.com/office/officeart/2016/7/layout/VerticalDownArrowProcess"/>
    <dgm:cxn modelId="{65D64D54-103C-4A50-A60D-CE1DCB5221C9}" type="presParOf" srcId="{2EA31030-D1CC-4A50-92F8-722963A9BCDB}" destId="{B51AAFAE-BB48-4378-889A-985C65EA2E2D}" srcOrd="1" destOrd="0" presId="urn:microsoft.com/office/officeart/2016/7/layout/VerticalDownArrowProcess"/>
    <dgm:cxn modelId="{9443A537-886F-435B-8201-9D48C08108C4}" type="presParOf" srcId="{43D0F7E1-2127-4ED8-BF33-F381910AEC0E}" destId="{FBF16849-7517-4BC0-A99B-66D736204BCB}" srcOrd="1" destOrd="0" presId="urn:microsoft.com/office/officeart/2016/7/layout/VerticalDownArrowProcess"/>
    <dgm:cxn modelId="{75BBC446-E0F9-49B5-BFB2-40DAF2724452}" type="presParOf" srcId="{43D0F7E1-2127-4ED8-BF33-F381910AEC0E}" destId="{CD8CFB40-D9D5-43D4-9A10-F3E759C99E93}" srcOrd="2" destOrd="0" presId="urn:microsoft.com/office/officeart/2016/7/layout/VerticalDownArrowProcess"/>
    <dgm:cxn modelId="{E37004A0-A310-4A2E-84C6-D9A347FC43C1}" type="presParOf" srcId="{CD8CFB40-D9D5-43D4-9A10-F3E759C99E93}" destId="{1EE5A61C-1B63-4E77-B0A5-97430433D74B}" srcOrd="0" destOrd="0" presId="urn:microsoft.com/office/officeart/2016/7/layout/VerticalDownArrowProcess"/>
    <dgm:cxn modelId="{78018790-3E4C-408D-9472-4B8567B20E89}" type="presParOf" srcId="{CD8CFB40-D9D5-43D4-9A10-F3E759C99E93}" destId="{72E4D664-37D4-4C9F-9489-0A0C1723FDA2}" srcOrd="1" destOrd="0" presId="urn:microsoft.com/office/officeart/2016/7/layout/VerticalDownArrowProcess"/>
    <dgm:cxn modelId="{395FB261-10BB-47ED-9F84-BD532B7A361A}" type="presParOf" srcId="{CD8CFB40-D9D5-43D4-9A10-F3E759C99E93}" destId="{66B3D596-4515-482F-B36F-0CF9E3FEEF74}" srcOrd="2" destOrd="0" presId="urn:microsoft.com/office/officeart/2016/7/layout/VerticalDownArrowProcess"/>
    <dgm:cxn modelId="{63EAD891-BF9A-4347-8601-1A5D2D2A89CC}" type="presParOf" srcId="{43D0F7E1-2127-4ED8-BF33-F381910AEC0E}" destId="{F71D47AB-795D-4B4E-B03C-A863938666A9}" srcOrd="3" destOrd="0" presId="urn:microsoft.com/office/officeart/2016/7/layout/VerticalDownArrowProcess"/>
    <dgm:cxn modelId="{9261025A-B4D4-4944-980A-E4364519E76D}" type="presParOf" srcId="{43D0F7E1-2127-4ED8-BF33-F381910AEC0E}" destId="{5D68A209-E716-44E8-96F1-E3A927125ED7}" srcOrd="4" destOrd="0" presId="urn:microsoft.com/office/officeart/2016/7/layout/VerticalDownArrowProcess"/>
    <dgm:cxn modelId="{140366C5-CF75-4772-A761-7C80DF5E47CE}" type="presParOf" srcId="{5D68A209-E716-44E8-96F1-E3A927125ED7}" destId="{589B0C07-3384-4D72-A7E7-12200F99C0A5}" srcOrd="0" destOrd="0" presId="urn:microsoft.com/office/officeart/2016/7/layout/VerticalDownArrowProcess"/>
    <dgm:cxn modelId="{F9B37CA3-0F11-4F92-80FC-9E1E61798477}" type="presParOf" srcId="{5D68A209-E716-44E8-96F1-E3A927125ED7}" destId="{96631A8D-953B-4549-97AF-039A3F22577C}" srcOrd="1" destOrd="0" presId="urn:microsoft.com/office/officeart/2016/7/layout/VerticalDownArrowProcess"/>
    <dgm:cxn modelId="{8BB49599-A9B1-436A-9515-A7063552A461}" type="presParOf" srcId="{5D68A209-E716-44E8-96F1-E3A927125ED7}" destId="{2389DCFB-390C-4568-A9D3-3010BA11F925}" srcOrd="2" destOrd="0" presId="urn:microsoft.com/office/officeart/2016/7/layout/VerticalDownArrowProcess"/>
    <dgm:cxn modelId="{877CD319-E939-4B9D-A4DA-B007B562CC58}" type="presParOf" srcId="{43D0F7E1-2127-4ED8-BF33-F381910AEC0E}" destId="{50B3143C-4410-4B47-80E6-B32F706260ED}" srcOrd="5" destOrd="0" presId="urn:microsoft.com/office/officeart/2016/7/layout/VerticalDownArrowProcess"/>
    <dgm:cxn modelId="{98F42192-005B-4ADE-98BB-E99085667E42}" type="presParOf" srcId="{43D0F7E1-2127-4ED8-BF33-F381910AEC0E}" destId="{E01CD098-8CFD-4D33-80EE-F8EAF18FDB13}" srcOrd="6" destOrd="0" presId="urn:microsoft.com/office/officeart/2016/7/layout/VerticalDownArrowProcess"/>
    <dgm:cxn modelId="{82744B12-1B96-47E3-899C-96A55E350EAF}" type="presParOf" srcId="{E01CD098-8CFD-4D33-80EE-F8EAF18FDB13}" destId="{E9D0362F-6C4F-4CA4-BF01-742A94931F21}" srcOrd="0" destOrd="0" presId="urn:microsoft.com/office/officeart/2016/7/layout/VerticalDownArrowProcess"/>
    <dgm:cxn modelId="{D4DCB551-02F1-4490-8345-9CE2C1D4C298}" type="presParOf" srcId="{E01CD098-8CFD-4D33-80EE-F8EAF18FDB13}" destId="{A148BF81-4C81-4431-9927-0E242D02F5C8}" srcOrd="1" destOrd="0" presId="urn:microsoft.com/office/officeart/2016/7/layout/VerticalDownArrowProcess"/>
    <dgm:cxn modelId="{6B3CAC50-EA31-4CA5-8064-B21A6B2C5322}" type="presParOf" srcId="{E01CD098-8CFD-4D33-80EE-F8EAF18FDB13}" destId="{CAA8D454-39C2-4149-81B9-B4284DE87324}" srcOrd="2" destOrd="0" presId="urn:microsoft.com/office/officeart/2016/7/layout/VerticalDownArrowProcess"/>
    <dgm:cxn modelId="{C358E6EB-630A-4115-AFD5-E2462F4313BF}" type="presParOf" srcId="{43D0F7E1-2127-4ED8-BF33-F381910AEC0E}" destId="{E42F41F6-42CE-493D-83BA-471E64671580}" srcOrd="7" destOrd="0" presId="urn:microsoft.com/office/officeart/2016/7/layout/VerticalDownArrowProcess"/>
    <dgm:cxn modelId="{DD110B1C-049A-4ECB-84C5-3936DAB4A05B}" type="presParOf" srcId="{43D0F7E1-2127-4ED8-BF33-F381910AEC0E}" destId="{9C7B56D8-B39C-439B-BD56-7E640B70E49E}" srcOrd="8" destOrd="0" presId="urn:microsoft.com/office/officeart/2016/7/layout/VerticalDownArrowProcess"/>
    <dgm:cxn modelId="{FB5B2CD9-2EE1-408F-A0B8-185428D77EAE}" type="presParOf" srcId="{9C7B56D8-B39C-439B-BD56-7E640B70E49E}" destId="{73505881-5EE5-4717-ABC4-8EAF5E341D4D}" srcOrd="0" destOrd="0" presId="urn:microsoft.com/office/officeart/2016/7/layout/VerticalDownArrowProcess"/>
    <dgm:cxn modelId="{EBDC2563-5E2D-4532-A1C6-A076E868ED07}" type="presParOf" srcId="{9C7B56D8-B39C-439B-BD56-7E640B70E49E}" destId="{5ABBF0E1-48A0-4F1F-A2CA-5D17174CB30E}" srcOrd="1" destOrd="0" presId="urn:microsoft.com/office/officeart/2016/7/layout/VerticalDownArrowProcess"/>
    <dgm:cxn modelId="{32BA3066-14CD-49FC-9132-41C2B43DBA42}" type="presParOf" srcId="{9C7B56D8-B39C-439B-BD56-7E640B70E49E}" destId="{33186DE8-A0CE-4FDE-9E3F-3CFE22600C9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24B9C-AD47-494E-A237-F82FA03FE7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6D378-A567-4111-A879-F3AA402713BD}">
      <dgm:prSet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Import split_sentences() function from Gensim's summarization </a:t>
          </a:r>
          <a:r>
            <a:rPr lang="en-US" b="1" dirty="0" err="1">
              <a:latin typeface="Calibri Light" panose="020F0302020204030204"/>
            </a:rPr>
            <a:t>textcleaner</a:t>
          </a:r>
          <a:r>
            <a:rPr lang="en-US" b="1" dirty="0">
              <a:latin typeface="Calibri Light" panose="020F0302020204030204"/>
            </a:rPr>
            <a:t> library.</a:t>
          </a:r>
          <a:endParaRPr lang="en-US" b="1" dirty="0"/>
        </a:p>
      </dgm:t>
    </dgm:pt>
    <dgm:pt modelId="{F9482FF9-4A2E-4B3A-9CF1-2F53ABC72926}" type="parTrans" cxnId="{1646AB3D-365A-407B-9982-2DAD0E6C404E}">
      <dgm:prSet/>
      <dgm:spPr/>
      <dgm:t>
        <a:bodyPr/>
        <a:lstStyle/>
        <a:p>
          <a:endParaRPr lang="en-US"/>
        </a:p>
      </dgm:t>
    </dgm:pt>
    <dgm:pt modelId="{46F0B477-C372-4387-9750-A370EBE7A3AF}" type="sibTrans" cxnId="{1646AB3D-365A-407B-9982-2DAD0E6C404E}">
      <dgm:prSet/>
      <dgm:spPr/>
      <dgm:t>
        <a:bodyPr/>
        <a:lstStyle/>
        <a:p>
          <a:endParaRPr lang="en-US"/>
        </a:p>
      </dgm:t>
    </dgm:pt>
    <dgm:pt modelId="{EBFE413A-A7F6-4C50-856A-E752524CC7B7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Split the given text into statements/sentences using the </a:t>
          </a:r>
          <a:r>
            <a:rPr lang="en-US" dirty="0" err="1">
              <a:latin typeface="Calibri Light" panose="020F0302020204030204"/>
            </a:rPr>
            <a:t>split_sentences</a:t>
          </a:r>
          <a:r>
            <a:rPr lang="en-US" dirty="0">
              <a:latin typeface="Calibri Light" panose="020F0302020204030204"/>
            </a:rPr>
            <a:t>() function and keep appending the result into statements[] variable.</a:t>
          </a:r>
          <a:endParaRPr lang="en-US" dirty="0"/>
        </a:p>
      </dgm:t>
    </dgm:pt>
    <dgm:pt modelId="{332F4FCF-D8D1-48B9-A2F7-8B899D1C8499}" type="parTrans" cxnId="{8C8251EC-2BA9-4DEC-9196-1864D48AA23F}">
      <dgm:prSet/>
      <dgm:spPr/>
      <dgm:t>
        <a:bodyPr/>
        <a:lstStyle/>
        <a:p>
          <a:endParaRPr lang="en-US"/>
        </a:p>
      </dgm:t>
    </dgm:pt>
    <dgm:pt modelId="{91EEC336-BD14-4B94-AF5C-802D5B05614F}" type="sibTrans" cxnId="{8C8251EC-2BA9-4DEC-9196-1864D48AA23F}">
      <dgm:prSet/>
      <dgm:spPr/>
      <dgm:t>
        <a:bodyPr/>
        <a:lstStyle/>
        <a:p>
          <a:endParaRPr lang="en-US"/>
        </a:p>
      </dgm:t>
    </dgm:pt>
    <dgm:pt modelId="{AA0C74A3-F7DC-4DA3-90E9-5E512EF9EB7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Now after the splitting has been done, flatten the resultant list i.e. statements[] variable to reduce its dimension.</a:t>
          </a:r>
        </a:p>
      </dgm:t>
    </dgm:pt>
    <dgm:pt modelId="{7F376764-906C-4A74-AC05-2C85A7C1ADC2}" type="parTrans" cxnId="{ECF96B14-82B8-4772-B8B8-27A24EAFB86A}">
      <dgm:prSet/>
      <dgm:spPr/>
    </dgm:pt>
    <dgm:pt modelId="{064365CD-2A86-4EA3-BF03-F92E1D75BC8B}" type="sibTrans" cxnId="{ECF96B14-82B8-4772-B8B8-27A24EAFB86A}">
      <dgm:prSet/>
      <dgm:spPr/>
    </dgm:pt>
    <dgm:pt modelId="{7A0B2437-09D9-412A-81E5-427CA08D1475}" type="pres">
      <dgm:prSet presAssocID="{33124B9C-AD47-494E-A237-F82FA03FE7DA}" presName="linear" presStyleCnt="0">
        <dgm:presLayoutVars>
          <dgm:animLvl val="lvl"/>
          <dgm:resizeHandles val="exact"/>
        </dgm:presLayoutVars>
      </dgm:prSet>
      <dgm:spPr/>
    </dgm:pt>
    <dgm:pt modelId="{FB8EC269-FBE6-4049-98A2-8767FE2643A2}" type="pres">
      <dgm:prSet presAssocID="{F156D378-A567-4111-A879-F3AA402713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1F46B3-1770-46AF-BDA0-12A8949B81A5}" type="pres">
      <dgm:prSet presAssocID="{46F0B477-C372-4387-9750-A370EBE7A3AF}" presName="spacer" presStyleCnt="0"/>
      <dgm:spPr/>
    </dgm:pt>
    <dgm:pt modelId="{1C3F2039-A6E0-4205-8E3B-22531AC0913E}" type="pres">
      <dgm:prSet presAssocID="{EBFE413A-A7F6-4C50-856A-E752524CC7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EEC20F-240F-49FB-AC10-FB5472F8A814}" type="pres">
      <dgm:prSet presAssocID="{91EEC336-BD14-4B94-AF5C-802D5B05614F}" presName="spacer" presStyleCnt="0"/>
      <dgm:spPr/>
    </dgm:pt>
    <dgm:pt modelId="{151EFEC4-B73E-4C2B-86B8-1C2D3A0D724F}" type="pres">
      <dgm:prSet presAssocID="{AA0C74A3-F7DC-4DA3-90E9-5E512EF9EB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26EE03-7976-4D31-879E-F4927B5C07DA}" type="presOf" srcId="{F156D378-A567-4111-A879-F3AA402713BD}" destId="{FB8EC269-FBE6-4049-98A2-8767FE2643A2}" srcOrd="0" destOrd="0" presId="urn:microsoft.com/office/officeart/2005/8/layout/vList2"/>
    <dgm:cxn modelId="{ECF96B14-82B8-4772-B8B8-27A24EAFB86A}" srcId="{33124B9C-AD47-494E-A237-F82FA03FE7DA}" destId="{AA0C74A3-F7DC-4DA3-90E9-5E512EF9EB75}" srcOrd="2" destOrd="0" parTransId="{7F376764-906C-4A74-AC05-2C85A7C1ADC2}" sibTransId="{064365CD-2A86-4EA3-BF03-F92E1D75BC8B}"/>
    <dgm:cxn modelId="{F0BAF51D-831F-4A0C-8A65-1BD07218A715}" type="presOf" srcId="{33124B9C-AD47-494E-A237-F82FA03FE7DA}" destId="{7A0B2437-09D9-412A-81E5-427CA08D1475}" srcOrd="0" destOrd="0" presId="urn:microsoft.com/office/officeart/2005/8/layout/vList2"/>
    <dgm:cxn modelId="{1646AB3D-365A-407B-9982-2DAD0E6C404E}" srcId="{33124B9C-AD47-494E-A237-F82FA03FE7DA}" destId="{F156D378-A567-4111-A879-F3AA402713BD}" srcOrd="0" destOrd="0" parTransId="{F9482FF9-4A2E-4B3A-9CF1-2F53ABC72926}" sibTransId="{46F0B477-C372-4387-9750-A370EBE7A3AF}"/>
    <dgm:cxn modelId="{F64E8275-E75D-4CB0-8B5B-29E6873C8B67}" type="presOf" srcId="{AA0C74A3-F7DC-4DA3-90E9-5E512EF9EB75}" destId="{151EFEC4-B73E-4C2B-86B8-1C2D3A0D724F}" srcOrd="0" destOrd="0" presId="urn:microsoft.com/office/officeart/2005/8/layout/vList2"/>
    <dgm:cxn modelId="{8C8251EC-2BA9-4DEC-9196-1864D48AA23F}" srcId="{33124B9C-AD47-494E-A237-F82FA03FE7DA}" destId="{EBFE413A-A7F6-4C50-856A-E752524CC7B7}" srcOrd="1" destOrd="0" parTransId="{332F4FCF-D8D1-48B9-A2F7-8B899D1C8499}" sibTransId="{91EEC336-BD14-4B94-AF5C-802D5B05614F}"/>
    <dgm:cxn modelId="{0E29D3EF-9437-4114-B06D-B6AFC73924F8}" type="presOf" srcId="{EBFE413A-A7F6-4C50-856A-E752524CC7B7}" destId="{1C3F2039-A6E0-4205-8E3B-22531AC0913E}" srcOrd="0" destOrd="0" presId="urn:microsoft.com/office/officeart/2005/8/layout/vList2"/>
    <dgm:cxn modelId="{6E1C2264-8493-4669-B859-81BC32DA6F3C}" type="presParOf" srcId="{7A0B2437-09D9-412A-81E5-427CA08D1475}" destId="{FB8EC269-FBE6-4049-98A2-8767FE2643A2}" srcOrd="0" destOrd="0" presId="urn:microsoft.com/office/officeart/2005/8/layout/vList2"/>
    <dgm:cxn modelId="{516CD5A0-19D7-41AB-966A-5A1B26F270A2}" type="presParOf" srcId="{7A0B2437-09D9-412A-81E5-427CA08D1475}" destId="{991F46B3-1770-46AF-BDA0-12A8949B81A5}" srcOrd="1" destOrd="0" presId="urn:microsoft.com/office/officeart/2005/8/layout/vList2"/>
    <dgm:cxn modelId="{8F15AD32-A5CA-4872-9C7E-0A9A25CC6462}" type="presParOf" srcId="{7A0B2437-09D9-412A-81E5-427CA08D1475}" destId="{1C3F2039-A6E0-4205-8E3B-22531AC0913E}" srcOrd="2" destOrd="0" presId="urn:microsoft.com/office/officeart/2005/8/layout/vList2"/>
    <dgm:cxn modelId="{D32F4CA7-BEFA-41CC-8BD0-678D94DB8546}" type="presParOf" srcId="{7A0B2437-09D9-412A-81E5-427CA08D1475}" destId="{B9EEC20F-240F-49FB-AC10-FB5472F8A814}" srcOrd="3" destOrd="0" presId="urn:microsoft.com/office/officeart/2005/8/layout/vList2"/>
    <dgm:cxn modelId="{A6C4C005-2AB1-4FDC-98C4-EF89B2272C46}" type="presParOf" srcId="{7A0B2437-09D9-412A-81E5-427CA08D1475}" destId="{151EFEC4-B73E-4C2B-86B8-1C2D3A0D72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C386D3-D375-422D-B129-0CB36E146C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DC226-4E03-4AD0-AF8E-152EDC6F95A4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 err="1">
              <a:latin typeface="Calibri Light" panose="020F0302020204030204"/>
            </a:rPr>
            <a:t>GloVe</a:t>
          </a:r>
          <a:r>
            <a:rPr lang="en-US" dirty="0">
              <a:latin typeface="Calibri Light" panose="020F0302020204030204"/>
            </a:rPr>
            <a:t> is a word vector technique that leverages both </a:t>
          </a:r>
          <a:r>
            <a:rPr lang="en-US" b="1" dirty="0">
              <a:latin typeface="Calibri Light" panose="020F0302020204030204"/>
            </a:rPr>
            <a:t>global</a:t>
          </a:r>
          <a:r>
            <a:rPr lang="en-US" dirty="0">
              <a:latin typeface="Calibri Light" panose="020F0302020204030204"/>
            </a:rPr>
            <a:t> and local statistics of a corpus in order to come up with a principled loss function which uses both these.</a:t>
          </a:r>
          <a:endParaRPr lang="en-US" dirty="0"/>
        </a:p>
      </dgm:t>
    </dgm:pt>
    <dgm:pt modelId="{92E7C447-F6AC-4744-B8D9-713C46EE932B}" type="parTrans" cxnId="{10719CEF-1B01-4D6E-A3F8-87185CBAB209}">
      <dgm:prSet/>
      <dgm:spPr/>
    </dgm:pt>
    <dgm:pt modelId="{31CB1D7F-3E38-47D4-B942-D64A4E7B06F9}" type="sibTrans" cxnId="{10719CEF-1B01-4D6E-A3F8-87185CBAB209}">
      <dgm:prSet/>
      <dgm:spPr/>
    </dgm:pt>
    <dgm:pt modelId="{7FC1FE2E-1270-48B7-924B-634FEB59CB7A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>
              <a:latin typeface="Calibri Light" panose="020F0302020204030204"/>
            </a:rPr>
            <a:t>So we import 822.42 mb file of </a:t>
          </a:r>
          <a:r>
            <a:rPr lang="en-US" dirty="0" err="1">
              <a:latin typeface="Calibri Light" panose="020F0302020204030204"/>
            </a:rPr>
            <a:t>GloVe</a:t>
          </a:r>
          <a:r>
            <a:rPr lang="en-US" dirty="0">
              <a:latin typeface="Calibri Light" panose="020F0302020204030204"/>
            </a:rPr>
            <a:t> from the internet and unzip it.</a:t>
          </a:r>
          <a:endParaRPr lang="en-US" dirty="0"/>
        </a:p>
      </dgm:t>
    </dgm:pt>
    <dgm:pt modelId="{2423D449-A6F7-48E9-BF68-64FBE988D0A9}" type="parTrans" cxnId="{0452E0F9-F7D1-4436-B5CC-DDB364648764}">
      <dgm:prSet/>
      <dgm:spPr/>
    </dgm:pt>
    <dgm:pt modelId="{5A0D6B02-BBEC-4DE4-8E25-FB7CCEDAD46A}" type="sibTrans" cxnId="{0452E0F9-F7D1-4436-B5CC-DDB364648764}">
      <dgm:prSet/>
      <dgm:spPr/>
    </dgm:pt>
    <dgm:pt modelId="{E39E094D-1AD0-4B50-856B-717452B0E335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>
              <a:latin typeface="Calibri Light" panose="020F0302020204030204"/>
            </a:rPr>
            <a:t>Next we extract word vectors from statements and store them in </a:t>
          </a:r>
          <a:r>
            <a:rPr lang="en-US" dirty="0" err="1">
              <a:latin typeface="Calibri Light" panose="020F0302020204030204"/>
            </a:rPr>
            <a:t>statement_vectors</a:t>
          </a:r>
          <a:r>
            <a:rPr lang="en-US" dirty="0">
              <a:latin typeface="Calibri Light" panose="020F0302020204030204"/>
            </a:rPr>
            <a:t> variable using coefficients(</a:t>
          </a:r>
          <a:r>
            <a:rPr lang="en-US" dirty="0" err="1">
              <a:latin typeface="Calibri Light" panose="020F0302020204030204"/>
            </a:rPr>
            <a:t>coefs</a:t>
          </a:r>
          <a:r>
            <a:rPr lang="en-US" dirty="0">
              <a:latin typeface="Calibri Light" panose="020F0302020204030204"/>
            </a:rPr>
            <a:t>).</a:t>
          </a:r>
        </a:p>
      </dgm:t>
    </dgm:pt>
    <dgm:pt modelId="{DEC8E321-64B0-40C5-97E8-69DAE7ADDB0E}" type="parTrans" cxnId="{89FBD0E8-3714-4CEF-8C98-FD7C2CF414E5}">
      <dgm:prSet/>
      <dgm:spPr/>
    </dgm:pt>
    <dgm:pt modelId="{566114BE-0415-4F71-BB44-0FF6F1F0679F}" type="sibTrans" cxnId="{89FBD0E8-3714-4CEF-8C98-FD7C2CF414E5}">
      <dgm:prSet/>
      <dgm:spPr/>
    </dgm:pt>
    <dgm:pt modelId="{21DCAA8D-BC14-4993-963A-71B09A17163C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>
              <a:latin typeface="Calibri Light" panose="020F0302020204030204"/>
            </a:rPr>
            <a:t>The number of vectors come out to be </a:t>
          </a:r>
          <a:r>
            <a:rPr lang="en-US" dirty="0"/>
            <a:t>400000</a:t>
          </a:r>
          <a:r>
            <a:rPr lang="en-US" dirty="0">
              <a:latin typeface="Calibri Light" panose="020F0302020204030204"/>
            </a:rPr>
            <a:t> for this dataset.</a:t>
          </a:r>
          <a:endParaRPr lang="en-US" dirty="0"/>
        </a:p>
      </dgm:t>
    </dgm:pt>
    <dgm:pt modelId="{5223421D-F266-4EED-835D-048E5C4D9BC3}" type="parTrans" cxnId="{010B8486-5258-42AC-AFA1-09333B30E9BE}">
      <dgm:prSet/>
      <dgm:spPr/>
    </dgm:pt>
    <dgm:pt modelId="{A753185D-6790-4F2B-BEB8-A0ACD0F39084}" type="sibTrans" cxnId="{010B8486-5258-42AC-AFA1-09333B30E9BE}">
      <dgm:prSet/>
      <dgm:spPr/>
    </dgm:pt>
    <dgm:pt modelId="{82159832-B009-4405-A94B-3E44D1DED966}" type="pres">
      <dgm:prSet presAssocID="{B1C386D3-D375-422D-B129-0CB36E146CBB}" presName="linear" presStyleCnt="0">
        <dgm:presLayoutVars>
          <dgm:animLvl val="lvl"/>
          <dgm:resizeHandles val="exact"/>
        </dgm:presLayoutVars>
      </dgm:prSet>
      <dgm:spPr/>
    </dgm:pt>
    <dgm:pt modelId="{02ACB433-C427-4C5F-97DF-13430505A3E9}" type="pres">
      <dgm:prSet presAssocID="{67ADC226-4E03-4AD0-AF8E-152EDC6F95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70061D-00CA-4A99-AB81-0BF8AB06CAF5}" type="pres">
      <dgm:prSet presAssocID="{31CB1D7F-3E38-47D4-B942-D64A4E7B06F9}" presName="spacer" presStyleCnt="0"/>
      <dgm:spPr/>
    </dgm:pt>
    <dgm:pt modelId="{D271900D-780A-4459-8A72-96409A3F6BF7}" type="pres">
      <dgm:prSet presAssocID="{7FC1FE2E-1270-48B7-924B-634FEB59CB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D7CA4A-95BD-4E02-8E23-16D26BA16A74}" type="pres">
      <dgm:prSet presAssocID="{5A0D6B02-BBEC-4DE4-8E25-FB7CCEDAD46A}" presName="spacer" presStyleCnt="0"/>
      <dgm:spPr/>
    </dgm:pt>
    <dgm:pt modelId="{F90C2CB2-2F26-4D58-8A2B-F5E2ECB77831}" type="pres">
      <dgm:prSet presAssocID="{E39E094D-1AD0-4B50-856B-717452B0E3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7E0B21-6B2C-4295-8103-1B0E329D303A}" type="pres">
      <dgm:prSet presAssocID="{566114BE-0415-4F71-BB44-0FF6F1F0679F}" presName="spacer" presStyleCnt="0"/>
      <dgm:spPr/>
    </dgm:pt>
    <dgm:pt modelId="{DAC68293-A893-400B-A4EB-29FF490524C0}" type="pres">
      <dgm:prSet presAssocID="{21DCAA8D-BC14-4993-963A-71B09A1716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FA2C02-B6EC-4119-A531-E04DD7446291}" type="presOf" srcId="{7FC1FE2E-1270-48B7-924B-634FEB59CB7A}" destId="{D271900D-780A-4459-8A72-96409A3F6BF7}" srcOrd="0" destOrd="0" presId="urn:microsoft.com/office/officeart/2005/8/layout/vList2"/>
    <dgm:cxn modelId="{9E1B9E08-E2A2-40F2-97D5-275D52E4E500}" type="presOf" srcId="{B1C386D3-D375-422D-B129-0CB36E146CBB}" destId="{82159832-B009-4405-A94B-3E44D1DED966}" srcOrd="0" destOrd="0" presId="urn:microsoft.com/office/officeart/2005/8/layout/vList2"/>
    <dgm:cxn modelId="{73E8F80B-337E-4E38-82B0-D1075DE2492D}" type="presOf" srcId="{67ADC226-4E03-4AD0-AF8E-152EDC6F95A4}" destId="{02ACB433-C427-4C5F-97DF-13430505A3E9}" srcOrd="0" destOrd="0" presId="urn:microsoft.com/office/officeart/2005/8/layout/vList2"/>
    <dgm:cxn modelId="{22636F71-2682-4CC8-8EDA-114F6F859D34}" type="presOf" srcId="{E39E094D-1AD0-4B50-856B-717452B0E335}" destId="{F90C2CB2-2F26-4D58-8A2B-F5E2ECB77831}" srcOrd="0" destOrd="0" presId="urn:microsoft.com/office/officeart/2005/8/layout/vList2"/>
    <dgm:cxn modelId="{010B8486-5258-42AC-AFA1-09333B30E9BE}" srcId="{B1C386D3-D375-422D-B129-0CB36E146CBB}" destId="{21DCAA8D-BC14-4993-963A-71B09A17163C}" srcOrd="3" destOrd="0" parTransId="{5223421D-F266-4EED-835D-048E5C4D9BC3}" sibTransId="{A753185D-6790-4F2B-BEB8-A0ACD0F39084}"/>
    <dgm:cxn modelId="{6285F1D1-B087-4314-BFCF-78EBD0E77026}" type="presOf" srcId="{21DCAA8D-BC14-4993-963A-71B09A17163C}" destId="{DAC68293-A893-400B-A4EB-29FF490524C0}" srcOrd="0" destOrd="0" presId="urn:microsoft.com/office/officeart/2005/8/layout/vList2"/>
    <dgm:cxn modelId="{89FBD0E8-3714-4CEF-8C98-FD7C2CF414E5}" srcId="{B1C386D3-D375-422D-B129-0CB36E146CBB}" destId="{E39E094D-1AD0-4B50-856B-717452B0E335}" srcOrd="2" destOrd="0" parTransId="{DEC8E321-64B0-40C5-97E8-69DAE7ADDB0E}" sibTransId="{566114BE-0415-4F71-BB44-0FF6F1F0679F}"/>
    <dgm:cxn modelId="{10719CEF-1B01-4D6E-A3F8-87185CBAB209}" srcId="{B1C386D3-D375-422D-B129-0CB36E146CBB}" destId="{67ADC226-4E03-4AD0-AF8E-152EDC6F95A4}" srcOrd="0" destOrd="0" parTransId="{92E7C447-F6AC-4744-B8D9-713C46EE932B}" sibTransId="{31CB1D7F-3E38-47D4-B942-D64A4E7B06F9}"/>
    <dgm:cxn modelId="{0452E0F9-F7D1-4436-B5CC-DDB364648764}" srcId="{B1C386D3-D375-422D-B129-0CB36E146CBB}" destId="{7FC1FE2E-1270-48B7-924B-634FEB59CB7A}" srcOrd="1" destOrd="0" parTransId="{2423D449-A6F7-48E9-BF68-64FBE988D0A9}" sibTransId="{5A0D6B02-BBEC-4DE4-8E25-FB7CCEDAD46A}"/>
    <dgm:cxn modelId="{E7E27D44-EF04-4A03-9043-BA5A0F6BA8B1}" type="presParOf" srcId="{82159832-B009-4405-A94B-3E44D1DED966}" destId="{02ACB433-C427-4C5F-97DF-13430505A3E9}" srcOrd="0" destOrd="0" presId="urn:microsoft.com/office/officeart/2005/8/layout/vList2"/>
    <dgm:cxn modelId="{3E47D0BD-D971-498D-B13F-94029ABE01F5}" type="presParOf" srcId="{82159832-B009-4405-A94B-3E44D1DED966}" destId="{B170061D-00CA-4A99-AB81-0BF8AB06CAF5}" srcOrd="1" destOrd="0" presId="urn:microsoft.com/office/officeart/2005/8/layout/vList2"/>
    <dgm:cxn modelId="{E0F07889-9613-401B-BE06-71750A67269A}" type="presParOf" srcId="{82159832-B009-4405-A94B-3E44D1DED966}" destId="{D271900D-780A-4459-8A72-96409A3F6BF7}" srcOrd="2" destOrd="0" presId="urn:microsoft.com/office/officeart/2005/8/layout/vList2"/>
    <dgm:cxn modelId="{A459A973-0230-4330-9FDC-DFE4444CA24A}" type="presParOf" srcId="{82159832-B009-4405-A94B-3E44D1DED966}" destId="{02D7CA4A-95BD-4E02-8E23-16D26BA16A74}" srcOrd="3" destOrd="0" presId="urn:microsoft.com/office/officeart/2005/8/layout/vList2"/>
    <dgm:cxn modelId="{142F742B-1CF5-412E-A0E4-0E512676A18D}" type="presParOf" srcId="{82159832-B009-4405-A94B-3E44D1DED966}" destId="{F90C2CB2-2F26-4D58-8A2B-F5E2ECB77831}" srcOrd="4" destOrd="0" presId="urn:microsoft.com/office/officeart/2005/8/layout/vList2"/>
    <dgm:cxn modelId="{FD5C62A5-9CBE-44DC-806E-3E9B78AA5827}" type="presParOf" srcId="{82159832-B009-4405-A94B-3E44D1DED966}" destId="{A47E0B21-6B2C-4295-8103-1B0E329D303A}" srcOrd="5" destOrd="0" presId="urn:microsoft.com/office/officeart/2005/8/layout/vList2"/>
    <dgm:cxn modelId="{87D351E3-C7D5-4605-8FF6-6F10D8567437}" type="presParOf" srcId="{82159832-B009-4405-A94B-3E44D1DED966}" destId="{DAC68293-A893-400B-A4EB-29FF490524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386D3-D375-422D-B129-0CB36E146C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DC226-4E03-4AD0-AF8E-152EDC6F95A4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>
              <a:latin typeface="Calibri Light" panose="020F0302020204030204"/>
            </a:rPr>
            <a:t>We import relevant functions from </a:t>
          </a:r>
          <a:r>
            <a:rPr lang="en-US" dirty="0" err="1">
              <a:latin typeface="Calibri Light" panose="020F0302020204030204"/>
            </a:rPr>
            <a:t>Gensim's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parsing.preprocessing</a:t>
          </a:r>
          <a:r>
            <a:rPr lang="en-US" dirty="0">
              <a:latin typeface="Calibri Light" panose="020F0302020204030204"/>
            </a:rPr>
            <a:t> module to remove punctuations, numbers and special characters from the </a:t>
          </a:r>
          <a:r>
            <a:rPr lang="en-US" dirty="0" err="1">
              <a:latin typeface="Calibri Light" panose="020F0302020204030204"/>
            </a:rPr>
            <a:t>splitted</a:t>
          </a:r>
          <a:r>
            <a:rPr lang="en-US" dirty="0">
              <a:latin typeface="Calibri Light" panose="020F0302020204030204"/>
            </a:rPr>
            <a:t> text. Initialize </a:t>
          </a:r>
          <a:r>
            <a:rPr lang="en-US" dirty="0" err="1">
              <a:latin typeface="Calibri Light" panose="020F0302020204030204"/>
            </a:rPr>
            <a:t>clean_statements</a:t>
          </a:r>
          <a:r>
            <a:rPr lang="en-US" dirty="0">
              <a:latin typeface="Calibri Light" panose="020F0302020204030204"/>
            </a:rPr>
            <a:t>[] variable to store the preprocessed text.</a:t>
          </a:r>
          <a:endParaRPr lang="en-US" dirty="0"/>
        </a:p>
      </dgm:t>
    </dgm:pt>
    <dgm:pt modelId="{92E7C447-F6AC-4744-B8D9-713C46EE932B}" type="parTrans" cxnId="{10719CEF-1B01-4D6E-A3F8-87185CBAB209}">
      <dgm:prSet/>
      <dgm:spPr/>
    </dgm:pt>
    <dgm:pt modelId="{31CB1D7F-3E38-47D4-B942-D64A4E7B06F9}" type="sibTrans" cxnId="{10719CEF-1B01-4D6E-A3F8-87185CBAB209}">
      <dgm:prSet/>
      <dgm:spPr/>
    </dgm:pt>
    <dgm:pt modelId="{FB794172-2785-4614-A297-BBE549B28FCE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>
              <a:latin typeface="Calibri Light" panose="020F0302020204030204"/>
            </a:rPr>
            <a:t>First, </a:t>
          </a:r>
          <a:r>
            <a:rPr lang="en-US" b="1" dirty="0" err="1">
              <a:latin typeface="Calibri Light" panose="020F0302020204030204"/>
            </a:rPr>
            <a:t>strip</a:t>
          </a:r>
          <a:r>
            <a:rPr lang="en-US" b="1" dirty="0" err="1"/>
            <a:t>_non_alphanum</a:t>
          </a:r>
          <a:r>
            <a:rPr lang="en-US" b="1" dirty="0">
              <a:latin typeface="Calibri Light" panose="020F0302020204030204"/>
            </a:rPr>
            <a:t>()</a:t>
          </a:r>
          <a:r>
            <a:rPr lang="en-US" dirty="0">
              <a:latin typeface="Calibri Light" panose="020F0302020204030204"/>
            </a:rPr>
            <a:t> function is used to remove all characters which are not digits or letters. Then, </a:t>
          </a:r>
          <a:r>
            <a:rPr lang="en-US" b="1" dirty="0" err="1">
              <a:latin typeface="Calibri Light" panose="020F0302020204030204"/>
            </a:rPr>
            <a:t>strip</a:t>
          </a:r>
          <a:r>
            <a:rPr lang="en-US" b="1" dirty="0" err="1"/>
            <a:t>_numeric</a:t>
          </a:r>
          <a:r>
            <a:rPr lang="en-US" b="1" dirty="0">
              <a:latin typeface="Calibri Light" panose="020F0302020204030204"/>
            </a:rPr>
            <a:t>()</a:t>
          </a:r>
          <a:r>
            <a:rPr lang="en-US" dirty="0">
              <a:latin typeface="Calibri Light" panose="020F0302020204030204"/>
            </a:rPr>
            <a:t> function is used to remove numbers from the previous result. Finally, </a:t>
          </a:r>
          <a:r>
            <a:rPr lang="en-US" b="1" dirty="0"/>
            <a:t>strip_punctuation</a:t>
          </a:r>
          <a:r>
            <a:rPr lang="en-US" b="1" dirty="0">
              <a:latin typeface="Calibri Light" panose="020F0302020204030204"/>
            </a:rPr>
            <a:t>()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function is used to remove</a:t>
          </a:r>
          <a:r>
            <a:rPr lang="en-US" dirty="0">
              <a:latin typeface="Calibri Light" panose="020F0302020204030204"/>
            </a:rPr>
            <a:t> the rememant punctuation marks from the text. </a:t>
          </a:r>
          <a:r>
            <a:rPr lang="en-US" dirty="0"/>
            <a:t>Lastly, the above processed text is converted to lowercase using lower() function and appended to clean_statements[].</a:t>
          </a:r>
        </a:p>
      </dgm:t>
    </dgm:pt>
    <dgm:pt modelId="{5497980C-C7AA-47B5-802C-5760F02EA7B1}" type="parTrans" cxnId="{7D3BD38F-2E4F-477D-B3A9-E7A16848FAA0}">
      <dgm:prSet/>
      <dgm:spPr/>
    </dgm:pt>
    <dgm:pt modelId="{45A6B8D0-8AB6-4DF0-BA0D-4E0BA4BA6CE4}" type="sibTrans" cxnId="{7D3BD38F-2E4F-477D-B3A9-E7A16848FAA0}">
      <dgm:prSet/>
      <dgm:spPr/>
    </dgm:pt>
    <dgm:pt modelId="{4EF7FDC7-55A2-4D17-A81C-EDFABEF3F9C6}">
      <dgm:prSet phldr="0"/>
      <dgm:spPr/>
      <dgm:t>
        <a:bodyPr/>
        <a:lstStyle/>
        <a:p>
          <a:pPr algn="l" rtl="0">
            <a:lnSpc>
              <a:spcPct val="85000"/>
            </a:lnSpc>
          </a:pPr>
          <a:r>
            <a:rPr lang="en-US" dirty="0">
              <a:latin typeface="Calibri Light" panose="020F0302020204030204"/>
            </a:rPr>
            <a:t>Then using </a:t>
          </a:r>
          <a:r>
            <a:rPr lang="en-US" b="1" dirty="0" err="1">
              <a:latin typeface="Calibri Light" panose="020F0302020204030204"/>
            </a:rPr>
            <a:t>remove_stopwords</a:t>
          </a:r>
          <a:r>
            <a:rPr lang="en-US" b="1" dirty="0">
              <a:latin typeface="Calibri Light" panose="020F0302020204030204"/>
            </a:rPr>
            <a:t>()</a:t>
          </a:r>
          <a:r>
            <a:rPr lang="en-US" dirty="0">
              <a:latin typeface="Calibri Light" panose="020F0302020204030204"/>
            </a:rPr>
            <a:t> library function, </a:t>
          </a:r>
          <a:r>
            <a:rPr lang="en-US" dirty="0" err="1">
              <a:latin typeface="Calibri Light" panose="020F0302020204030204"/>
            </a:rPr>
            <a:t>filtered_statements</a:t>
          </a:r>
          <a:r>
            <a:rPr lang="en-US" dirty="0">
              <a:latin typeface="Calibri Light" panose="020F0302020204030204"/>
            </a:rPr>
            <a:t>[] is formed from </a:t>
          </a:r>
          <a:r>
            <a:rPr lang="en-US" dirty="0" err="1">
              <a:latin typeface="Calibri Light" panose="020F0302020204030204"/>
            </a:rPr>
            <a:t>cleaned_statements</a:t>
          </a:r>
          <a:r>
            <a:rPr lang="en-US" dirty="0">
              <a:latin typeface="Calibri Light" panose="020F0302020204030204"/>
            </a:rPr>
            <a:t>[] by removing all the stop words like and, is, the etc. </a:t>
          </a:r>
          <a:r>
            <a:rPr lang="en-US" b="1" dirty="0"/>
            <a:t>Content words like adjectives, nouns, and verbs</a:t>
          </a:r>
          <a:r>
            <a:rPr lang="en-US" dirty="0"/>
            <a:t> are often not considered stop words.</a:t>
          </a:r>
        </a:p>
      </dgm:t>
    </dgm:pt>
    <dgm:pt modelId="{04C857DB-91CA-4FA7-A129-8BAC535770B1}" type="parTrans" cxnId="{6B972EAF-CB3F-43BC-B902-BEAA9B78237A}">
      <dgm:prSet/>
      <dgm:spPr/>
    </dgm:pt>
    <dgm:pt modelId="{CFC4E041-A589-4E12-9022-6AE41A966F28}" type="sibTrans" cxnId="{6B972EAF-CB3F-43BC-B902-BEAA9B78237A}">
      <dgm:prSet/>
      <dgm:spPr/>
    </dgm:pt>
    <dgm:pt modelId="{82159832-B009-4405-A94B-3E44D1DED966}" type="pres">
      <dgm:prSet presAssocID="{B1C386D3-D375-422D-B129-0CB36E146CBB}" presName="linear" presStyleCnt="0">
        <dgm:presLayoutVars>
          <dgm:animLvl val="lvl"/>
          <dgm:resizeHandles val="exact"/>
        </dgm:presLayoutVars>
      </dgm:prSet>
      <dgm:spPr/>
    </dgm:pt>
    <dgm:pt modelId="{02ACB433-C427-4C5F-97DF-13430505A3E9}" type="pres">
      <dgm:prSet presAssocID="{67ADC226-4E03-4AD0-AF8E-152EDC6F95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70061D-00CA-4A99-AB81-0BF8AB06CAF5}" type="pres">
      <dgm:prSet presAssocID="{31CB1D7F-3E38-47D4-B942-D64A4E7B06F9}" presName="spacer" presStyleCnt="0"/>
      <dgm:spPr/>
    </dgm:pt>
    <dgm:pt modelId="{F78596A4-A2B8-495E-86A2-E6FD1EC61D8E}" type="pres">
      <dgm:prSet presAssocID="{FB794172-2785-4614-A297-BBE549B28F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C953B9-55B5-486C-B8F5-BAF68714FF45}" type="pres">
      <dgm:prSet presAssocID="{45A6B8D0-8AB6-4DF0-BA0D-4E0BA4BA6CE4}" presName="spacer" presStyleCnt="0"/>
      <dgm:spPr/>
    </dgm:pt>
    <dgm:pt modelId="{2B46F7A8-6CB6-4BDE-86F3-DFB922C0B9BF}" type="pres">
      <dgm:prSet presAssocID="{4EF7FDC7-55A2-4D17-A81C-EDFABEF3F9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1B9E08-E2A2-40F2-97D5-275D52E4E500}" type="presOf" srcId="{B1C386D3-D375-422D-B129-0CB36E146CBB}" destId="{82159832-B009-4405-A94B-3E44D1DED966}" srcOrd="0" destOrd="0" presId="urn:microsoft.com/office/officeart/2005/8/layout/vList2"/>
    <dgm:cxn modelId="{06AAEA3D-5624-4FAB-B277-0540977137AC}" type="presOf" srcId="{FB794172-2785-4614-A297-BBE549B28FCE}" destId="{F78596A4-A2B8-495E-86A2-E6FD1EC61D8E}" srcOrd="0" destOrd="0" presId="urn:microsoft.com/office/officeart/2005/8/layout/vList2"/>
    <dgm:cxn modelId="{7D3BD38F-2E4F-477D-B3A9-E7A16848FAA0}" srcId="{B1C386D3-D375-422D-B129-0CB36E146CBB}" destId="{FB794172-2785-4614-A297-BBE549B28FCE}" srcOrd="1" destOrd="0" parTransId="{5497980C-C7AA-47B5-802C-5760F02EA7B1}" sibTransId="{45A6B8D0-8AB6-4DF0-BA0D-4E0BA4BA6CE4}"/>
    <dgm:cxn modelId="{6B972EAF-CB3F-43BC-B902-BEAA9B78237A}" srcId="{B1C386D3-D375-422D-B129-0CB36E146CBB}" destId="{4EF7FDC7-55A2-4D17-A81C-EDFABEF3F9C6}" srcOrd="2" destOrd="0" parTransId="{04C857DB-91CA-4FA7-A129-8BAC535770B1}" sibTransId="{CFC4E041-A589-4E12-9022-6AE41A966F28}"/>
    <dgm:cxn modelId="{F9B6ACC5-59C6-436A-8E37-6FBA7F049254}" type="presOf" srcId="{67ADC226-4E03-4AD0-AF8E-152EDC6F95A4}" destId="{02ACB433-C427-4C5F-97DF-13430505A3E9}" srcOrd="0" destOrd="0" presId="urn:microsoft.com/office/officeart/2005/8/layout/vList2"/>
    <dgm:cxn modelId="{C0213BD0-B667-463A-94E7-21C2066989C7}" type="presOf" srcId="{4EF7FDC7-55A2-4D17-A81C-EDFABEF3F9C6}" destId="{2B46F7A8-6CB6-4BDE-86F3-DFB922C0B9BF}" srcOrd="0" destOrd="0" presId="urn:microsoft.com/office/officeart/2005/8/layout/vList2"/>
    <dgm:cxn modelId="{10719CEF-1B01-4D6E-A3F8-87185CBAB209}" srcId="{B1C386D3-D375-422D-B129-0CB36E146CBB}" destId="{67ADC226-4E03-4AD0-AF8E-152EDC6F95A4}" srcOrd="0" destOrd="0" parTransId="{92E7C447-F6AC-4744-B8D9-713C46EE932B}" sibTransId="{31CB1D7F-3E38-47D4-B942-D64A4E7B06F9}"/>
    <dgm:cxn modelId="{FCA3CC0A-5B06-467D-8789-615A646EEEFF}" type="presParOf" srcId="{82159832-B009-4405-A94B-3E44D1DED966}" destId="{02ACB433-C427-4C5F-97DF-13430505A3E9}" srcOrd="0" destOrd="0" presId="urn:microsoft.com/office/officeart/2005/8/layout/vList2"/>
    <dgm:cxn modelId="{642167B2-45BB-4C60-AD41-86E5E8C959EE}" type="presParOf" srcId="{82159832-B009-4405-A94B-3E44D1DED966}" destId="{B170061D-00CA-4A99-AB81-0BF8AB06CAF5}" srcOrd="1" destOrd="0" presId="urn:microsoft.com/office/officeart/2005/8/layout/vList2"/>
    <dgm:cxn modelId="{A446916A-C364-4538-8705-F017184077AC}" type="presParOf" srcId="{82159832-B009-4405-A94B-3E44D1DED966}" destId="{F78596A4-A2B8-495E-86A2-E6FD1EC61D8E}" srcOrd="2" destOrd="0" presId="urn:microsoft.com/office/officeart/2005/8/layout/vList2"/>
    <dgm:cxn modelId="{6C473289-EB88-4FE7-97F3-A100433C3A7A}" type="presParOf" srcId="{82159832-B009-4405-A94B-3E44D1DED966}" destId="{2CC953B9-55B5-486C-B8F5-BAF68714FF45}" srcOrd="3" destOrd="0" presId="urn:microsoft.com/office/officeart/2005/8/layout/vList2"/>
    <dgm:cxn modelId="{B07A2FA7-9820-4BDB-893A-2F229CA3F5B6}" type="presParOf" srcId="{82159832-B009-4405-A94B-3E44D1DED966}" destId="{2B46F7A8-6CB6-4BDE-86F3-DFB922C0B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DCA987-6250-4DE8-85E2-74633EA4BC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B3AAD8-DE2D-416D-954B-C7C5DD902FCA}">
      <dgm:prSet phldr="0"/>
      <dgm:spPr/>
      <dgm:t>
        <a:bodyPr/>
        <a:lstStyle/>
        <a:p>
          <a:endParaRPr lang="en-IN" dirty="0"/>
        </a:p>
      </dgm:t>
    </dgm:pt>
    <dgm:pt modelId="{DC19E823-09DE-4C2B-AD47-25DAC5549203}" type="parTrans" cxnId="{1CB496DF-2A9E-4E24-8DB6-BFD33237CA6D}">
      <dgm:prSet/>
      <dgm:spPr/>
    </dgm:pt>
    <dgm:pt modelId="{F4971415-BE69-4092-BF05-98F3D3FFEE70}" type="sibTrans" cxnId="{1CB496DF-2A9E-4E24-8DB6-BFD33237CA6D}">
      <dgm:prSet/>
      <dgm:spPr/>
    </dgm:pt>
    <dgm:pt modelId="{16940383-87DA-4B09-BB98-27AE5450EA2F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6B84D28A-D915-4CAE-9DA1-60C4BC49CE61}" type="parTrans" cxnId="{D8CDD2AF-BD8F-4A86-9B77-B511A0B276F2}">
      <dgm:prSet/>
      <dgm:spPr/>
    </dgm:pt>
    <dgm:pt modelId="{A9E29B7B-CFE0-466B-B166-73E8F598601A}" type="sibTrans" cxnId="{D8CDD2AF-BD8F-4A86-9B77-B511A0B276F2}">
      <dgm:prSet/>
      <dgm:spPr/>
    </dgm:pt>
    <dgm:pt modelId="{AFDACBEE-C453-45B6-B32C-76C892FD5515}">
      <dgm:prSet phldr="0"/>
      <dgm:spPr/>
      <dgm:t>
        <a:bodyPr/>
        <a:lstStyle/>
        <a:p>
          <a:pPr rtl="0"/>
          <a:endParaRPr lang="en-IN" dirty="0">
            <a:latin typeface="Calibri Light" panose="020F0302020204030204"/>
          </a:endParaRPr>
        </a:p>
      </dgm:t>
    </dgm:pt>
    <dgm:pt modelId="{D4BB9DF6-5092-4E19-BB25-034544F0BC9E}" type="parTrans" cxnId="{DB2EB246-1BAF-4341-B1D0-5F7FF968D1E9}">
      <dgm:prSet/>
      <dgm:spPr/>
    </dgm:pt>
    <dgm:pt modelId="{1CCF98DB-D757-4574-AC39-1C24F6E7B8DD}" type="sibTrans" cxnId="{DB2EB246-1BAF-4341-B1D0-5F7FF968D1E9}">
      <dgm:prSet/>
      <dgm:spPr/>
    </dgm:pt>
    <dgm:pt modelId="{D664A246-FC2C-44D7-8F48-5B08D83B4BEF}">
      <dgm:prSet phldr="0"/>
      <dgm:spPr/>
      <dgm:t>
        <a:bodyPr/>
        <a:lstStyle/>
        <a:p>
          <a:pPr rtl="0"/>
          <a:endParaRPr lang="en-IN" dirty="0"/>
        </a:p>
      </dgm:t>
    </dgm:pt>
    <dgm:pt modelId="{CFB6B57A-D0BE-4D46-A90A-ABFA8F13DB73}" type="parTrans" cxnId="{4F3274EC-234A-4336-97F7-018FC630B7BF}">
      <dgm:prSet/>
      <dgm:spPr/>
    </dgm:pt>
    <dgm:pt modelId="{25CF9FAF-8EC1-4038-8B04-06DCE5B1A923}" type="sibTrans" cxnId="{4F3274EC-234A-4336-97F7-018FC630B7BF}">
      <dgm:prSet/>
      <dgm:spPr/>
    </dgm:pt>
    <dgm:pt modelId="{DC0EDD09-02EC-49BF-A84E-1433B9947472}" type="pres">
      <dgm:prSet presAssocID="{8FDCA987-6250-4DE8-85E2-74633EA4BC3F}" presName="linearFlow" presStyleCnt="0">
        <dgm:presLayoutVars>
          <dgm:dir/>
          <dgm:animLvl val="lvl"/>
          <dgm:resizeHandles val="exact"/>
        </dgm:presLayoutVars>
      </dgm:prSet>
      <dgm:spPr/>
    </dgm:pt>
    <dgm:pt modelId="{EEB81639-08CD-4FA1-9869-A5B285170615}" type="pres">
      <dgm:prSet presAssocID="{AFDACBEE-C453-45B6-B32C-76C892FD5515}" presName="composite" presStyleCnt="0"/>
      <dgm:spPr/>
    </dgm:pt>
    <dgm:pt modelId="{B3238BF5-A49D-4133-8156-D7D35F1655E5}" type="pres">
      <dgm:prSet presAssocID="{AFDACBEE-C453-45B6-B32C-76C892FD551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47CA589-66F2-4AD9-B7DC-F59FBDED8CD6}" type="pres">
      <dgm:prSet presAssocID="{AFDACBEE-C453-45B6-B32C-76C892FD5515}" presName="descendantText" presStyleLbl="alignAcc1" presStyleIdx="0" presStyleCnt="4">
        <dgm:presLayoutVars>
          <dgm:bulletEnabled val="1"/>
        </dgm:presLayoutVars>
      </dgm:prSet>
      <dgm:spPr/>
    </dgm:pt>
    <dgm:pt modelId="{339F3461-34D4-42DA-8FE6-3C534E0BFD28}" type="pres">
      <dgm:prSet presAssocID="{1CCF98DB-D757-4574-AC39-1C24F6E7B8DD}" presName="sp" presStyleCnt="0"/>
      <dgm:spPr/>
    </dgm:pt>
    <dgm:pt modelId="{C954CB37-75A2-4345-B408-3B641D889DB3}" type="pres">
      <dgm:prSet presAssocID="{8DB3AAD8-DE2D-416D-954B-C7C5DD902FCA}" presName="composite" presStyleCnt="0"/>
      <dgm:spPr/>
    </dgm:pt>
    <dgm:pt modelId="{62996688-EF38-44CB-ADF6-24F2FDE7F1C8}" type="pres">
      <dgm:prSet presAssocID="{8DB3AAD8-DE2D-416D-954B-C7C5DD902FC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E118465-E6E7-404D-BE28-53D6E7012992}" type="pres">
      <dgm:prSet presAssocID="{8DB3AAD8-DE2D-416D-954B-C7C5DD902FCA}" presName="descendantText" presStyleLbl="alignAcc1" presStyleIdx="1" presStyleCnt="4">
        <dgm:presLayoutVars>
          <dgm:bulletEnabled val="1"/>
        </dgm:presLayoutVars>
      </dgm:prSet>
      <dgm:spPr/>
    </dgm:pt>
    <dgm:pt modelId="{C093F198-0EA5-4DA8-A683-203F4B9E9607}" type="pres">
      <dgm:prSet presAssocID="{F4971415-BE69-4092-BF05-98F3D3FFEE70}" presName="sp" presStyleCnt="0"/>
      <dgm:spPr/>
    </dgm:pt>
    <dgm:pt modelId="{14457B8A-E86C-479F-9B5B-EA83A1048CBE}" type="pres">
      <dgm:prSet presAssocID="{D664A246-FC2C-44D7-8F48-5B08D83B4BEF}" presName="composite" presStyleCnt="0"/>
      <dgm:spPr/>
    </dgm:pt>
    <dgm:pt modelId="{F2F6913D-2D90-49E3-8E33-B369301E29B7}" type="pres">
      <dgm:prSet presAssocID="{D664A246-FC2C-44D7-8F48-5B08D83B4BE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5829FDC-3047-48B2-8E0C-93DE0102FEED}" type="pres">
      <dgm:prSet presAssocID="{D664A246-FC2C-44D7-8F48-5B08D83B4BEF}" presName="descendantText" presStyleLbl="alignAcc1" presStyleIdx="2" presStyleCnt="4">
        <dgm:presLayoutVars>
          <dgm:bulletEnabled val="1"/>
        </dgm:presLayoutVars>
      </dgm:prSet>
      <dgm:spPr/>
    </dgm:pt>
    <dgm:pt modelId="{CCDDDC33-F7C7-4BFE-B0B2-CBBAFAD7D51A}" type="pres">
      <dgm:prSet presAssocID="{25CF9FAF-8EC1-4038-8B04-06DCE5B1A923}" presName="sp" presStyleCnt="0"/>
      <dgm:spPr/>
    </dgm:pt>
    <dgm:pt modelId="{2B89AE4A-A340-4BB2-940C-B25015109AFC}" type="pres">
      <dgm:prSet presAssocID="{16940383-87DA-4B09-BB98-27AE5450EA2F}" presName="composite" presStyleCnt="0"/>
      <dgm:spPr/>
    </dgm:pt>
    <dgm:pt modelId="{F4071DF9-E5A1-47F7-84AF-768E3F20E071}" type="pres">
      <dgm:prSet presAssocID="{16940383-87DA-4B09-BB98-27AE5450EA2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050CB46-0D27-4C4B-AF16-8528557AAF0F}" type="pres">
      <dgm:prSet presAssocID="{16940383-87DA-4B09-BB98-27AE5450EA2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B2EB246-1BAF-4341-B1D0-5F7FF968D1E9}" srcId="{8FDCA987-6250-4DE8-85E2-74633EA4BC3F}" destId="{AFDACBEE-C453-45B6-B32C-76C892FD5515}" srcOrd="0" destOrd="0" parTransId="{D4BB9DF6-5092-4E19-BB25-034544F0BC9E}" sibTransId="{1CCF98DB-D757-4574-AC39-1C24F6E7B8DD}"/>
    <dgm:cxn modelId="{1F46D784-799D-49B9-965A-AAC6BFEE9800}" type="presOf" srcId="{8FDCA987-6250-4DE8-85E2-74633EA4BC3F}" destId="{DC0EDD09-02EC-49BF-A84E-1433B9947472}" srcOrd="0" destOrd="0" presId="urn:microsoft.com/office/officeart/2005/8/layout/chevron2"/>
    <dgm:cxn modelId="{40543BA4-E185-4BEF-8277-9227AD8E22A9}" type="presOf" srcId="{AFDACBEE-C453-45B6-B32C-76C892FD5515}" destId="{B3238BF5-A49D-4133-8156-D7D35F1655E5}" srcOrd="0" destOrd="0" presId="urn:microsoft.com/office/officeart/2005/8/layout/chevron2"/>
    <dgm:cxn modelId="{D8CDD2AF-BD8F-4A86-9B77-B511A0B276F2}" srcId="{8FDCA987-6250-4DE8-85E2-74633EA4BC3F}" destId="{16940383-87DA-4B09-BB98-27AE5450EA2F}" srcOrd="3" destOrd="0" parTransId="{6B84D28A-D915-4CAE-9DA1-60C4BC49CE61}" sibTransId="{A9E29B7B-CFE0-466B-B166-73E8F598601A}"/>
    <dgm:cxn modelId="{1CB496DF-2A9E-4E24-8DB6-BFD33237CA6D}" srcId="{8FDCA987-6250-4DE8-85E2-74633EA4BC3F}" destId="{8DB3AAD8-DE2D-416D-954B-C7C5DD902FCA}" srcOrd="1" destOrd="0" parTransId="{DC19E823-09DE-4C2B-AD47-25DAC5549203}" sibTransId="{F4971415-BE69-4092-BF05-98F3D3FFEE70}"/>
    <dgm:cxn modelId="{3E6600E6-6476-4771-A7A7-CAAAF1EBE26D}" type="presOf" srcId="{D664A246-FC2C-44D7-8F48-5B08D83B4BEF}" destId="{F2F6913D-2D90-49E3-8E33-B369301E29B7}" srcOrd="0" destOrd="0" presId="urn:microsoft.com/office/officeart/2005/8/layout/chevron2"/>
    <dgm:cxn modelId="{4F3274EC-234A-4336-97F7-018FC630B7BF}" srcId="{8FDCA987-6250-4DE8-85E2-74633EA4BC3F}" destId="{D664A246-FC2C-44D7-8F48-5B08D83B4BEF}" srcOrd="2" destOrd="0" parTransId="{CFB6B57A-D0BE-4D46-A90A-ABFA8F13DB73}" sibTransId="{25CF9FAF-8EC1-4038-8B04-06DCE5B1A923}"/>
    <dgm:cxn modelId="{0F37BDFE-6FA0-4B02-A01C-790FB9F474BC}" type="presOf" srcId="{16940383-87DA-4B09-BB98-27AE5450EA2F}" destId="{F4071DF9-E5A1-47F7-84AF-768E3F20E071}" srcOrd="0" destOrd="0" presId="urn:microsoft.com/office/officeart/2005/8/layout/chevron2"/>
    <dgm:cxn modelId="{70A92EFF-5CCA-49DF-8D30-25F5EAA4DE23}" type="presOf" srcId="{8DB3AAD8-DE2D-416D-954B-C7C5DD902FCA}" destId="{62996688-EF38-44CB-ADF6-24F2FDE7F1C8}" srcOrd="0" destOrd="0" presId="urn:microsoft.com/office/officeart/2005/8/layout/chevron2"/>
    <dgm:cxn modelId="{108B1CD1-3E7C-4A4B-A867-CA490604A06E}" type="presParOf" srcId="{DC0EDD09-02EC-49BF-A84E-1433B9947472}" destId="{EEB81639-08CD-4FA1-9869-A5B285170615}" srcOrd="0" destOrd="0" presId="urn:microsoft.com/office/officeart/2005/8/layout/chevron2"/>
    <dgm:cxn modelId="{CA0B8F4B-8CB7-492C-B485-6630DD700B15}" type="presParOf" srcId="{EEB81639-08CD-4FA1-9869-A5B285170615}" destId="{B3238BF5-A49D-4133-8156-D7D35F1655E5}" srcOrd="0" destOrd="0" presId="urn:microsoft.com/office/officeart/2005/8/layout/chevron2"/>
    <dgm:cxn modelId="{B9F060C3-5BC9-444E-8DBD-E53ED4097294}" type="presParOf" srcId="{EEB81639-08CD-4FA1-9869-A5B285170615}" destId="{347CA589-66F2-4AD9-B7DC-F59FBDED8CD6}" srcOrd="1" destOrd="0" presId="urn:microsoft.com/office/officeart/2005/8/layout/chevron2"/>
    <dgm:cxn modelId="{0170E32D-7883-4AE9-B11B-15F00B0A1F62}" type="presParOf" srcId="{DC0EDD09-02EC-49BF-A84E-1433B9947472}" destId="{339F3461-34D4-42DA-8FE6-3C534E0BFD28}" srcOrd="1" destOrd="0" presId="urn:microsoft.com/office/officeart/2005/8/layout/chevron2"/>
    <dgm:cxn modelId="{E3631E67-A69F-4BF7-B28B-503899F654FE}" type="presParOf" srcId="{DC0EDD09-02EC-49BF-A84E-1433B9947472}" destId="{C954CB37-75A2-4345-B408-3B641D889DB3}" srcOrd="2" destOrd="0" presId="urn:microsoft.com/office/officeart/2005/8/layout/chevron2"/>
    <dgm:cxn modelId="{9963FCCE-032B-4C45-B8B0-4001D2BFB37E}" type="presParOf" srcId="{C954CB37-75A2-4345-B408-3B641D889DB3}" destId="{62996688-EF38-44CB-ADF6-24F2FDE7F1C8}" srcOrd="0" destOrd="0" presId="urn:microsoft.com/office/officeart/2005/8/layout/chevron2"/>
    <dgm:cxn modelId="{C10A2622-273F-4889-B4D1-FA2BDDF22708}" type="presParOf" srcId="{C954CB37-75A2-4345-B408-3B641D889DB3}" destId="{4E118465-E6E7-404D-BE28-53D6E7012992}" srcOrd="1" destOrd="0" presId="urn:microsoft.com/office/officeart/2005/8/layout/chevron2"/>
    <dgm:cxn modelId="{DC324E5F-D29E-43F2-A34C-CA0E5FB9EA53}" type="presParOf" srcId="{DC0EDD09-02EC-49BF-A84E-1433B9947472}" destId="{C093F198-0EA5-4DA8-A683-203F4B9E9607}" srcOrd="3" destOrd="0" presId="urn:microsoft.com/office/officeart/2005/8/layout/chevron2"/>
    <dgm:cxn modelId="{05D9EE32-7A28-448B-BAC0-D96B05634C3B}" type="presParOf" srcId="{DC0EDD09-02EC-49BF-A84E-1433B9947472}" destId="{14457B8A-E86C-479F-9B5B-EA83A1048CBE}" srcOrd="4" destOrd="0" presId="urn:microsoft.com/office/officeart/2005/8/layout/chevron2"/>
    <dgm:cxn modelId="{55C3F4DD-12E6-40FA-80F6-3EEF499A5ED5}" type="presParOf" srcId="{14457B8A-E86C-479F-9B5B-EA83A1048CBE}" destId="{F2F6913D-2D90-49E3-8E33-B369301E29B7}" srcOrd="0" destOrd="0" presId="urn:microsoft.com/office/officeart/2005/8/layout/chevron2"/>
    <dgm:cxn modelId="{851E9987-D17C-409E-80E9-A931A39792F5}" type="presParOf" srcId="{14457B8A-E86C-479F-9B5B-EA83A1048CBE}" destId="{E5829FDC-3047-48B2-8E0C-93DE0102FEED}" srcOrd="1" destOrd="0" presId="urn:microsoft.com/office/officeart/2005/8/layout/chevron2"/>
    <dgm:cxn modelId="{4E136558-2560-4CC2-B933-2BC59350FCF0}" type="presParOf" srcId="{DC0EDD09-02EC-49BF-A84E-1433B9947472}" destId="{CCDDDC33-F7C7-4BFE-B0B2-CBBAFAD7D51A}" srcOrd="5" destOrd="0" presId="urn:microsoft.com/office/officeart/2005/8/layout/chevron2"/>
    <dgm:cxn modelId="{7A9FACBF-FDAD-4428-A934-33FDC9F7CB59}" type="presParOf" srcId="{DC0EDD09-02EC-49BF-A84E-1433B9947472}" destId="{2B89AE4A-A340-4BB2-940C-B25015109AFC}" srcOrd="6" destOrd="0" presId="urn:microsoft.com/office/officeart/2005/8/layout/chevron2"/>
    <dgm:cxn modelId="{6DDF0685-852B-4107-B19F-A4347A8A6CCE}" type="presParOf" srcId="{2B89AE4A-A340-4BB2-940C-B25015109AFC}" destId="{F4071DF9-E5A1-47F7-84AF-768E3F20E071}" srcOrd="0" destOrd="0" presId="urn:microsoft.com/office/officeart/2005/8/layout/chevron2"/>
    <dgm:cxn modelId="{AF4212FD-1543-4B38-8706-19D39279C625}" type="presParOf" srcId="{2B89AE4A-A340-4BB2-940C-B25015109AFC}" destId="{E050CB46-0D27-4C4B-AF16-8528557AAF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DCA987-6250-4DE8-85E2-74633EA4BC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B3AAD8-DE2D-416D-954B-C7C5DD902FCA}">
      <dgm:prSet phldr="0"/>
      <dgm:spPr/>
      <dgm:t>
        <a:bodyPr/>
        <a:lstStyle/>
        <a:p>
          <a:endParaRPr lang="en-IN" dirty="0"/>
        </a:p>
      </dgm:t>
    </dgm:pt>
    <dgm:pt modelId="{DC19E823-09DE-4C2B-AD47-25DAC5549203}" type="parTrans" cxnId="{1CB496DF-2A9E-4E24-8DB6-BFD33237CA6D}">
      <dgm:prSet/>
      <dgm:spPr/>
    </dgm:pt>
    <dgm:pt modelId="{F4971415-BE69-4092-BF05-98F3D3FFEE70}" type="sibTrans" cxnId="{1CB496DF-2A9E-4E24-8DB6-BFD33237CA6D}">
      <dgm:prSet/>
      <dgm:spPr/>
    </dgm:pt>
    <dgm:pt modelId="{AFDACBEE-C453-45B6-B32C-76C892FD5515}">
      <dgm:prSet phldr="0"/>
      <dgm:spPr/>
      <dgm:t>
        <a:bodyPr/>
        <a:lstStyle/>
        <a:p>
          <a:pPr rtl="0"/>
          <a:endParaRPr lang="en-IN" dirty="0">
            <a:latin typeface="Calibri Light" panose="020F0302020204030204"/>
          </a:endParaRPr>
        </a:p>
      </dgm:t>
    </dgm:pt>
    <dgm:pt modelId="{D4BB9DF6-5092-4E19-BB25-034544F0BC9E}" type="parTrans" cxnId="{DB2EB246-1BAF-4341-B1D0-5F7FF968D1E9}">
      <dgm:prSet/>
      <dgm:spPr/>
    </dgm:pt>
    <dgm:pt modelId="{1CCF98DB-D757-4574-AC39-1C24F6E7B8DD}" type="sibTrans" cxnId="{DB2EB246-1BAF-4341-B1D0-5F7FF968D1E9}">
      <dgm:prSet/>
      <dgm:spPr/>
    </dgm:pt>
    <dgm:pt modelId="{D664A246-FC2C-44D7-8F48-5B08D83B4BEF}">
      <dgm:prSet phldr="0"/>
      <dgm:spPr/>
      <dgm:t>
        <a:bodyPr/>
        <a:lstStyle/>
        <a:p>
          <a:pPr rtl="0"/>
          <a:endParaRPr lang="en-IN" dirty="0"/>
        </a:p>
      </dgm:t>
    </dgm:pt>
    <dgm:pt modelId="{CFB6B57A-D0BE-4D46-A90A-ABFA8F13DB73}" type="parTrans" cxnId="{4F3274EC-234A-4336-97F7-018FC630B7BF}">
      <dgm:prSet/>
      <dgm:spPr/>
    </dgm:pt>
    <dgm:pt modelId="{25CF9FAF-8EC1-4038-8B04-06DCE5B1A923}" type="sibTrans" cxnId="{4F3274EC-234A-4336-97F7-018FC630B7BF}">
      <dgm:prSet/>
      <dgm:spPr/>
    </dgm:pt>
    <dgm:pt modelId="{DC0EDD09-02EC-49BF-A84E-1433B9947472}" type="pres">
      <dgm:prSet presAssocID="{8FDCA987-6250-4DE8-85E2-74633EA4BC3F}" presName="linearFlow" presStyleCnt="0">
        <dgm:presLayoutVars>
          <dgm:dir/>
          <dgm:animLvl val="lvl"/>
          <dgm:resizeHandles val="exact"/>
        </dgm:presLayoutVars>
      </dgm:prSet>
      <dgm:spPr/>
    </dgm:pt>
    <dgm:pt modelId="{EEB81639-08CD-4FA1-9869-A5B285170615}" type="pres">
      <dgm:prSet presAssocID="{AFDACBEE-C453-45B6-B32C-76C892FD5515}" presName="composite" presStyleCnt="0"/>
      <dgm:spPr/>
    </dgm:pt>
    <dgm:pt modelId="{B3238BF5-A49D-4133-8156-D7D35F1655E5}" type="pres">
      <dgm:prSet presAssocID="{AFDACBEE-C453-45B6-B32C-76C892FD551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47CA589-66F2-4AD9-B7DC-F59FBDED8CD6}" type="pres">
      <dgm:prSet presAssocID="{AFDACBEE-C453-45B6-B32C-76C892FD5515}" presName="descendantText" presStyleLbl="alignAcc1" presStyleIdx="0" presStyleCnt="3">
        <dgm:presLayoutVars>
          <dgm:bulletEnabled val="1"/>
        </dgm:presLayoutVars>
      </dgm:prSet>
      <dgm:spPr/>
    </dgm:pt>
    <dgm:pt modelId="{339F3461-34D4-42DA-8FE6-3C534E0BFD28}" type="pres">
      <dgm:prSet presAssocID="{1CCF98DB-D757-4574-AC39-1C24F6E7B8DD}" presName="sp" presStyleCnt="0"/>
      <dgm:spPr/>
    </dgm:pt>
    <dgm:pt modelId="{C954CB37-75A2-4345-B408-3B641D889DB3}" type="pres">
      <dgm:prSet presAssocID="{8DB3AAD8-DE2D-416D-954B-C7C5DD902FCA}" presName="composite" presStyleCnt="0"/>
      <dgm:spPr/>
    </dgm:pt>
    <dgm:pt modelId="{62996688-EF38-44CB-ADF6-24F2FDE7F1C8}" type="pres">
      <dgm:prSet presAssocID="{8DB3AAD8-DE2D-416D-954B-C7C5DD902FC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118465-E6E7-404D-BE28-53D6E7012992}" type="pres">
      <dgm:prSet presAssocID="{8DB3AAD8-DE2D-416D-954B-C7C5DD902FCA}" presName="descendantText" presStyleLbl="alignAcc1" presStyleIdx="1" presStyleCnt="3">
        <dgm:presLayoutVars>
          <dgm:bulletEnabled val="1"/>
        </dgm:presLayoutVars>
      </dgm:prSet>
      <dgm:spPr/>
    </dgm:pt>
    <dgm:pt modelId="{C093F198-0EA5-4DA8-A683-203F4B9E9607}" type="pres">
      <dgm:prSet presAssocID="{F4971415-BE69-4092-BF05-98F3D3FFEE70}" presName="sp" presStyleCnt="0"/>
      <dgm:spPr/>
    </dgm:pt>
    <dgm:pt modelId="{14457B8A-E86C-479F-9B5B-EA83A1048CBE}" type="pres">
      <dgm:prSet presAssocID="{D664A246-FC2C-44D7-8F48-5B08D83B4BEF}" presName="composite" presStyleCnt="0"/>
      <dgm:spPr/>
    </dgm:pt>
    <dgm:pt modelId="{F2F6913D-2D90-49E3-8E33-B369301E29B7}" type="pres">
      <dgm:prSet presAssocID="{D664A246-FC2C-44D7-8F48-5B08D83B4BE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5829FDC-3047-48B2-8E0C-93DE0102FEED}" type="pres">
      <dgm:prSet presAssocID="{D664A246-FC2C-44D7-8F48-5B08D83B4BE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2EB246-1BAF-4341-B1D0-5F7FF968D1E9}" srcId="{8FDCA987-6250-4DE8-85E2-74633EA4BC3F}" destId="{AFDACBEE-C453-45B6-B32C-76C892FD5515}" srcOrd="0" destOrd="0" parTransId="{D4BB9DF6-5092-4E19-BB25-034544F0BC9E}" sibTransId="{1CCF98DB-D757-4574-AC39-1C24F6E7B8DD}"/>
    <dgm:cxn modelId="{1F46D784-799D-49B9-965A-AAC6BFEE9800}" type="presOf" srcId="{8FDCA987-6250-4DE8-85E2-74633EA4BC3F}" destId="{DC0EDD09-02EC-49BF-A84E-1433B9947472}" srcOrd="0" destOrd="0" presId="urn:microsoft.com/office/officeart/2005/8/layout/chevron2"/>
    <dgm:cxn modelId="{40543BA4-E185-4BEF-8277-9227AD8E22A9}" type="presOf" srcId="{AFDACBEE-C453-45B6-B32C-76C892FD5515}" destId="{B3238BF5-A49D-4133-8156-D7D35F1655E5}" srcOrd="0" destOrd="0" presId="urn:microsoft.com/office/officeart/2005/8/layout/chevron2"/>
    <dgm:cxn modelId="{1CB496DF-2A9E-4E24-8DB6-BFD33237CA6D}" srcId="{8FDCA987-6250-4DE8-85E2-74633EA4BC3F}" destId="{8DB3AAD8-DE2D-416D-954B-C7C5DD902FCA}" srcOrd="1" destOrd="0" parTransId="{DC19E823-09DE-4C2B-AD47-25DAC5549203}" sibTransId="{F4971415-BE69-4092-BF05-98F3D3FFEE70}"/>
    <dgm:cxn modelId="{3E6600E6-6476-4771-A7A7-CAAAF1EBE26D}" type="presOf" srcId="{D664A246-FC2C-44D7-8F48-5B08D83B4BEF}" destId="{F2F6913D-2D90-49E3-8E33-B369301E29B7}" srcOrd="0" destOrd="0" presId="urn:microsoft.com/office/officeart/2005/8/layout/chevron2"/>
    <dgm:cxn modelId="{4F3274EC-234A-4336-97F7-018FC630B7BF}" srcId="{8FDCA987-6250-4DE8-85E2-74633EA4BC3F}" destId="{D664A246-FC2C-44D7-8F48-5B08D83B4BEF}" srcOrd="2" destOrd="0" parTransId="{CFB6B57A-D0BE-4D46-A90A-ABFA8F13DB73}" sibTransId="{25CF9FAF-8EC1-4038-8B04-06DCE5B1A923}"/>
    <dgm:cxn modelId="{70A92EFF-5CCA-49DF-8D30-25F5EAA4DE23}" type="presOf" srcId="{8DB3AAD8-DE2D-416D-954B-C7C5DD902FCA}" destId="{62996688-EF38-44CB-ADF6-24F2FDE7F1C8}" srcOrd="0" destOrd="0" presId="urn:microsoft.com/office/officeart/2005/8/layout/chevron2"/>
    <dgm:cxn modelId="{108B1CD1-3E7C-4A4B-A867-CA490604A06E}" type="presParOf" srcId="{DC0EDD09-02EC-49BF-A84E-1433B9947472}" destId="{EEB81639-08CD-4FA1-9869-A5B285170615}" srcOrd="0" destOrd="0" presId="urn:microsoft.com/office/officeart/2005/8/layout/chevron2"/>
    <dgm:cxn modelId="{CA0B8F4B-8CB7-492C-B485-6630DD700B15}" type="presParOf" srcId="{EEB81639-08CD-4FA1-9869-A5B285170615}" destId="{B3238BF5-A49D-4133-8156-D7D35F1655E5}" srcOrd="0" destOrd="0" presId="urn:microsoft.com/office/officeart/2005/8/layout/chevron2"/>
    <dgm:cxn modelId="{B9F060C3-5BC9-444E-8DBD-E53ED4097294}" type="presParOf" srcId="{EEB81639-08CD-4FA1-9869-A5B285170615}" destId="{347CA589-66F2-4AD9-B7DC-F59FBDED8CD6}" srcOrd="1" destOrd="0" presId="urn:microsoft.com/office/officeart/2005/8/layout/chevron2"/>
    <dgm:cxn modelId="{0170E32D-7883-4AE9-B11B-15F00B0A1F62}" type="presParOf" srcId="{DC0EDD09-02EC-49BF-A84E-1433B9947472}" destId="{339F3461-34D4-42DA-8FE6-3C534E0BFD28}" srcOrd="1" destOrd="0" presId="urn:microsoft.com/office/officeart/2005/8/layout/chevron2"/>
    <dgm:cxn modelId="{E3631E67-A69F-4BF7-B28B-503899F654FE}" type="presParOf" srcId="{DC0EDD09-02EC-49BF-A84E-1433B9947472}" destId="{C954CB37-75A2-4345-B408-3B641D889DB3}" srcOrd="2" destOrd="0" presId="urn:microsoft.com/office/officeart/2005/8/layout/chevron2"/>
    <dgm:cxn modelId="{9963FCCE-032B-4C45-B8B0-4001D2BFB37E}" type="presParOf" srcId="{C954CB37-75A2-4345-B408-3B641D889DB3}" destId="{62996688-EF38-44CB-ADF6-24F2FDE7F1C8}" srcOrd="0" destOrd="0" presId="urn:microsoft.com/office/officeart/2005/8/layout/chevron2"/>
    <dgm:cxn modelId="{C10A2622-273F-4889-B4D1-FA2BDDF22708}" type="presParOf" srcId="{C954CB37-75A2-4345-B408-3B641D889DB3}" destId="{4E118465-E6E7-404D-BE28-53D6E7012992}" srcOrd="1" destOrd="0" presId="urn:microsoft.com/office/officeart/2005/8/layout/chevron2"/>
    <dgm:cxn modelId="{DC324E5F-D29E-43F2-A34C-CA0E5FB9EA53}" type="presParOf" srcId="{DC0EDD09-02EC-49BF-A84E-1433B9947472}" destId="{C093F198-0EA5-4DA8-A683-203F4B9E9607}" srcOrd="3" destOrd="0" presId="urn:microsoft.com/office/officeart/2005/8/layout/chevron2"/>
    <dgm:cxn modelId="{05D9EE32-7A28-448B-BAC0-D96B05634C3B}" type="presParOf" srcId="{DC0EDD09-02EC-49BF-A84E-1433B9947472}" destId="{14457B8A-E86C-479F-9B5B-EA83A1048CBE}" srcOrd="4" destOrd="0" presId="urn:microsoft.com/office/officeart/2005/8/layout/chevron2"/>
    <dgm:cxn modelId="{55C3F4DD-12E6-40FA-80F6-3EEF499A5ED5}" type="presParOf" srcId="{14457B8A-E86C-479F-9B5B-EA83A1048CBE}" destId="{F2F6913D-2D90-49E3-8E33-B369301E29B7}" srcOrd="0" destOrd="0" presId="urn:microsoft.com/office/officeart/2005/8/layout/chevron2"/>
    <dgm:cxn modelId="{851E9987-D17C-409E-80E9-A931A39792F5}" type="presParOf" srcId="{14457B8A-E86C-479F-9B5B-EA83A1048CBE}" destId="{E5829FDC-3047-48B2-8E0C-93DE0102FE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DCA987-6250-4DE8-85E2-74633EA4BC3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B3AAD8-DE2D-416D-954B-C7C5DD902FCA}">
      <dgm:prSet phldr="0"/>
      <dgm:spPr/>
      <dgm:t>
        <a:bodyPr/>
        <a:lstStyle/>
        <a:p>
          <a:endParaRPr lang="en-IN" dirty="0"/>
        </a:p>
      </dgm:t>
    </dgm:pt>
    <dgm:pt modelId="{DC19E823-09DE-4C2B-AD47-25DAC5549203}" type="parTrans" cxnId="{1CB496DF-2A9E-4E24-8DB6-BFD33237CA6D}">
      <dgm:prSet/>
      <dgm:spPr/>
    </dgm:pt>
    <dgm:pt modelId="{F4971415-BE69-4092-BF05-98F3D3FFEE70}" type="sibTrans" cxnId="{1CB496DF-2A9E-4E24-8DB6-BFD33237CA6D}">
      <dgm:prSet/>
      <dgm:spPr/>
    </dgm:pt>
    <dgm:pt modelId="{16940383-87DA-4B09-BB98-27AE5450EA2F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6B84D28A-D915-4CAE-9DA1-60C4BC49CE61}" type="parTrans" cxnId="{D8CDD2AF-BD8F-4A86-9B77-B511A0B276F2}">
      <dgm:prSet/>
      <dgm:spPr/>
    </dgm:pt>
    <dgm:pt modelId="{A9E29B7B-CFE0-466B-B166-73E8F598601A}" type="sibTrans" cxnId="{D8CDD2AF-BD8F-4A86-9B77-B511A0B276F2}">
      <dgm:prSet/>
      <dgm:spPr/>
    </dgm:pt>
    <dgm:pt modelId="{AFDACBEE-C453-45B6-B32C-76C892FD5515}">
      <dgm:prSet phldr="0"/>
      <dgm:spPr/>
      <dgm:t>
        <a:bodyPr/>
        <a:lstStyle/>
        <a:p>
          <a:pPr rtl="0"/>
          <a:endParaRPr lang="en-IN" dirty="0">
            <a:latin typeface="Calibri Light" panose="020F0302020204030204"/>
          </a:endParaRPr>
        </a:p>
      </dgm:t>
    </dgm:pt>
    <dgm:pt modelId="{D4BB9DF6-5092-4E19-BB25-034544F0BC9E}" type="parTrans" cxnId="{DB2EB246-1BAF-4341-B1D0-5F7FF968D1E9}">
      <dgm:prSet/>
      <dgm:spPr/>
    </dgm:pt>
    <dgm:pt modelId="{1CCF98DB-D757-4574-AC39-1C24F6E7B8DD}" type="sibTrans" cxnId="{DB2EB246-1BAF-4341-B1D0-5F7FF968D1E9}">
      <dgm:prSet/>
      <dgm:spPr/>
    </dgm:pt>
    <dgm:pt modelId="{D664A246-FC2C-44D7-8F48-5B08D83B4BEF}">
      <dgm:prSet phldr="0"/>
      <dgm:spPr/>
      <dgm:t>
        <a:bodyPr/>
        <a:lstStyle/>
        <a:p>
          <a:pPr rtl="0"/>
          <a:endParaRPr lang="en-IN" dirty="0"/>
        </a:p>
      </dgm:t>
    </dgm:pt>
    <dgm:pt modelId="{CFB6B57A-D0BE-4D46-A90A-ABFA8F13DB73}" type="parTrans" cxnId="{4F3274EC-234A-4336-97F7-018FC630B7BF}">
      <dgm:prSet/>
      <dgm:spPr/>
    </dgm:pt>
    <dgm:pt modelId="{25CF9FAF-8EC1-4038-8B04-06DCE5B1A923}" type="sibTrans" cxnId="{4F3274EC-234A-4336-97F7-018FC630B7BF}">
      <dgm:prSet/>
      <dgm:spPr/>
    </dgm:pt>
    <dgm:pt modelId="{DC0EDD09-02EC-49BF-A84E-1433B9947472}" type="pres">
      <dgm:prSet presAssocID="{8FDCA987-6250-4DE8-85E2-74633EA4BC3F}" presName="linearFlow" presStyleCnt="0">
        <dgm:presLayoutVars>
          <dgm:dir/>
          <dgm:animLvl val="lvl"/>
          <dgm:resizeHandles val="exact"/>
        </dgm:presLayoutVars>
      </dgm:prSet>
      <dgm:spPr/>
    </dgm:pt>
    <dgm:pt modelId="{EEB81639-08CD-4FA1-9869-A5B285170615}" type="pres">
      <dgm:prSet presAssocID="{AFDACBEE-C453-45B6-B32C-76C892FD5515}" presName="composite" presStyleCnt="0"/>
      <dgm:spPr/>
    </dgm:pt>
    <dgm:pt modelId="{B3238BF5-A49D-4133-8156-D7D35F1655E5}" type="pres">
      <dgm:prSet presAssocID="{AFDACBEE-C453-45B6-B32C-76C892FD551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47CA589-66F2-4AD9-B7DC-F59FBDED8CD6}" type="pres">
      <dgm:prSet presAssocID="{AFDACBEE-C453-45B6-B32C-76C892FD5515}" presName="descendantText" presStyleLbl="alignAcc1" presStyleIdx="0" presStyleCnt="4">
        <dgm:presLayoutVars>
          <dgm:bulletEnabled val="1"/>
        </dgm:presLayoutVars>
      </dgm:prSet>
      <dgm:spPr/>
    </dgm:pt>
    <dgm:pt modelId="{339F3461-34D4-42DA-8FE6-3C534E0BFD28}" type="pres">
      <dgm:prSet presAssocID="{1CCF98DB-D757-4574-AC39-1C24F6E7B8DD}" presName="sp" presStyleCnt="0"/>
      <dgm:spPr/>
    </dgm:pt>
    <dgm:pt modelId="{C954CB37-75A2-4345-B408-3B641D889DB3}" type="pres">
      <dgm:prSet presAssocID="{8DB3AAD8-DE2D-416D-954B-C7C5DD902FCA}" presName="composite" presStyleCnt="0"/>
      <dgm:spPr/>
    </dgm:pt>
    <dgm:pt modelId="{62996688-EF38-44CB-ADF6-24F2FDE7F1C8}" type="pres">
      <dgm:prSet presAssocID="{8DB3AAD8-DE2D-416D-954B-C7C5DD902FC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E118465-E6E7-404D-BE28-53D6E7012992}" type="pres">
      <dgm:prSet presAssocID="{8DB3AAD8-DE2D-416D-954B-C7C5DD902FCA}" presName="descendantText" presStyleLbl="alignAcc1" presStyleIdx="1" presStyleCnt="4">
        <dgm:presLayoutVars>
          <dgm:bulletEnabled val="1"/>
        </dgm:presLayoutVars>
      </dgm:prSet>
      <dgm:spPr/>
    </dgm:pt>
    <dgm:pt modelId="{C093F198-0EA5-4DA8-A683-203F4B9E9607}" type="pres">
      <dgm:prSet presAssocID="{F4971415-BE69-4092-BF05-98F3D3FFEE70}" presName="sp" presStyleCnt="0"/>
      <dgm:spPr/>
    </dgm:pt>
    <dgm:pt modelId="{14457B8A-E86C-479F-9B5B-EA83A1048CBE}" type="pres">
      <dgm:prSet presAssocID="{D664A246-FC2C-44D7-8F48-5B08D83B4BEF}" presName="composite" presStyleCnt="0"/>
      <dgm:spPr/>
    </dgm:pt>
    <dgm:pt modelId="{F2F6913D-2D90-49E3-8E33-B369301E29B7}" type="pres">
      <dgm:prSet presAssocID="{D664A246-FC2C-44D7-8F48-5B08D83B4BE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5829FDC-3047-48B2-8E0C-93DE0102FEED}" type="pres">
      <dgm:prSet presAssocID="{D664A246-FC2C-44D7-8F48-5B08D83B4BEF}" presName="descendantText" presStyleLbl="alignAcc1" presStyleIdx="2" presStyleCnt="4">
        <dgm:presLayoutVars>
          <dgm:bulletEnabled val="1"/>
        </dgm:presLayoutVars>
      </dgm:prSet>
      <dgm:spPr/>
    </dgm:pt>
    <dgm:pt modelId="{CCDDDC33-F7C7-4BFE-B0B2-CBBAFAD7D51A}" type="pres">
      <dgm:prSet presAssocID="{25CF9FAF-8EC1-4038-8B04-06DCE5B1A923}" presName="sp" presStyleCnt="0"/>
      <dgm:spPr/>
    </dgm:pt>
    <dgm:pt modelId="{2B89AE4A-A340-4BB2-940C-B25015109AFC}" type="pres">
      <dgm:prSet presAssocID="{16940383-87DA-4B09-BB98-27AE5450EA2F}" presName="composite" presStyleCnt="0"/>
      <dgm:spPr/>
    </dgm:pt>
    <dgm:pt modelId="{F4071DF9-E5A1-47F7-84AF-768E3F20E071}" type="pres">
      <dgm:prSet presAssocID="{16940383-87DA-4B09-BB98-27AE5450EA2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050CB46-0D27-4C4B-AF16-8528557AAF0F}" type="pres">
      <dgm:prSet presAssocID="{16940383-87DA-4B09-BB98-27AE5450EA2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B2EB246-1BAF-4341-B1D0-5F7FF968D1E9}" srcId="{8FDCA987-6250-4DE8-85E2-74633EA4BC3F}" destId="{AFDACBEE-C453-45B6-B32C-76C892FD5515}" srcOrd="0" destOrd="0" parTransId="{D4BB9DF6-5092-4E19-BB25-034544F0BC9E}" sibTransId="{1CCF98DB-D757-4574-AC39-1C24F6E7B8DD}"/>
    <dgm:cxn modelId="{1F46D784-799D-49B9-965A-AAC6BFEE9800}" type="presOf" srcId="{8FDCA987-6250-4DE8-85E2-74633EA4BC3F}" destId="{DC0EDD09-02EC-49BF-A84E-1433B9947472}" srcOrd="0" destOrd="0" presId="urn:microsoft.com/office/officeart/2005/8/layout/chevron2"/>
    <dgm:cxn modelId="{40543BA4-E185-4BEF-8277-9227AD8E22A9}" type="presOf" srcId="{AFDACBEE-C453-45B6-B32C-76C892FD5515}" destId="{B3238BF5-A49D-4133-8156-D7D35F1655E5}" srcOrd="0" destOrd="0" presId="urn:microsoft.com/office/officeart/2005/8/layout/chevron2"/>
    <dgm:cxn modelId="{D8CDD2AF-BD8F-4A86-9B77-B511A0B276F2}" srcId="{8FDCA987-6250-4DE8-85E2-74633EA4BC3F}" destId="{16940383-87DA-4B09-BB98-27AE5450EA2F}" srcOrd="3" destOrd="0" parTransId="{6B84D28A-D915-4CAE-9DA1-60C4BC49CE61}" sibTransId="{A9E29B7B-CFE0-466B-B166-73E8F598601A}"/>
    <dgm:cxn modelId="{1CB496DF-2A9E-4E24-8DB6-BFD33237CA6D}" srcId="{8FDCA987-6250-4DE8-85E2-74633EA4BC3F}" destId="{8DB3AAD8-DE2D-416D-954B-C7C5DD902FCA}" srcOrd="1" destOrd="0" parTransId="{DC19E823-09DE-4C2B-AD47-25DAC5549203}" sibTransId="{F4971415-BE69-4092-BF05-98F3D3FFEE70}"/>
    <dgm:cxn modelId="{3E6600E6-6476-4771-A7A7-CAAAF1EBE26D}" type="presOf" srcId="{D664A246-FC2C-44D7-8F48-5B08D83B4BEF}" destId="{F2F6913D-2D90-49E3-8E33-B369301E29B7}" srcOrd="0" destOrd="0" presId="urn:microsoft.com/office/officeart/2005/8/layout/chevron2"/>
    <dgm:cxn modelId="{4F3274EC-234A-4336-97F7-018FC630B7BF}" srcId="{8FDCA987-6250-4DE8-85E2-74633EA4BC3F}" destId="{D664A246-FC2C-44D7-8F48-5B08D83B4BEF}" srcOrd="2" destOrd="0" parTransId="{CFB6B57A-D0BE-4D46-A90A-ABFA8F13DB73}" sibTransId="{25CF9FAF-8EC1-4038-8B04-06DCE5B1A923}"/>
    <dgm:cxn modelId="{0F37BDFE-6FA0-4B02-A01C-790FB9F474BC}" type="presOf" srcId="{16940383-87DA-4B09-BB98-27AE5450EA2F}" destId="{F4071DF9-E5A1-47F7-84AF-768E3F20E071}" srcOrd="0" destOrd="0" presId="urn:microsoft.com/office/officeart/2005/8/layout/chevron2"/>
    <dgm:cxn modelId="{70A92EFF-5CCA-49DF-8D30-25F5EAA4DE23}" type="presOf" srcId="{8DB3AAD8-DE2D-416D-954B-C7C5DD902FCA}" destId="{62996688-EF38-44CB-ADF6-24F2FDE7F1C8}" srcOrd="0" destOrd="0" presId="urn:microsoft.com/office/officeart/2005/8/layout/chevron2"/>
    <dgm:cxn modelId="{108B1CD1-3E7C-4A4B-A867-CA490604A06E}" type="presParOf" srcId="{DC0EDD09-02EC-49BF-A84E-1433B9947472}" destId="{EEB81639-08CD-4FA1-9869-A5B285170615}" srcOrd="0" destOrd="0" presId="urn:microsoft.com/office/officeart/2005/8/layout/chevron2"/>
    <dgm:cxn modelId="{CA0B8F4B-8CB7-492C-B485-6630DD700B15}" type="presParOf" srcId="{EEB81639-08CD-4FA1-9869-A5B285170615}" destId="{B3238BF5-A49D-4133-8156-D7D35F1655E5}" srcOrd="0" destOrd="0" presId="urn:microsoft.com/office/officeart/2005/8/layout/chevron2"/>
    <dgm:cxn modelId="{B9F060C3-5BC9-444E-8DBD-E53ED4097294}" type="presParOf" srcId="{EEB81639-08CD-4FA1-9869-A5B285170615}" destId="{347CA589-66F2-4AD9-B7DC-F59FBDED8CD6}" srcOrd="1" destOrd="0" presId="urn:microsoft.com/office/officeart/2005/8/layout/chevron2"/>
    <dgm:cxn modelId="{0170E32D-7883-4AE9-B11B-15F00B0A1F62}" type="presParOf" srcId="{DC0EDD09-02EC-49BF-A84E-1433B9947472}" destId="{339F3461-34D4-42DA-8FE6-3C534E0BFD28}" srcOrd="1" destOrd="0" presId="urn:microsoft.com/office/officeart/2005/8/layout/chevron2"/>
    <dgm:cxn modelId="{E3631E67-A69F-4BF7-B28B-503899F654FE}" type="presParOf" srcId="{DC0EDD09-02EC-49BF-A84E-1433B9947472}" destId="{C954CB37-75A2-4345-B408-3B641D889DB3}" srcOrd="2" destOrd="0" presId="urn:microsoft.com/office/officeart/2005/8/layout/chevron2"/>
    <dgm:cxn modelId="{9963FCCE-032B-4C45-B8B0-4001D2BFB37E}" type="presParOf" srcId="{C954CB37-75A2-4345-B408-3B641D889DB3}" destId="{62996688-EF38-44CB-ADF6-24F2FDE7F1C8}" srcOrd="0" destOrd="0" presId="urn:microsoft.com/office/officeart/2005/8/layout/chevron2"/>
    <dgm:cxn modelId="{C10A2622-273F-4889-B4D1-FA2BDDF22708}" type="presParOf" srcId="{C954CB37-75A2-4345-B408-3B641D889DB3}" destId="{4E118465-E6E7-404D-BE28-53D6E7012992}" srcOrd="1" destOrd="0" presId="urn:microsoft.com/office/officeart/2005/8/layout/chevron2"/>
    <dgm:cxn modelId="{DC324E5F-D29E-43F2-A34C-CA0E5FB9EA53}" type="presParOf" srcId="{DC0EDD09-02EC-49BF-A84E-1433B9947472}" destId="{C093F198-0EA5-4DA8-A683-203F4B9E9607}" srcOrd="3" destOrd="0" presId="urn:microsoft.com/office/officeart/2005/8/layout/chevron2"/>
    <dgm:cxn modelId="{05D9EE32-7A28-448B-BAC0-D96B05634C3B}" type="presParOf" srcId="{DC0EDD09-02EC-49BF-A84E-1433B9947472}" destId="{14457B8A-E86C-479F-9B5B-EA83A1048CBE}" srcOrd="4" destOrd="0" presId="urn:microsoft.com/office/officeart/2005/8/layout/chevron2"/>
    <dgm:cxn modelId="{55C3F4DD-12E6-40FA-80F6-3EEF499A5ED5}" type="presParOf" srcId="{14457B8A-E86C-479F-9B5B-EA83A1048CBE}" destId="{F2F6913D-2D90-49E3-8E33-B369301E29B7}" srcOrd="0" destOrd="0" presId="urn:microsoft.com/office/officeart/2005/8/layout/chevron2"/>
    <dgm:cxn modelId="{851E9987-D17C-409E-80E9-A931A39792F5}" type="presParOf" srcId="{14457B8A-E86C-479F-9B5B-EA83A1048CBE}" destId="{E5829FDC-3047-48B2-8E0C-93DE0102FEED}" srcOrd="1" destOrd="0" presId="urn:microsoft.com/office/officeart/2005/8/layout/chevron2"/>
    <dgm:cxn modelId="{4E136558-2560-4CC2-B933-2BC59350FCF0}" type="presParOf" srcId="{DC0EDD09-02EC-49BF-A84E-1433B9947472}" destId="{CCDDDC33-F7C7-4BFE-B0B2-CBBAFAD7D51A}" srcOrd="5" destOrd="0" presId="urn:microsoft.com/office/officeart/2005/8/layout/chevron2"/>
    <dgm:cxn modelId="{7A9FACBF-FDAD-4428-A934-33FDC9F7CB59}" type="presParOf" srcId="{DC0EDD09-02EC-49BF-A84E-1433B9947472}" destId="{2B89AE4A-A340-4BB2-940C-B25015109AFC}" srcOrd="6" destOrd="0" presId="urn:microsoft.com/office/officeart/2005/8/layout/chevron2"/>
    <dgm:cxn modelId="{6DDF0685-852B-4107-B19F-A4347A8A6CCE}" type="presParOf" srcId="{2B89AE4A-A340-4BB2-940C-B25015109AFC}" destId="{F4071DF9-E5A1-47F7-84AF-768E3F20E071}" srcOrd="0" destOrd="0" presId="urn:microsoft.com/office/officeart/2005/8/layout/chevron2"/>
    <dgm:cxn modelId="{AF4212FD-1543-4B38-8706-19D39279C625}" type="presParOf" srcId="{2B89AE4A-A340-4BB2-940C-B25015109AFC}" destId="{E050CB46-0D27-4C4B-AF16-8528557AAF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C386D3-D375-422D-B129-0CB36E146C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DC226-4E03-4AD0-AF8E-152EDC6F95A4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ROUGE</a:t>
          </a:r>
          <a:r>
            <a:rPr lang="en-US" dirty="0"/>
            <a:t> stands for </a:t>
          </a:r>
          <a:r>
            <a:rPr lang="en-US" b="1" dirty="0"/>
            <a:t>Recall-Oriented Understudy for </a:t>
          </a:r>
          <a:r>
            <a:rPr lang="en-US" b="1" dirty="0" err="1"/>
            <a:t>Gisting</a:t>
          </a:r>
          <a:r>
            <a:rPr lang="en-US" b="1" dirty="0"/>
            <a:t> Evaluation</a:t>
          </a:r>
          <a:r>
            <a:rPr lang="en-US" dirty="0"/>
            <a:t>. It is essentially a set of metrics for evaluating automatic summarization of texts as well as machine translations.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It works by comparing an automatically </a:t>
          </a:r>
          <a:r>
            <a:rPr lang="en-US" dirty="0">
              <a:latin typeface="Calibri Light" panose="020F0302020204030204"/>
            </a:rPr>
            <a:t>produced summary or translation </a:t>
          </a:r>
          <a:r>
            <a:rPr lang="en-US" dirty="0"/>
            <a:t>against a set of reference summaries (typically human-produced).</a:t>
          </a:r>
          <a:r>
            <a:rPr lang="en-US" dirty="0">
              <a:latin typeface="Calibri Light" panose="020F0302020204030204"/>
            </a:rPr>
            <a:t> Here, we would be looking at 2 ROUGE-N scores I.e. Rouge 1 &amp; Rouge 2 and also at Rouge l.</a:t>
          </a:r>
          <a:endParaRPr lang="en-US" dirty="0"/>
        </a:p>
      </dgm:t>
    </dgm:pt>
    <dgm:pt modelId="{92E7C447-F6AC-4744-B8D9-713C46EE932B}" type="parTrans" cxnId="{10719CEF-1B01-4D6E-A3F8-87185CBAB209}">
      <dgm:prSet/>
      <dgm:spPr/>
    </dgm:pt>
    <dgm:pt modelId="{31CB1D7F-3E38-47D4-B942-D64A4E7B06F9}" type="sibTrans" cxnId="{10719CEF-1B01-4D6E-A3F8-87185CBAB209}">
      <dgm:prSet/>
      <dgm:spPr/>
    </dgm:pt>
    <dgm:pt modelId="{914413A2-D4F1-4A34-B9EF-88EB33D1B520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/>
            <a:t>ROUGE-N — measures </a:t>
          </a:r>
          <a:r>
            <a:rPr lang="en-US" b="1" dirty="0"/>
            <a:t>unigram</a:t>
          </a:r>
          <a:r>
            <a:rPr lang="en-US" dirty="0"/>
            <a:t>, </a:t>
          </a:r>
          <a:r>
            <a:rPr lang="en-US" b="1" dirty="0"/>
            <a:t>bigram</a:t>
          </a:r>
          <a:r>
            <a:rPr lang="en-US" dirty="0"/>
            <a:t>, </a:t>
          </a:r>
          <a:r>
            <a:rPr lang="en-US" b="1" dirty="0"/>
            <a:t>trigram</a:t>
          </a:r>
          <a:r>
            <a:rPr lang="en-US" b="1" i="1" dirty="0"/>
            <a:t> </a:t>
          </a:r>
          <a:r>
            <a:rPr lang="en-US" dirty="0"/>
            <a:t>and higher order n-gram overlap</a:t>
          </a:r>
          <a:r>
            <a:rPr lang="en-US" dirty="0">
              <a:latin typeface="Calibri Light" panose="020F0302020204030204"/>
            </a:rPr>
            <a:t>. </a:t>
          </a:r>
          <a:r>
            <a:rPr lang="en-US" dirty="0"/>
            <a:t>For example, </a:t>
          </a:r>
          <a:r>
            <a:rPr lang="en-US" b="1" dirty="0"/>
            <a:t>ROUGE-1</a:t>
          </a:r>
          <a:r>
            <a:rPr lang="en-US" dirty="0"/>
            <a:t> refers to overlap of </a:t>
          </a:r>
          <a:r>
            <a:rPr lang="en-US" b="1" i="1" dirty="0"/>
            <a:t>unigrams </a:t>
          </a:r>
          <a:r>
            <a:rPr lang="en-US" dirty="0"/>
            <a:t>between the system summary and reference summary. </a:t>
          </a:r>
          <a:r>
            <a:rPr lang="en-US" b="1" dirty="0"/>
            <a:t>ROUGE-2</a:t>
          </a:r>
          <a:r>
            <a:rPr lang="en-US" dirty="0"/>
            <a:t> refers to the overlap of </a:t>
          </a:r>
          <a:r>
            <a:rPr lang="en-US" b="1" i="1" dirty="0"/>
            <a:t>bigrams </a:t>
          </a:r>
          <a:r>
            <a:rPr lang="en-US" dirty="0"/>
            <a:t>between the system and reference summaries.</a:t>
          </a:r>
        </a:p>
      </dgm:t>
    </dgm:pt>
    <dgm:pt modelId="{1A022E07-B577-415D-9B92-5299F7CD6D60}" type="parTrans" cxnId="{3515354A-519C-4445-AEA7-36ADF3A35CAA}">
      <dgm:prSet/>
      <dgm:spPr/>
    </dgm:pt>
    <dgm:pt modelId="{EF419BA9-7AD5-494D-8129-2C89AE1D47A4}" type="sibTrans" cxnId="{3515354A-519C-4445-AEA7-36ADF3A35CAA}">
      <dgm:prSet/>
      <dgm:spPr/>
    </dgm:pt>
    <dgm:pt modelId="{1D0C0A42-D2B6-45B9-A9EC-9615D7CC9E24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/>
            <a:t>ROUGE-L measures the longest common subsequence (LCS) between our model output and reference. All this means is that we count the longest sequence of tokens that is shared between both</a:t>
          </a:r>
          <a:r>
            <a:rPr lang="en-US" dirty="0">
              <a:latin typeface="Calibri Light" panose="020F0302020204030204"/>
            </a:rPr>
            <a:t> the texts.</a:t>
          </a:r>
        </a:p>
      </dgm:t>
    </dgm:pt>
    <dgm:pt modelId="{4FBE0B8A-0767-43D4-86B7-A5B4CF3BFBEE}" type="parTrans" cxnId="{A0C12D3B-F34E-44C5-884C-0231E94EB7C3}">
      <dgm:prSet/>
      <dgm:spPr/>
    </dgm:pt>
    <dgm:pt modelId="{767E2542-BEEF-4B6F-B523-E12EEE511F7F}" type="sibTrans" cxnId="{A0C12D3B-F34E-44C5-884C-0231E94EB7C3}">
      <dgm:prSet/>
      <dgm:spPr/>
    </dgm:pt>
    <dgm:pt modelId="{82159832-B009-4405-A94B-3E44D1DED966}" type="pres">
      <dgm:prSet presAssocID="{B1C386D3-D375-422D-B129-0CB36E146CBB}" presName="linear" presStyleCnt="0">
        <dgm:presLayoutVars>
          <dgm:animLvl val="lvl"/>
          <dgm:resizeHandles val="exact"/>
        </dgm:presLayoutVars>
      </dgm:prSet>
      <dgm:spPr/>
    </dgm:pt>
    <dgm:pt modelId="{02ACB433-C427-4C5F-97DF-13430505A3E9}" type="pres">
      <dgm:prSet presAssocID="{67ADC226-4E03-4AD0-AF8E-152EDC6F95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60FA0F-62DE-416E-80A3-BEDF09F03698}" type="pres">
      <dgm:prSet presAssocID="{31CB1D7F-3E38-47D4-B942-D64A4E7B06F9}" presName="spacer" presStyleCnt="0"/>
      <dgm:spPr/>
    </dgm:pt>
    <dgm:pt modelId="{E63D90C6-1662-4863-B6AE-A8ED5FB0126D}" type="pres">
      <dgm:prSet presAssocID="{914413A2-D4F1-4A34-B9EF-88EB33D1B5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14BFEE-2196-4800-B9A9-9508B270B53C}" type="pres">
      <dgm:prSet presAssocID="{EF419BA9-7AD5-494D-8129-2C89AE1D47A4}" presName="spacer" presStyleCnt="0"/>
      <dgm:spPr/>
    </dgm:pt>
    <dgm:pt modelId="{48878B6F-65CB-4F06-AC6E-6EA1C6B62D61}" type="pres">
      <dgm:prSet presAssocID="{1D0C0A42-D2B6-45B9-A9EC-9615D7CC9E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1B9E08-E2A2-40F2-97D5-275D52E4E500}" type="presOf" srcId="{B1C386D3-D375-422D-B129-0CB36E146CBB}" destId="{82159832-B009-4405-A94B-3E44D1DED966}" srcOrd="0" destOrd="0" presId="urn:microsoft.com/office/officeart/2005/8/layout/vList2"/>
    <dgm:cxn modelId="{F88AC939-F79F-48B0-9733-517713B78776}" type="presOf" srcId="{67ADC226-4E03-4AD0-AF8E-152EDC6F95A4}" destId="{02ACB433-C427-4C5F-97DF-13430505A3E9}" srcOrd="0" destOrd="0" presId="urn:microsoft.com/office/officeart/2005/8/layout/vList2"/>
    <dgm:cxn modelId="{A0C12D3B-F34E-44C5-884C-0231E94EB7C3}" srcId="{B1C386D3-D375-422D-B129-0CB36E146CBB}" destId="{1D0C0A42-D2B6-45B9-A9EC-9615D7CC9E24}" srcOrd="2" destOrd="0" parTransId="{4FBE0B8A-0767-43D4-86B7-A5B4CF3BFBEE}" sibTransId="{767E2542-BEEF-4B6F-B523-E12EEE511F7F}"/>
    <dgm:cxn modelId="{3515354A-519C-4445-AEA7-36ADF3A35CAA}" srcId="{B1C386D3-D375-422D-B129-0CB36E146CBB}" destId="{914413A2-D4F1-4A34-B9EF-88EB33D1B520}" srcOrd="1" destOrd="0" parTransId="{1A022E07-B577-415D-9B92-5299F7CD6D60}" sibTransId="{EF419BA9-7AD5-494D-8129-2C89AE1D47A4}"/>
    <dgm:cxn modelId="{795B1158-081D-4FB4-83C6-CA5E04100229}" type="presOf" srcId="{914413A2-D4F1-4A34-B9EF-88EB33D1B520}" destId="{E63D90C6-1662-4863-B6AE-A8ED5FB0126D}" srcOrd="0" destOrd="0" presId="urn:microsoft.com/office/officeart/2005/8/layout/vList2"/>
    <dgm:cxn modelId="{395D4692-3951-4CE8-AD66-768D5B2D33B0}" type="presOf" srcId="{1D0C0A42-D2B6-45B9-A9EC-9615D7CC9E24}" destId="{48878B6F-65CB-4F06-AC6E-6EA1C6B62D61}" srcOrd="0" destOrd="0" presId="urn:microsoft.com/office/officeart/2005/8/layout/vList2"/>
    <dgm:cxn modelId="{10719CEF-1B01-4D6E-A3F8-87185CBAB209}" srcId="{B1C386D3-D375-422D-B129-0CB36E146CBB}" destId="{67ADC226-4E03-4AD0-AF8E-152EDC6F95A4}" srcOrd="0" destOrd="0" parTransId="{92E7C447-F6AC-4744-B8D9-713C46EE932B}" sibTransId="{31CB1D7F-3E38-47D4-B942-D64A4E7B06F9}"/>
    <dgm:cxn modelId="{2942207B-B272-45DA-A454-27D449E0152C}" type="presParOf" srcId="{82159832-B009-4405-A94B-3E44D1DED966}" destId="{02ACB433-C427-4C5F-97DF-13430505A3E9}" srcOrd="0" destOrd="0" presId="urn:microsoft.com/office/officeart/2005/8/layout/vList2"/>
    <dgm:cxn modelId="{29598F44-C495-491B-8528-F73A9B8257C7}" type="presParOf" srcId="{82159832-B009-4405-A94B-3E44D1DED966}" destId="{B160FA0F-62DE-416E-80A3-BEDF09F03698}" srcOrd="1" destOrd="0" presId="urn:microsoft.com/office/officeart/2005/8/layout/vList2"/>
    <dgm:cxn modelId="{0B4954F4-BA3D-41DF-B95E-7815661680B0}" type="presParOf" srcId="{82159832-B009-4405-A94B-3E44D1DED966}" destId="{E63D90C6-1662-4863-B6AE-A8ED5FB0126D}" srcOrd="2" destOrd="0" presId="urn:microsoft.com/office/officeart/2005/8/layout/vList2"/>
    <dgm:cxn modelId="{342E94CF-4E95-4006-8C0B-C451D233DB71}" type="presParOf" srcId="{82159832-B009-4405-A94B-3E44D1DED966}" destId="{3F14BFEE-2196-4800-B9A9-9508B270B53C}" srcOrd="3" destOrd="0" presId="urn:microsoft.com/office/officeart/2005/8/layout/vList2"/>
    <dgm:cxn modelId="{2F13C062-C426-474F-A772-6CA8B407F355}" type="presParOf" srcId="{82159832-B009-4405-A94B-3E44D1DED966}" destId="{48878B6F-65CB-4F06-AC6E-6EA1C6B62D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5029-B78A-42EB-9CE5-DFADF116DD2D}">
      <dsp:nvSpPr>
        <dsp:cNvPr id="0" name=""/>
        <dsp:cNvSpPr/>
      </dsp:nvSpPr>
      <dsp:spPr>
        <a:xfrm>
          <a:off x="0" y="2815"/>
          <a:ext cx="8530140" cy="1427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795AC-F4FF-421C-B2FD-A7B13DD7034B}">
      <dsp:nvSpPr>
        <dsp:cNvPr id="0" name=""/>
        <dsp:cNvSpPr/>
      </dsp:nvSpPr>
      <dsp:spPr>
        <a:xfrm>
          <a:off x="431669" y="323892"/>
          <a:ext cx="784853" cy="784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5498D-6ECF-4E16-86A9-D9FD9FEA4EF0}">
      <dsp:nvSpPr>
        <dsp:cNvPr id="0" name=""/>
        <dsp:cNvSpPr/>
      </dsp:nvSpPr>
      <dsp:spPr>
        <a:xfrm>
          <a:off x="1648193" y="2815"/>
          <a:ext cx="6881946" cy="142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025" tIns="151025" rIns="151025" bIns="151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Summarization is the task of condensing a piece of text to </a:t>
          </a:r>
          <a:r>
            <a:rPr lang="en-US" sz="1800" b="0" kern="1200" dirty="0"/>
            <a:t>a shorter version, reducing the size of the initial text while at the same time preserving key informational elements </a:t>
          </a:r>
          <a:r>
            <a:rPr lang="en-US" sz="1800" kern="1200" dirty="0"/>
            <a:t>and the meaning </a:t>
          </a:r>
          <a:r>
            <a:rPr lang="en-US" sz="1800" b="0" kern="1200" dirty="0"/>
            <a:t>of</a:t>
          </a:r>
          <a:r>
            <a:rPr lang="en-US" sz="1800" kern="1200" dirty="0"/>
            <a:t> content </a:t>
          </a:r>
        </a:p>
      </dsp:txBody>
      <dsp:txXfrm>
        <a:off x="1648193" y="2815"/>
        <a:ext cx="6881946" cy="1427007"/>
      </dsp:txXfrm>
    </dsp:sp>
    <dsp:sp modelId="{6943B667-1284-419D-AE4D-DE3DC75844AA}">
      <dsp:nvSpPr>
        <dsp:cNvPr id="0" name=""/>
        <dsp:cNvSpPr/>
      </dsp:nvSpPr>
      <dsp:spPr>
        <a:xfrm>
          <a:off x="0" y="1786574"/>
          <a:ext cx="8530140" cy="1427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D5939-2C64-4493-9C3D-D26BFD873511}">
      <dsp:nvSpPr>
        <dsp:cNvPr id="0" name=""/>
        <dsp:cNvSpPr/>
      </dsp:nvSpPr>
      <dsp:spPr>
        <a:xfrm>
          <a:off x="431669" y="2107651"/>
          <a:ext cx="784853" cy="784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9B170-353B-4669-9930-7F7090DB4315}">
      <dsp:nvSpPr>
        <dsp:cNvPr id="0" name=""/>
        <dsp:cNvSpPr/>
      </dsp:nvSpPr>
      <dsp:spPr>
        <a:xfrm>
          <a:off x="1648193" y="1786574"/>
          <a:ext cx="6881946" cy="142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025" tIns="151025" rIns="151025" bIns="151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 are important applications for text summarization in various NLP related </a:t>
          </a:r>
          <a:r>
            <a:rPr lang="en-US" sz="1800" b="0" kern="1200" dirty="0"/>
            <a:t>tasks such as text </a:t>
          </a:r>
          <a:r>
            <a:rPr lang="en-US" sz="1800" kern="1200" dirty="0"/>
            <a:t>classification, question </a:t>
          </a:r>
          <a:r>
            <a:rPr lang="en-US" sz="1800" b="0" kern="1200" dirty="0"/>
            <a:t>answering, </a:t>
          </a:r>
          <a:r>
            <a:rPr lang="en-US" sz="1800" kern="1200" dirty="0"/>
            <a:t>legal</a:t>
          </a:r>
          <a:r>
            <a:rPr lang="en-US" sz="1800" b="0" kern="1200" dirty="0"/>
            <a:t> texts </a:t>
          </a:r>
          <a:r>
            <a:rPr lang="en-US" sz="1800" kern="1200" dirty="0"/>
            <a:t>summarization, news </a:t>
          </a:r>
          <a:r>
            <a:rPr lang="en-US" sz="1800" b="0" kern="1200" dirty="0"/>
            <a:t>summarization, </a:t>
          </a:r>
          <a:r>
            <a:rPr lang="en-US" sz="1800" kern="1200" dirty="0"/>
            <a:t>and </a:t>
          </a:r>
          <a:r>
            <a:rPr lang="en-US" sz="1800" b="0" kern="1200" dirty="0"/>
            <a:t>headline</a:t>
          </a:r>
          <a:r>
            <a:rPr lang="en-US" sz="1800" kern="1200" dirty="0"/>
            <a:t> generation.</a:t>
          </a:r>
        </a:p>
      </dsp:txBody>
      <dsp:txXfrm>
        <a:off x="1648193" y="1786574"/>
        <a:ext cx="6881946" cy="1427007"/>
      </dsp:txXfrm>
    </dsp:sp>
    <dsp:sp modelId="{2CC049E7-9F69-422B-8855-0A8204CFE1C1}">
      <dsp:nvSpPr>
        <dsp:cNvPr id="0" name=""/>
        <dsp:cNvSpPr/>
      </dsp:nvSpPr>
      <dsp:spPr>
        <a:xfrm>
          <a:off x="0" y="3570333"/>
          <a:ext cx="8530140" cy="1427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D0753-20FE-4E8C-A038-510D89733315}">
      <dsp:nvSpPr>
        <dsp:cNvPr id="0" name=""/>
        <dsp:cNvSpPr/>
      </dsp:nvSpPr>
      <dsp:spPr>
        <a:xfrm>
          <a:off x="431669" y="3891409"/>
          <a:ext cx="784853" cy="784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77CD1-6B4E-4271-B888-CBC91C29DC26}">
      <dsp:nvSpPr>
        <dsp:cNvPr id="0" name=""/>
        <dsp:cNvSpPr/>
      </dsp:nvSpPr>
      <dsp:spPr>
        <a:xfrm>
          <a:off x="1648193" y="3570333"/>
          <a:ext cx="6881946" cy="142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025" tIns="151025" rIns="151025" bIns="151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general, there are two </a:t>
          </a:r>
          <a:r>
            <a:rPr lang="en-US" sz="1800" b="0" kern="1200" dirty="0"/>
            <a:t>different </a:t>
          </a:r>
          <a:r>
            <a:rPr lang="en-US" sz="1800" kern="1200" dirty="0"/>
            <a:t>approaches </a:t>
          </a:r>
          <a:r>
            <a:rPr lang="en-US" sz="1800" b="0" kern="1200" dirty="0"/>
            <a:t>for </a:t>
          </a:r>
          <a:r>
            <a:rPr lang="en-US" sz="1800" b="0" kern="1200" dirty="0">
              <a:latin typeface="Calibri Light" panose="020F0302020204030204"/>
            </a:rPr>
            <a:t>automatic summarization</a:t>
          </a:r>
          <a:r>
            <a:rPr lang="en-US" sz="1800" kern="1200" dirty="0"/>
            <a:t>: </a:t>
          </a:r>
          <a:r>
            <a:rPr lang="en-US" sz="1800" b="1" kern="1200" dirty="0"/>
            <a:t>extraction </a:t>
          </a:r>
          <a:r>
            <a:rPr lang="en-US" sz="1800" kern="1200" dirty="0"/>
            <a:t>and </a:t>
          </a:r>
          <a:r>
            <a:rPr lang="en-US" sz="1800" b="1" kern="1200" dirty="0"/>
            <a:t>abstraction</a:t>
          </a:r>
          <a:r>
            <a:rPr lang="en-US" sz="1800" kern="1200" dirty="0"/>
            <a:t>.</a:t>
          </a:r>
        </a:p>
      </dsp:txBody>
      <dsp:txXfrm>
        <a:off x="1648193" y="3570333"/>
        <a:ext cx="6881946" cy="1427007"/>
      </dsp:txXfrm>
    </dsp:sp>
    <dsp:sp modelId="{99A8FE72-49CC-4E86-82DC-C57B36A28B1E}">
      <dsp:nvSpPr>
        <dsp:cNvPr id="0" name=""/>
        <dsp:cNvSpPr/>
      </dsp:nvSpPr>
      <dsp:spPr>
        <a:xfrm>
          <a:off x="0" y="5354092"/>
          <a:ext cx="8530140" cy="1427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D08B7-2580-4522-AE8A-640456D35BA7}">
      <dsp:nvSpPr>
        <dsp:cNvPr id="0" name=""/>
        <dsp:cNvSpPr/>
      </dsp:nvSpPr>
      <dsp:spPr>
        <a:xfrm>
          <a:off x="431669" y="5675168"/>
          <a:ext cx="784853" cy="784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47659-8A7A-4319-878A-559FCB129315}">
      <dsp:nvSpPr>
        <dsp:cNvPr id="0" name=""/>
        <dsp:cNvSpPr/>
      </dsp:nvSpPr>
      <dsp:spPr>
        <a:xfrm>
          <a:off x="1648193" y="5354092"/>
          <a:ext cx="6881946" cy="142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025" tIns="151025" rIns="151025" bIns="151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Extractive summarization</a:t>
          </a:r>
          <a:r>
            <a:rPr lang="en-US" sz="1800" kern="1200" dirty="0"/>
            <a:t> picks </a:t>
          </a:r>
          <a:r>
            <a:rPr lang="en-US" sz="1800" kern="1200" dirty="0">
              <a:latin typeface="Calibri Light" panose="020F0302020204030204"/>
            </a:rPr>
            <a:t>sentences</a:t>
          </a:r>
          <a:r>
            <a:rPr lang="en-US" sz="1800" kern="1200" dirty="0"/>
            <a:t> from the document based on a scoring function </a:t>
          </a:r>
          <a:r>
            <a:rPr lang="en-US" sz="1800" kern="1200" dirty="0">
              <a:latin typeface="Calibri Light" panose="020F0302020204030204"/>
            </a:rPr>
            <a:t>forming</a:t>
          </a:r>
          <a:r>
            <a:rPr lang="en-US" sz="1800" kern="1200" dirty="0"/>
            <a:t> </a:t>
          </a:r>
          <a:r>
            <a:rPr lang="en-US" sz="1800" b="0" kern="1200" dirty="0"/>
            <a:t>a</a:t>
          </a:r>
          <a:r>
            <a:rPr lang="en-US" sz="1800" kern="1200" dirty="0"/>
            <a:t> coherent summary. This method work by identifying important sections of the text cropping out and stitch together portions of the content to produce a condensed version.</a:t>
          </a:r>
        </a:p>
      </dsp:txBody>
      <dsp:txXfrm>
        <a:off x="1648193" y="5354092"/>
        <a:ext cx="6881946" cy="14270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38BF5-A49D-4133-8156-D7D35F1655E5}">
      <dsp:nvSpPr>
        <dsp:cNvPr id="0" name=""/>
        <dsp:cNvSpPr/>
      </dsp:nvSpPr>
      <dsp:spPr>
        <a:xfrm rot="5400000">
          <a:off x="-246551" y="249085"/>
          <a:ext cx="1643677" cy="1150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>
            <a:latin typeface="Calibri Light" panose="020F0302020204030204"/>
          </a:endParaRPr>
        </a:p>
      </dsp:txBody>
      <dsp:txXfrm rot="-5400000">
        <a:off x="1" y="577820"/>
        <a:ext cx="1150574" cy="493103"/>
      </dsp:txXfrm>
    </dsp:sp>
    <dsp:sp modelId="{347CA589-66F2-4AD9-B7DC-F59FBDED8CD6}">
      <dsp:nvSpPr>
        <dsp:cNvPr id="0" name=""/>
        <dsp:cNvSpPr/>
      </dsp:nvSpPr>
      <dsp:spPr>
        <a:xfrm rot="5400000">
          <a:off x="6069887" y="-4916779"/>
          <a:ext cx="1068390" cy="1090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6688-EF38-44CB-ADF6-24F2FDE7F1C8}">
      <dsp:nvSpPr>
        <dsp:cNvPr id="0" name=""/>
        <dsp:cNvSpPr/>
      </dsp:nvSpPr>
      <dsp:spPr>
        <a:xfrm rot="5400000">
          <a:off x="-246551" y="1699206"/>
          <a:ext cx="1643677" cy="1150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5400000">
        <a:off x="1" y="2027941"/>
        <a:ext cx="1150574" cy="493103"/>
      </dsp:txXfrm>
    </dsp:sp>
    <dsp:sp modelId="{4E118465-E6E7-404D-BE28-53D6E7012992}">
      <dsp:nvSpPr>
        <dsp:cNvPr id="0" name=""/>
        <dsp:cNvSpPr/>
      </dsp:nvSpPr>
      <dsp:spPr>
        <a:xfrm rot="5400000">
          <a:off x="6069887" y="-3466657"/>
          <a:ext cx="1068390" cy="1090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913D-2D90-49E3-8E33-B369301E29B7}">
      <dsp:nvSpPr>
        <dsp:cNvPr id="0" name=""/>
        <dsp:cNvSpPr/>
      </dsp:nvSpPr>
      <dsp:spPr>
        <a:xfrm rot="5400000">
          <a:off x="-246551" y="3149327"/>
          <a:ext cx="1643677" cy="1150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5400000">
        <a:off x="1" y="3478062"/>
        <a:ext cx="1150574" cy="493103"/>
      </dsp:txXfrm>
    </dsp:sp>
    <dsp:sp modelId="{E5829FDC-3047-48B2-8E0C-93DE0102FEED}">
      <dsp:nvSpPr>
        <dsp:cNvPr id="0" name=""/>
        <dsp:cNvSpPr/>
      </dsp:nvSpPr>
      <dsp:spPr>
        <a:xfrm rot="5400000">
          <a:off x="6069887" y="-2016536"/>
          <a:ext cx="1068390" cy="1090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D5F8C-9CDE-47E5-944C-62DD8D688CD8}">
      <dsp:nvSpPr>
        <dsp:cNvPr id="0" name=""/>
        <dsp:cNvSpPr/>
      </dsp:nvSpPr>
      <dsp:spPr>
        <a:xfrm>
          <a:off x="0" y="5834115"/>
          <a:ext cx="2055806" cy="9571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209" tIns="156464" rIns="146209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Find Accuracy</a:t>
          </a:r>
          <a:endParaRPr lang="en-US" sz="2200" kern="1200" dirty="0"/>
        </a:p>
      </dsp:txBody>
      <dsp:txXfrm>
        <a:off x="0" y="5834115"/>
        <a:ext cx="2055806" cy="957135"/>
      </dsp:txXfrm>
    </dsp:sp>
    <dsp:sp modelId="{B51AAFAE-BB48-4378-889A-985C65EA2E2D}">
      <dsp:nvSpPr>
        <dsp:cNvPr id="0" name=""/>
        <dsp:cNvSpPr/>
      </dsp:nvSpPr>
      <dsp:spPr>
        <a:xfrm>
          <a:off x="2055805" y="5834115"/>
          <a:ext cx="6167418" cy="9571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4" tIns="203200" rIns="125104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Use Rouge Score method to find correctness of algorithm.</a:t>
          </a:r>
          <a:endParaRPr lang="en-US" sz="1600" kern="1200" dirty="0"/>
        </a:p>
      </dsp:txBody>
      <dsp:txXfrm>
        <a:off x="2055805" y="5834115"/>
        <a:ext cx="6167418" cy="957135"/>
      </dsp:txXfrm>
    </dsp:sp>
    <dsp:sp modelId="{72E4D664-37D4-4C9F-9489-0A0C1723FDA2}">
      <dsp:nvSpPr>
        <dsp:cNvPr id="0" name=""/>
        <dsp:cNvSpPr/>
      </dsp:nvSpPr>
      <dsp:spPr>
        <a:xfrm rot="10800000">
          <a:off x="0" y="4376398"/>
          <a:ext cx="2055806" cy="14720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209" tIns="156464" rIns="146209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Generate Summary</a:t>
          </a:r>
          <a:endParaRPr lang="en-US" sz="2200" kern="1200" dirty="0"/>
        </a:p>
      </dsp:txBody>
      <dsp:txXfrm rot="-10800000">
        <a:off x="0" y="4376398"/>
        <a:ext cx="2055806" cy="956848"/>
      </dsp:txXfrm>
    </dsp:sp>
    <dsp:sp modelId="{66B3D596-4515-482F-B36F-0CF9E3FEEF74}">
      <dsp:nvSpPr>
        <dsp:cNvPr id="0" name=""/>
        <dsp:cNvSpPr/>
      </dsp:nvSpPr>
      <dsp:spPr>
        <a:xfrm>
          <a:off x="2055805" y="4376398"/>
          <a:ext cx="6167418" cy="9568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4" tIns="203200" rIns="125104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Break clean and filtered text into vectors and find similarity matrix using Euclidean distances, then rank these statements and generate summary.</a:t>
          </a:r>
          <a:endParaRPr lang="en-US" sz="1600" kern="1200" dirty="0"/>
        </a:p>
      </dsp:txBody>
      <dsp:txXfrm>
        <a:off x="2055805" y="4376398"/>
        <a:ext cx="6167418" cy="956848"/>
      </dsp:txXfrm>
    </dsp:sp>
    <dsp:sp modelId="{96631A8D-953B-4549-97AF-039A3F22577C}">
      <dsp:nvSpPr>
        <dsp:cNvPr id="0" name=""/>
        <dsp:cNvSpPr/>
      </dsp:nvSpPr>
      <dsp:spPr>
        <a:xfrm rot="10800000">
          <a:off x="0" y="2918681"/>
          <a:ext cx="2055806" cy="14720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209" tIns="156464" rIns="146209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</a:t>
          </a:r>
        </a:p>
      </dsp:txBody>
      <dsp:txXfrm rot="-10800000">
        <a:off x="0" y="2918681"/>
        <a:ext cx="2055806" cy="956848"/>
      </dsp:txXfrm>
    </dsp:sp>
    <dsp:sp modelId="{2389DCFB-390C-4568-A9D3-3010BA11F925}">
      <dsp:nvSpPr>
        <dsp:cNvPr id="0" name=""/>
        <dsp:cNvSpPr/>
      </dsp:nvSpPr>
      <dsp:spPr>
        <a:xfrm>
          <a:off x="2055805" y="2918681"/>
          <a:ext cx="6167418" cy="9568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4" tIns="203200" rIns="125104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 </a:t>
          </a:r>
          <a:r>
            <a:rPr lang="en-US" sz="1600" kern="1200" dirty="0">
              <a:latin typeface="Calibri Light" panose="020F0302020204030204"/>
            </a:rPr>
            <a:t>text by removing punctuations, numbers, special characters and stop words using </a:t>
          </a:r>
          <a:r>
            <a:rPr lang="en-US" sz="1600" kern="1200" dirty="0" err="1">
              <a:latin typeface="Calibri Light" panose="020F0302020204030204"/>
            </a:rPr>
            <a:t>Gensim</a:t>
          </a:r>
          <a:r>
            <a:rPr lang="en-US" sz="1600" kern="1200" dirty="0">
              <a:latin typeface="Calibri Light" panose="020F0302020204030204"/>
            </a:rPr>
            <a:t> library.</a:t>
          </a:r>
          <a:endParaRPr lang="en-US" sz="1600" kern="1200" dirty="0"/>
        </a:p>
      </dsp:txBody>
      <dsp:txXfrm>
        <a:off x="2055805" y="2918681"/>
        <a:ext cx="6167418" cy="956848"/>
      </dsp:txXfrm>
    </dsp:sp>
    <dsp:sp modelId="{A148BF81-4C81-4431-9927-0E242D02F5C8}">
      <dsp:nvSpPr>
        <dsp:cNvPr id="0" name=""/>
        <dsp:cNvSpPr/>
      </dsp:nvSpPr>
      <dsp:spPr>
        <a:xfrm rot="10800000">
          <a:off x="0" y="1460964"/>
          <a:ext cx="2055806" cy="14720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209" tIns="156464" rIns="146209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Split</a:t>
          </a:r>
          <a:endParaRPr lang="en-US" sz="2200" kern="1200" dirty="0"/>
        </a:p>
      </dsp:txBody>
      <dsp:txXfrm rot="-10800000">
        <a:off x="0" y="1460964"/>
        <a:ext cx="2055806" cy="956848"/>
      </dsp:txXfrm>
    </dsp:sp>
    <dsp:sp modelId="{CAA8D454-39C2-4149-81B9-B4284DE87324}">
      <dsp:nvSpPr>
        <dsp:cNvPr id="0" name=""/>
        <dsp:cNvSpPr/>
      </dsp:nvSpPr>
      <dsp:spPr>
        <a:xfrm>
          <a:off x="2055805" y="1460964"/>
          <a:ext cx="6167418" cy="9568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4" tIns="203200" rIns="125104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Split</a:t>
          </a:r>
          <a:r>
            <a:rPr lang="en-US" sz="1600" kern="1200" dirty="0"/>
            <a:t> dataset into </a:t>
          </a:r>
          <a:r>
            <a:rPr lang="en-US" sz="1600" kern="1200" dirty="0">
              <a:latin typeface="Calibri Light" panose="020F0302020204030204"/>
            </a:rPr>
            <a:t>individual statements.</a:t>
          </a:r>
          <a:endParaRPr lang="en-US" sz="1600" kern="1200" dirty="0"/>
        </a:p>
      </dsp:txBody>
      <dsp:txXfrm>
        <a:off x="2055805" y="1460964"/>
        <a:ext cx="6167418" cy="956848"/>
      </dsp:txXfrm>
    </dsp:sp>
    <dsp:sp modelId="{5ABBF0E1-48A0-4F1F-A2CA-5D17174CB30E}">
      <dsp:nvSpPr>
        <dsp:cNvPr id="0" name=""/>
        <dsp:cNvSpPr/>
      </dsp:nvSpPr>
      <dsp:spPr>
        <a:xfrm rot="10800000">
          <a:off x="0" y="3247"/>
          <a:ext cx="2055806" cy="14720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209" tIns="156464" rIns="146209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</a:t>
          </a:r>
        </a:p>
      </dsp:txBody>
      <dsp:txXfrm rot="-10800000">
        <a:off x="0" y="3247"/>
        <a:ext cx="2055806" cy="956848"/>
      </dsp:txXfrm>
    </dsp:sp>
    <dsp:sp modelId="{33186DE8-A0CE-4FDE-9E3F-3CFE22600C99}">
      <dsp:nvSpPr>
        <dsp:cNvPr id="0" name=""/>
        <dsp:cNvSpPr/>
      </dsp:nvSpPr>
      <dsp:spPr>
        <a:xfrm>
          <a:off x="2055805" y="3247"/>
          <a:ext cx="6167418" cy="9568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4" tIns="203200" rIns="125104" bIns="20320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 data from </a:t>
          </a:r>
          <a:r>
            <a:rPr lang="en-US" sz="1600" kern="1200" dirty="0">
              <a:latin typeface="Calibri Light" panose="020F0302020204030204"/>
            </a:rPr>
            <a:t>online source like news articles on sports like Tennis.</a:t>
          </a:r>
          <a:endParaRPr lang="en-US" sz="1600" kern="1200" dirty="0"/>
        </a:p>
      </dsp:txBody>
      <dsp:txXfrm>
        <a:off x="2055805" y="3247"/>
        <a:ext cx="6167418" cy="95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EC269-FBE6-4049-98A2-8767FE2643A2}">
      <dsp:nvSpPr>
        <dsp:cNvPr id="0" name=""/>
        <dsp:cNvSpPr/>
      </dsp:nvSpPr>
      <dsp:spPr>
        <a:xfrm>
          <a:off x="0" y="132168"/>
          <a:ext cx="107537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 Light" panose="020F0302020204030204"/>
            </a:rPr>
            <a:t>Import split_sentences() function from Gensim's summarization </a:t>
          </a:r>
          <a:r>
            <a:rPr lang="en-US" sz="2800" b="1" kern="1200" dirty="0" err="1">
              <a:latin typeface="Calibri Light" panose="020F0302020204030204"/>
            </a:rPr>
            <a:t>textcleaner</a:t>
          </a:r>
          <a:r>
            <a:rPr lang="en-US" sz="2800" b="1" kern="1200" dirty="0">
              <a:latin typeface="Calibri Light" panose="020F0302020204030204"/>
            </a:rPr>
            <a:t> library.</a:t>
          </a:r>
          <a:endParaRPr lang="en-US" sz="2800" b="1" kern="1200" dirty="0"/>
        </a:p>
      </dsp:txBody>
      <dsp:txXfrm>
        <a:off x="54373" y="186541"/>
        <a:ext cx="10644979" cy="1005094"/>
      </dsp:txXfrm>
    </dsp:sp>
    <dsp:sp modelId="{1C3F2039-A6E0-4205-8E3B-22531AC0913E}">
      <dsp:nvSpPr>
        <dsp:cNvPr id="0" name=""/>
        <dsp:cNvSpPr/>
      </dsp:nvSpPr>
      <dsp:spPr>
        <a:xfrm>
          <a:off x="0" y="1326648"/>
          <a:ext cx="107537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Split the given text into statements/sentences using the </a:t>
          </a:r>
          <a:r>
            <a:rPr lang="en-US" sz="2800" kern="1200" dirty="0" err="1">
              <a:latin typeface="Calibri Light" panose="020F0302020204030204"/>
            </a:rPr>
            <a:t>split_sentences</a:t>
          </a:r>
          <a:r>
            <a:rPr lang="en-US" sz="2800" kern="1200" dirty="0">
              <a:latin typeface="Calibri Light" panose="020F0302020204030204"/>
            </a:rPr>
            <a:t>() function and keep appending the result into statements[] variable.</a:t>
          </a:r>
          <a:endParaRPr lang="en-US" sz="2800" kern="1200" dirty="0"/>
        </a:p>
      </dsp:txBody>
      <dsp:txXfrm>
        <a:off x="54373" y="1381021"/>
        <a:ext cx="10644979" cy="1005094"/>
      </dsp:txXfrm>
    </dsp:sp>
    <dsp:sp modelId="{151EFEC4-B73E-4C2B-86B8-1C2D3A0D724F}">
      <dsp:nvSpPr>
        <dsp:cNvPr id="0" name=""/>
        <dsp:cNvSpPr/>
      </dsp:nvSpPr>
      <dsp:spPr>
        <a:xfrm>
          <a:off x="0" y="2521128"/>
          <a:ext cx="1075372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Now after the splitting has been done, flatten the resultant list i.e. statements[] variable to reduce its dimension.</a:t>
          </a:r>
        </a:p>
      </dsp:txBody>
      <dsp:txXfrm>
        <a:off x="54373" y="2575501"/>
        <a:ext cx="10644979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CB433-C427-4C5F-97DF-13430505A3E9}">
      <dsp:nvSpPr>
        <dsp:cNvPr id="0" name=""/>
        <dsp:cNvSpPr/>
      </dsp:nvSpPr>
      <dsp:spPr>
        <a:xfrm>
          <a:off x="0" y="412238"/>
          <a:ext cx="11928474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Calibri Light" panose="020F0302020204030204"/>
            </a:rPr>
            <a:t>GloVe</a:t>
          </a:r>
          <a:r>
            <a:rPr lang="en-US" sz="2700" kern="1200" dirty="0">
              <a:latin typeface="Calibri Light" panose="020F0302020204030204"/>
            </a:rPr>
            <a:t> is a word vector technique that leverages both </a:t>
          </a:r>
          <a:r>
            <a:rPr lang="en-US" sz="2700" b="1" kern="1200" dirty="0">
              <a:latin typeface="Calibri Light" panose="020F0302020204030204"/>
            </a:rPr>
            <a:t>global</a:t>
          </a:r>
          <a:r>
            <a:rPr lang="en-US" sz="2700" kern="1200" dirty="0">
              <a:latin typeface="Calibri Light" panose="020F0302020204030204"/>
            </a:rPr>
            <a:t> and local statistics of a corpus in order to come up with a principled loss function which uses both these.</a:t>
          </a:r>
          <a:endParaRPr lang="en-US" sz="2700" kern="1200" dirty="0"/>
        </a:p>
      </dsp:txBody>
      <dsp:txXfrm>
        <a:off x="50889" y="463127"/>
        <a:ext cx="11826696" cy="940692"/>
      </dsp:txXfrm>
    </dsp:sp>
    <dsp:sp modelId="{D271900D-780A-4459-8A72-96409A3F6BF7}">
      <dsp:nvSpPr>
        <dsp:cNvPr id="0" name=""/>
        <dsp:cNvSpPr/>
      </dsp:nvSpPr>
      <dsp:spPr>
        <a:xfrm>
          <a:off x="0" y="1532468"/>
          <a:ext cx="11928474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So we import 822.42 mb file of </a:t>
          </a:r>
          <a:r>
            <a:rPr lang="en-US" sz="2700" kern="1200" dirty="0" err="1">
              <a:latin typeface="Calibri Light" panose="020F0302020204030204"/>
            </a:rPr>
            <a:t>GloVe</a:t>
          </a:r>
          <a:r>
            <a:rPr lang="en-US" sz="2700" kern="1200" dirty="0">
              <a:latin typeface="Calibri Light" panose="020F0302020204030204"/>
            </a:rPr>
            <a:t> from the internet and unzip it.</a:t>
          </a:r>
          <a:endParaRPr lang="en-US" sz="2700" kern="1200" dirty="0"/>
        </a:p>
      </dsp:txBody>
      <dsp:txXfrm>
        <a:off x="50889" y="1583357"/>
        <a:ext cx="11826696" cy="940692"/>
      </dsp:txXfrm>
    </dsp:sp>
    <dsp:sp modelId="{F90C2CB2-2F26-4D58-8A2B-F5E2ECB77831}">
      <dsp:nvSpPr>
        <dsp:cNvPr id="0" name=""/>
        <dsp:cNvSpPr/>
      </dsp:nvSpPr>
      <dsp:spPr>
        <a:xfrm>
          <a:off x="0" y="2652698"/>
          <a:ext cx="11928474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Next we extract word vectors from statements and store them in </a:t>
          </a:r>
          <a:r>
            <a:rPr lang="en-US" sz="2700" kern="1200" dirty="0" err="1">
              <a:latin typeface="Calibri Light" panose="020F0302020204030204"/>
            </a:rPr>
            <a:t>statement_vectors</a:t>
          </a:r>
          <a:r>
            <a:rPr lang="en-US" sz="2700" kern="1200" dirty="0">
              <a:latin typeface="Calibri Light" panose="020F0302020204030204"/>
            </a:rPr>
            <a:t> variable using coefficients(</a:t>
          </a:r>
          <a:r>
            <a:rPr lang="en-US" sz="2700" kern="1200" dirty="0" err="1">
              <a:latin typeface="Calibri Light" panose="020F0302020204030204"/>
            </a:rPr>
            <a:t>coefs</a:t>
          </a:r>
          <a:r>
            <a:rPr lang="en-US" sz="2700" kern="1200" dirty="0">
              <a:latin typeface="Calibri Light" panose="020F0302020204030204"/>
            </a:rPr>
            <a:t>).</a:t>
          </a:r>
        </a:p>
      </dsp:txBody>
      <dsp:txXfrm>
        <a:off x="50889" y="2703587"/>
        <a:ext cx="11826696" cy="940692"/>
      </dsp:txXfrm>
    </dsp:sp>
    <dsp:sp modelId="{DAC68293-A893-400B-A4EB-29FF490524C0}">
      <dsp:nvSpPr>
        <dsp:cNvPr id="0" name=""/>
        <dsp:cNvSpPr/>
      </dsp:nvSpPr>
      <dsp:spPr>
        <a:xfrm>
          <a:off x="0" y="3772928"/>
          <a:ext cx="11928474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The number of vectors come out to be </a:t>
          </a:r>
          <a:r>
            <a:rPr lang="en-US" sz="2700" kern="1200" dirty="0"/>
            <a:t>400000</a:t>
          </a:r>
          <a:r>
            <a:rPr lang="en-US" sz="2700" kern="1200" dirty="0">
              <a:latin typeface="Calibri Light" panose="020F0302020204030204"/>
            </a:rPr>
            <a:t> for this dataset.</a:t>
          </a:r>
          <a:endParaRPr lang="en-US" sz="2700" kern="1200" dirty="0"/>
        </a:p>
      </dsp:txBody>
      <dsp:txXfrm>
        <a:off x="50889" y="3823817"/>
        <a:ext cx="11826696" cy="9406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CB433-C427-4C5F-97DF-13430505A3E9}">
      <dsp:nvSpPr>
        <dsp:cNvPr id="0" name=""/>
        <dsp:cNvSpPr/>
      </dsp:nvSpPr>
      <dsp:spPr>
        <a:xfrm>
          <a:off x="0" y="69968"/>
          <a:ext cx="12066055" cy="1974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We import relevant functions from </a:t>
          </a:r>
          <a:r>
            <a:rPr lang="en-US" sz="2400" kern="1200" dirty="0" err="1">
              <a:latin typeface="Calibri Light" panose="020F0302020204030204"/>
            </a:rPr>
            <a:t>Gensim's</a:t>
          </a:r>
          <a:r>
            <a:rPr lang="en-US" sz="2400" kern="1200" dirty="0">
              <a:latin typeface="Calibri Light" panose="020F0302020204030204"/>
            </a:rPr>
            <a:t> </a:t>
          </a:r>
          <a:r>
            <a:rPr lang="en-US" sz="2400" kern="1200" dirty="0" err="1">
              <a:latin typeface="Calibri Light" panose="020F0302020204030204"/>
            </a:rPr>
            <a:t>parsing.preprocessing</a:t>
          </a:r>
          <a:r>
            <a:rPr lang="en-US" sz="2400" kern="1200" dirty="0">
              <a:latin typeface="Calibri Light" panose="020F0302020204030204"/>
            </a:rPr>
            <a:t> module to remove punctuations, numbers and special characters from the </a:t>
          </a:r>
          <a:r>
            <a:rPr lang="en-US" sz="2400" kern="1200" dirty="0" err="1">
              <a:latin typeface="Calibri Light" panose="020F0302020204030204"/>
            </a:rPr>
            <a:t>splitted</a:t>
          </a:r>
          <a:r>
            <a:rPr lang="en-US" sz="2400" kern="1200" dirty="0">
              <a:latin typeface="Calibri Light" panose="020F0302020204030204"/>
            </a:rPr>
            <a:t> text. Initialize </a:t>
          </a:r>
          <a:r>
            <a:rPr lang="en-US" sz="2400" kern="1200" dirty="0" err="1">
              <a:latin typeface="Calibri Light" panose="020F0302020204030204"/>
            </a:rPr>
            <a:t>clean_statements</a:t>
          </a:r>
          <a:r>
            <a:rPr lang="en-US" sz="2400" kern="1200" dirty="0">
              <a:latin typeface="Calibri Light" panose="020F0302020204030204"/>
            </a:rPr>
            <a:t>[] variable to store the preprocessed text.</a:t>
          </a:r>
          <a:endParaRPr lang="en-US" sz="2400" kern="1200" dirty="0"/>
        </a:p>
      </dsp:txBody>
      <dsp:txXfrm>
        <a:off x="96381" y="166349"/>
        <a:ext cx="11873293" cy="1781612"/>
      </dsp:txXfrm>
    </dsp:sp>
    <dsp:sp modelId="{F78596A4-A2B8-495E-86A2-E6FD1EC61D8E}">
      <dsp:nvSpPr>
        <dsp:cNvPr id="0" name=""/>
        <dsp:cNvSpPr/>
      </dsp:nvSpPr>
      <dsp:spPr>
        <a:xfrm>
          <a:off x="0" y="2113463"/>
          <a:ext cx="12066055" cy="1974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First, </a:t>
          </a:r>
          <a:r>
            <a:rPr lang="en-US" sz="2400" b="1" kern="1200" dirty="0" err="1">
              <a:latin typeface="Calibri Light" panose="020F0302020204030204"/>
            </a:rPr>
            <a:t>strip</a:t>
          </a:r>
          <a:r>
            <a:rPr lang="en-US" sz="2400" b="1" kern="1200" dirty="0" err="1"/>
            <a:t>_non_alphanum</a:t>
          </a:r>
          <a:r>
            <a:rPr lang="en-US" sz="2400" b="1" kern="1200" dirty="0">
              <a:latin typeface="Calibri Light" panose="020F0302020204030204"/>
            </a:rPr>
            <a:t>()</a:t>
          </a:r>
          <a:r>
            <a:rPr lang="en-US" sz="2400" kern="1200" dirty="0">
              <a:latin typeface="Calibri Light" panose="020F0302020204030204"/>
            </a:rPr>
            <a:t> function is used to remove all characters which are not digits or letters. Then, </a:t>
          </a:r>
          <a:r>
            <a:rPr lang="en-US" sz="2400" b="1" kern="1200" dirty="0" err="1">
              <a:latin typeface="Calibri Light" panose="020F0302020204030204"/>
            </a:rPr>
            <a:t>strip</a:t>
          </a:r>
          <a:r>
            <a:rPr lang="en-US" sz="2400" b="1" kern="1200" dirty="0" err="1"/>
            <a:t>_numeric</a:t>
          </a:r>
          <a:r>
            <a:rPr lang="en-US" sz="2400" b="1" kern="1200" dirty="0">
              <a:latin typeface="Calibri Light" panose="020F0302020204030204"/>
            </a:rPr>
            <a:t>()</a:t>
          </a:r>
          <a:r>
            <a:rPr lang="en-US" sz="2400" kern="1200" dirty="0">
              <a:latin typeface="Calibri Light" panose="020F0302020204030204"/>
            </a:rPr>
            <a:t> function is used to remove numbers from the previous result. Finally, </a:t>
          </a:r>
          <a:r>
            <a:rPr lang="en-US" sz="2400" b="1" kern="1200" dirty="0"/>
            <a:t>strip_punctuation</a:t>
          </a:r>
          <a:r>
            <a:rPr lang="en-US" sz="2400" b="1" kern="1200" dirty="0">
              <a:latin typeface="Calibri Light" panose="020F0302020204030204"/>
            </a:rPr>
            <a:t>()</a:t>
          </a:r>
          <a:r>
            <a:rPr lang="en-US" sz="2400" kern="1200" dirty="0">
              <a:latin typeface="Calibri Light" panose="020F0302020204030204"/>
            </a:rPr>
            <a:t> </a:t>
          </a:r>
          <a:r>
            <a:rPr lang="en-US" sz="2400" kern="1200" dirty="0"/>
            <a:t>function is used to remove</a:t>
          </a:r>
          <a:r>
            <a:rPr lang="en-US" sz="2400" kern="1200" dirty="0">
              <a:latin typeface="Calibri Light" panose="020F0302020204030204"/>
            </a:rPr>
            <a:t> the rememant punctuation marks from the text. </a:t>
          </a:r>
          <a:r>
            <a:rPr lang="en-US" sz="2400" kern="1200" dirty="0"/>
            <a:t>Lastly, the above processed text is converted to lowercase using lower() function and appended to clean_statements[].</a:t>
          </a:r>
        </a:p>
      </dsp:txBody>
      <dsp:txXfrm>
        <a:off x="96381" y="2209844"/>
        <a:ext cx="11873293" cy="1781612"/>
      </dsp:txXfrm>
    </dsp:sp>
    <dsp:sp modelId="{2B46F7A8-6CB6-4BDE-86F3-DFB922C0B9BF}">
      <dsp:nvSpPr>
        <dsp:cNvPr id="0" name=""/>
        <dsp:cNvSpPr/>
      </dsp:nvSpPr>
      <dsp:spPr>
        <a:xfrm>
          <a:off x="0" y="4156958"/>
          <a:ext cx="12066055" cy="1974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8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Then using </a:t>
          </a:r>
          <a:r>
            <a:rPr lang="en-US" sz="2400" b="1" kern="1200" dirty="0" err="1">
              <a:latin typeface="Calibri Light" panose="020F0302020204030204"/>
            </a:rPr>
            <a:t>remove_stopwords</a:t>
          </a:r>
          <a:r>
            <a:rPr lang="en-US" sz="2400" b="1" kern="1200" dirty="0">
              <a:latin typeface="Calibri Light" panose="020F0302020204030204"/>
            </a:rPr>
            <a:t>()</a:t>
          </a:r>
          <a:r>
            <a:rPr lang="en-US" sz="2400" kern="1200" dirty="0">
              <a:latin typeface="Calibri Light" panose="020F0302020204030204"/>
            </a:rPr>
            <a:t> library function, </a:t>
          </a:r>
          <a:r>
            <a:rPr lang="en-US" sz="2400" kern="1200" dirty="0" err="1">
              <a:latin typeface="Calibri Light" panose="020F0302020204030204"/>
            </a:rPr>
            <a:t>filtered_statements</a:t>
          </a:r>
          <a:r>
            <a:rPr lang="en-US" sz="2400" kern="1200" dirty="0">
              <a:latin typeface="Calibri Light" panose="020F0302020204030204"/>
            </a:rPr>
            <a:t>[] is formed from </a:t>
          </a:r>
          <a:r>
            <a:rPr lang="en-US" sz="2400" kern="1200" dirty="0" err="1">
              <a:latin typeface="Calibri Light" panose="020F0302020204030204"/>
            </a:rPr>
            <a:t>cleaned_statements</a:t>
          </a:r>
          <a:r>
            <a:rPr lang="en-US" sz="2400" kern="1200" dirty="0">
              <a:latin typeface="Calibri Light" panose="020F0302020204030204"/>
            </a:rPr>
            <a:t>[] by removing all the stop words like and, is, the etc. </a:t>
          </a:r>
          <a:r>
            <a:rPr lang="en-US" sz="2400" b="1" kern="1200" dirty="0"/>
            <a:t>Content words like adjectives, nouns, and verbs</a:t>
          </a:r>
          <a:r>
            <a:rPr lang="en-US" sz="2400" kern="1200" dirty="0"/>
            <a:t> are often not considered stop words.</a:t>
          </a:r>
        </a:p>
      </dsp:txBody>
      <dsp:txXfrm>
        <a:off x="96381" y="4253339"/>
        <a:ext cx="11873293" cy="1781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38BF5-A49D-4133-8156-D7D35F1655E5}">
      <dsp:nvSpPr>
        <dsp:cNvPr id="0" name=""/>
        <dsp:cNvSpPr/>
      </dsp:nvSpPr>
      <dsp:spPr>
        <a:xfrm rot="5400000">
          <a:off x="-186912" y="189341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latin typeface="Calibri Light" panose="020F0302020204030204"/>
          </a:endParaRPr>
        </a:p>
      </dsp:txBody>
      <dsp:txXfrm rot="-5400000">
        <a:off x="2" y="438558"/>
        <a:ext cx="872259" cy="373826"/>
      </dsp:txXfrm>
    </dsp:sp>
    <dsp:sp modelId="{347CA589-66F2-4AD9-B7DC-F59FBDED8CD6}">
      <dsp:nvSpPr>
        <dsp:cNvPr id="0" name=""/>
        <dsp:cNvSpPr/>
      </dsp:nvSpPr>
      <dsp:spPr>
        <a:xfrm rot="5400000">
          <a:off x="6059947" y="-5185259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6688-EF38-44CB-ADF6-24F2FDE7F1C8}">
      <dsp:nvSpPr>
        <dsp:cNvPr id="0" name=""/>
        <dsp:cNvSpPr/>
      </dsp:nvSpPr>
      <dsp:spPr>
        <a:xfrm rot="5400000">
          <a:off x="-186912" y="1288689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2" y="1537906"/>
        <a:ext cx="872259" cy="373826"/>
      </dsp:txXfrm>
    </dsp:sp>
    <dsp:sp modelId="{4E118465-E6E7-404D-BE28-53D6E7012992}">
      <dsp:nvSpPr>
        <dsp:cNvPr id="0" name=""/>
        <dsp:cNvSpPr/>
      </dsp:nvSpPr>
      <dsp:spPr>
        <a:xfrm rot="5400000">
          <a:off x="6059947" y="-4085910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913D-2D90-49E3-8E33-B369301E29B7}">
      <dsp:nvSpPr>
        <dsp:cNvPr id="0" name=""/>
        <dsp:cNvSpPr/>
      </dsp:nvSpPr>
      <dsp:spPr>
        <a:xfrm rot="5400000">
          <a:off x="-186912" y="2388038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2" y="2637255"/>
        <a:ext cx="872259" cy="373826"/>
      </dsp:txXfrm>
    </dsp:sp>
    <dsp:sp modelId="{E5829FDC-3047-48B2-8E0C-93DE0102FEED}">
      <dsp:nvSpPr>
        <dsp:cNvPr id="0" name=""/>
        <dsp:cNvSpPr/>
      </dsp:nvSpPr>
      <dsp:spPr>
        <a:xfrm rot="5400000">
          <a:off x="6059947" y="-2986562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71DF9-E5A1-47F7-84AF-768E3F20E071}">
      <dsp:nvSpPr>
        <dsp:cNvPr id="0" name=""/>
        <dsp:cNvSpPr/>
      </dsp:nvSpPr>
      <dsp:spPr>
        <a:xfrm rot="5400000">
          <a:off x="-186912" y="3487387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libri Light" panose="020F0302020204030204"/>
          </a:endParaRPr>
        </a:p>
      </dsp:txBody>
      <dsp:txXfrm rot="-5400000">
        <a:off x="2" y="3736604"/>
        <a:ext cx="872259" cy="373826"/>
      </dsp:txXfrm>
    </dsp:sp>
    <dsp:sp modelId="{E050CB46-0D27-4C4B-AF16-8528557AAF0F}">
      <dsp:nvSpPr>
        <dsp:cNvPr id="0" name=""/>
        <dsp:cNvSpPr/>
      </dsp:nvSpPr>
      <dsp:spPr>
        <a:xfrm rot="5400000">
          <a:off x="6059947" y="-1887213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38BF5-A49D-4133-8156-D7D35F1655E5}">
      <dsp:nvSpPr>
        <dsp:cNvPr id="0" name=""/>
        <dsp:cNvSpPr/>
      </dsp:nvSpPr>
      <dsp:spPr>
        <a:xfrm rot="5400000">
          <a:off x="-246551" y="249085"/>
          <a:ext cx="1643677" cy="1150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>
            <a:latin typeface="Calibri Light" panose="020F0302020204030204"/>
          </a:endParaRPr>
        </a:p>
      </dsp:txBody>
      <dsp:txXfrm rot="-5400000">
        <a:off x="1" y="577820"/>
        <a:ext cx="1150574" cy="493103"/>
      </dsp:txXfrm>
    </dsp:sp>
    <dsp:sp modelId="{347CA589-66F2-4AD9-B7DC-F59FBDED8CD6}">
      <dsp:nvSpPr>
        <dsp:cNvPr id="0" name=""/>
        <dsp:cNvSpPr/>
      </dsp:nvSpPr>
      <dsp:spPr>
        <a:xfrm rot="5400000">
          <a:off x="6069887" y="-4916779"/>
          <a:ext cx="1068390" cy="1090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6688-EF38-44CB-ADF6-24F2FDE7F1C8}">
      <dsp:nvSpPr>
        <dsp:cNvPr id="0" name=""/>
        <dsp:cNvSpPr/>
      </dsp:nvSpPr>
      <dsp:spPr>
        <a:xfrm rot="5400000">
          <a:off x="-246551" y="1699206"/>
          <a:ext cx="1643677" cy="1150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5400000">
        <a:off x="1" y="2027941"/>
        <a:ext cx="1150574" cy="493103"/>
      </dsp:txXfrm>
    </dsp:sp>
    <dsp:sp modelId="{4E118465-E6E7-404D-BE28-53D6E7012992}">
      <dsp:nvSpPr>
        <dsp:cNvPr id="0" name=""/>
        <dsp:cNvSpPr/>
      </dsp:nvSpPr>
      <dsp:spPr>
        <a:xfrm rot="5400000">
          <a:off x="6069887" y="-3466657"/>
          <a:ext cx="1068390" cy="1090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913D-2D90-49E3-8E33-B369301E29B7}">
      <dsp:nvSpPr>
        <dsp:cNvPr id="0" name=""/>
        <dsp:cNvSpPr/>
      </dsp:nvSpPr>
      <dsp:spPr>
        <a:xfrm rot="5400000">
          <a:off x="-246551" y="3149327"/>
          <a:ext cx="1643677" cy="11505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</dsp:txBody>
      <dsp:txXfrm rot="-5400000">
        <a:off x="1" y="3478062"/>
        <a:ext cx="1150574" cy="493103"/>
      </dsp:txXfrm>
    </dsp:sp>
    <dsp:sp modelId="{E5829FDC-3047-48B2-8E0C-93DE0102FEED}">
      <dsp:nvSpPr>
        <dsp:cNvPr id="0" name=""/>
        <dsp:cNvSpPr/>
      </dsp:nvSpPr>
      <dsp:spPr>
        <a:xfrm rot="5400000">
          <a:off x="6069887" y="-2016536"/>
          <a:ext cx="1068390" cy="10907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38BF5-A49D-4133-8156-D7D35F1655E5}">
      <dsp:nvSpPr>
        <dsp:cNvPr id="0" name=""/>
        <dsp:cNvSpPr/>
      </dsp:nvSpPr>
      <dsp:spPr>
        <a:xfrm rot="5400000">
          <a:off x="-186912" y="189341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>
            <a:latin typeface="Calibri Light" panose="020F0302020204030204"/>
          </a:endParaRPr>
        </a:p>
      </dsp:txBody>
      <dsp:txXfrm rot="-5400000">
        <a:off x="2" y="438558"/>
        <a:ext cx="872259" cy="373826"/>
      </dsp:txXfrm>
    </dsp:sp>
    <dsp:sp modelId="{347CA589-66F2-4AD9-B7DC-F59FBDED8CD6}">
      <dsp:nvSpPr>
        <dsp:cNvPr id="0" name=""/>
        <dsp:cNvSpPr/>
      </dsp:nvSpPr>
      <dsp:spPr>
        <a:xfrm rot="5400000">
          <a:off x="6059947" y="-5185259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6688-EF38-44CB-ADF6-24F2FDE7F1C8}">
      <dsp:nvSpPr>
        <dsp:cNvPr id="0" name=""/>
        <dsp:cNvSpPr/>
      </dsp:nvSpPr>
      <dsp:spPr>
        <a:xfrm rot="5400000">
          <a:off x="-186912" y="1288689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2" y="1537906"/>
        <a:ext cx="872259" cy="373826"/>
      </dsp:txXfrm>
    </dsp:sp>
    <dsp:sp modelId="{4E118465-E6E7-404D-BE28-53D6E7012992}">
      <dsp:nvSpPr>
        <dsp:cNvPr id="0" name=""/>
        <dsp:cNvSpPr/>
      </dsp:nvSpPr>
      <dsp:spPr>
        <a:xfrm rot="5400000">
          <a:off x="6059947" y="-4085910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913D-2D90-49E3-8E33-B369301E29B7}">
      <dsp:nvSpPr>
        <dsp:cNvPr id="0" name=""/>
        <dsp:cNvSpPr/>
      </dsp:nvSpPr>
      <dsp:spPr>
        <a:xfrm rot="5400000">
          <a:off x="-186912" y="2388038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2" y="2637255"/>
        <a:ext cx="872259" cy="373826"/>
      </dsp:txXfrm>
    </dsp:sp>
    <dsp:sp modelId="{E5829FDC-3047-48B2-8E0C-93DE0102FEED}">
      <dsp:nvSpPr>
        <dsp:cNvPr id="0" name=""/>
        <dsp:cNvSpPr/>
      </dsp:nvSpPr>
      <dsp:spPr>
        <a:xfrm rot="5400000">
          <a:off x="6059947" y="-2986562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71DF9-E5A1-47F7-84AF-768E3F20E071}">
      <dsp:nvSpPr>
        <dsp:cNvPr id="0" name=""/>
        <dsp:cNvSpPr/>
      </dsp:nvSpPr>
      <dsp:spPr>
        <a:xfrm rot="5400000">
          <a:off x="-186912" y="3487387"/>
          <a:ext cx="1246085" cy="872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Calibri Light" panose="020F0302020204030204"/>
          </a:endParaRPr>
        </a:p>
      </dsp:txBody>
      <dsp:txXfrm rot="-5400000">
        <a:off x="2" y="3736604"/>
        <a:ext cx="872259" cy="373826"/>
      </dsp:txXfrm>
    </dsp:sp>
    <dsp:sp modelId="{E050CB46-0D27-4C4B-AF16-8528557AAF0F}">
      <dsp:nvSpPr>
        <dsp:cNvPr id="0" name=""/>
        <dsp:cNvSpPr/>
      </dsp:nvSpPr>
      <dsp:spPr>
        <a:xfrm rot="5400000">
          <a:off x="6059947" y="-1887213"/>
          <a:ext cx="809955" cy="111853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CB433-C427-4C5F-97DF-13430505A3E9}">
      <dsp:nvSpPr>
        <dsp:cNvPr id="0" name=""/>
        <dsp:cNvSpPr/>
      </dsp:nvSpPr>
      <dsp:spPr>
        <a:xfrm>
          <a:off x="0" y="120908"/>
          <a:ext cx="11928474" cy="1621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 Light" panose="020F0302020204030204"/>
            </a:rPr>
            <a:t>ROUGE</a:t>
          </a:r>
          <a:r>
            <a:rPr lang="en-US" sz="2100" kern="1200" dirty="0"/>
            <a:t> stands for </a:t>
          </a:r>
          <a:r>
            <a:rPr lang="en-US" sz="2100" b="1" kern="1200" dirty="0"/>
            <a:t>Recall-Oriented Understudy for </a:t>
          </a:r>
          <a:r>
            <a:rPr lang="en-US" sz="2100" b="1" kern="1200" dirty="0" err="1"/>
            <a:t>Gisting</a:t>
          </a:r>
          <a:r>
            <a:rPr lang="en-US" sz="2100" b="1" kern="1200" dirty="0"/>
            <a:t> Evaluation</a:t>
          </a:r>
          <a:r>
            <a:rPr lang="en-US" sz="2100" kern="1200" dirty="0"/>
            <a:t>. It is essentially a set of metrics for evaluating automatic summarization of texts as well as machine translations.</a:t>
          </a:r>
          <a:r>
            <a:rPr lang="en-US" sz="2100" kern="1200" dirty="0">
              <a:latin typeface="Calibri Light" panose="020F0302020204030204"/>
            </a:rPr>
            <a:t> </a:t>
          </a:r>
          <a:r>
            <a:rPr lang="en-US" sz="2100" kern="1200" dirty="0"/>
            <a:t>It works by comparing an automatically </a:t>
          </a:r>
          <a:r>
            <a:rPr lang="en-US" sz="2100" kern="1200" dirty="0">
              <a:latin typeface="Calibri Light" panose="020F0302020204030204"/>
            </a:rPr>
            <a:t>produced summary or translation </a:t>
          </a:r>
          <a:r>
            <a:rPr lang="en-US" sz="2100" kern="1200" dirty="0"/>
            <a:t>against a set of reference summaries (typically human-produced).</a:t>
          </a:r>
          <a:r>
            <a:rPr lang="en-US" sz="2100" kern="1200" dirty="0">
              <a:latin typeface="Calibri Light" panose="020F0302020204030204"/>
            </a:rPr>
            <a:t> Here, we would be looking at 2 ROUGE-N scores I.e. Rouge 1 &amp; Rouge 2 and also at Rouge l.</a:t>
          </a:r>
          <a:endParaRPr lang="en-US" sz="2100" kern="1200" dirty="0"/>
        </a:p>
      </dsp:txBody>
      <dsp:txXfrm>
        <a:off x="79161" y="200069"/>
        <a:ext cx="11770152" cy="1463297"/>
      </dsp:txXfrm>
    </dsp:sp>
    <dsp:sp modelId="{E63D90C6-1662-4863-B6AE-A8ED5FB0126D}">
      <dsp:nvSpPr>
        <dsp:cNvPr id="0" name=""/>
        <dsp:cNvSpPr/>
      </dsp:nvSpPr>
      <dsp:spPr>
        <a:xfrm>
          <a:off x="0" y="1803008"/>
          <a:ext cx="11928474" cy="1621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ROUGE-N — measures </a:t>
          </a:r>
          <a:r>
            <a:rPr lang="en-US" sz="2100" b="1" kern="1200" dirty="0"/>
            <a:t>unigram</a:t>
          </a:r>
          <a:r>
            <a:rPr lang="en-US" sz="2100" kern="1200" dirty="0"/>
            <a:t>, </a:t>
          </a:r>
          <a:r>
            <a:rPr lang="en-US" sz="2100" b="1" kern="1200" dirty="0"/>
            <a:t>bigram</a:t>
          </a:r>
          <a:r>
            <a:rPr lang="en-US" sz="2100" kern="1200" dirty="0"/>
            <a:t>, </a:t>
          </a:r>
          <a:r>
            <a:rPr lang="en-US" sz="2100" b="1" kern="1200" dirty="0"/>
            <a:t>trigram</a:t>
          </a:r>
          <a:r>
            <a:rPr lang="en-US" sz="2100" b="1" i="1" kern="1200" dirty="0"/>
            <a:t> </a:t>
          </a:r>
          <a:r>
            <a:rPr lang="en-US" sz="2100" kern="1200" dirty="0"/>
            <a:t>and higher order n-gram overlap</a:t>
          </a:r>
          <a:r>
            <a:rPr lang="en-US" sz="2100" kern="1200" dirty="0">
              <a:latin typeface="Calibri Light" panose="020F0302020204030204"/>
            </a:rPr>
            <a:t>. </a:t>
          </a:r>
          <a:r>
            <a:rPr lang="en-US" sz="2100" kern="1200" dirty="0"/>
            <a:t>For example, </a:t>
          </a:r>
          <a:r>
            <a:rPr lang="en-US" sz="2100" b="1" kern="1200" dirty="0"/>
            <a:t>ROUGE-1</a:t>
          </a:r>
          <a:r>
            <a:rPr lang="en-US" sz="2100" kern="1200" dirty="0"/>
            <a:t> refers to overlap of </a:t>
          </a:r>
          <a:r>
            <a:rPr lang="en-US" sz="2100" b="1" i="1" kern="1200" dirty="0"/>
            <a:t>unigrams </a:t>
          </a:r>
          <a:r>
            <a:rPr lang="en-US" sz="2100" kern="1200" dirty="0"/>
            <a:t>between the system summary and reference summary. </a:t>
          </a:r>
          <a:r>
            <a:rPr lang="en-US" sz="2100" b="1" kern="1200" dirty="0"/>
            <a:t>ROUGE-2</a:t>
          </a:r>
          <a:r>
            <a:rPr lang="en-US" sz="2100" kern="1200" dirty="0"/>
            <a:t> refers to the overlap of </a:t>
          </a:r>
          <a:r>
            <a:rPr lang="en-US" sz="2100" b="1" i="1" kern="1200" dirty="0"/>
            <a:t>bigrams </a:t>
          </a:r>
          <a:r>
            <a:rPr lang="en-US" sz="2100" kern="1200" dirty="0"/>
            <a:t>between the system and reference summaries.</a:t>
          </a:r>
        </a:p>
      </dsp:txBody>
      <dsp:txXfrm>
        <a:off x="79161" y="1882169"/>
        <a:ext cx="11770152" cy="1463297"/>
      </dsp:txXfrm>
    </dsp:sp>
    <dsp:sp modelId="{48878B6F-65CB-4F06-AC6E-6EA1C6B62D61}">
      <dsp:nvSpPr>
        <dsp:cNvPr id="0" name=""/>
        <dsp:cNvSpPr/>
      </dsp:nvSpPr>
      <dsp:spPr>
        <a:xfrm>
          <a:off x="0" y="3485108"/>
          <a:ext cx="11928474" cy="1621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ROUGE-L measures the longest common subsequence (LCS) between our model output and reference. All this means is that we count the longest sequence of tokens that is shared between both</a:t>
          </a:r>
          <a:r>
            <a:rPr lang="en-US" sz="2100" kern="1200" dirty="0">
              <a:latin typeface="Calibri Light" panose="020F0302020204030204"/>
            </a:rPr>
            <a:t> the texts.</a:t>
          </a:r>
        </a:p>
      </dsp:txBody>
      <dsp:txXfrm>
        <a:off x="79161" y="3564269"/>
        <a:ext cx="11770152" cy="1463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FC894-AB9D-B665-3A4D-DB2C17ADCC3B}"/>
              </a:ext>
            </a:extLst>
          </p:cNvPr>
          <p:cNvSpPr txBox="1"/>
          <p:nvPr/>
        </p:nvSpPr>
        <p:spPr>
          <a:xfrm>
            <a:off x="851770" y="3858017"/>
            <a:ext cx="10467582" cy="15277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ts val="1300"/>
              </a:spcBef>
            </a:pPr>
            <a:r>
              <a:rPr lang="en-US" sz="2800" dirty="0"/>
              <a:t>Under Supervision of</a:t>
            </a:r>
            <a:endParaRPr lang="en-US" sz="2800">
              <a:ea typeface="+mn-lt"/>
              <a:cs typeface="+mn-lt"/>
            </a:endParaRPr>
          </a:p>
          <a:p>
            <a:pPr algn="ctr">
              <a:lnSpc>
                <a:spcPct val="85000"/>
              </a:lnSpc>
              <a:spcBef>
                <a:spcPts val="1300"/>
              </a:spcBef>
            </a:pPr>
            <a:r>
              <a:rPr lang="en-US" sz="2800" b="1" dirty="0"/>
              <a:t>Dr. E Sivasankar Sir</a:t>
            </a:r>
            <a:endParaRPr lang="en-US" sz="2800" dirty="0">
              <a:ea typeface="+mn-lt"/>
              <a:cs typeface="+mn-lt"/>
            </a:endParaRPr>
          </a:p>
          <a:p>
            <a:pPr algn="ctr">
              <a:lnSpc>
                <a:spcPct val="85000"/>
              </a:lnSpc>
              <a:spcBef>
                <a:spcPts val="1300"/>
              </a:spcBef>
            </a:pPr>
            <a:r>
              <a:rPr lang="en-US" sz="2800" dirty="0"/>
              <a:t>Assistant Professor, CSE Dept., NIT Tiruchchirappalli</a:t>
            </a:r>
            <a:endParaRPr lang="en-US" sz="2800" dirty="0">
              <a:ea typeface="Calibri Ligh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A84BE-7508-12E5-AE25-94ED4C428171}"/>
              </a:ext>
            </a:extLst>
          </p:cNvPr>
          <p:cNvSpPr txBox="1"/>
          <p:nvPr/>
        </p:nvSpPr>
        <p:spPr>
          <a:xfrm>
            <a:off x="858947" y="1161659"/>
            <a:ext cx="10384075" cy="2579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  <a:spcBef>
                <a:spcPts val="1300"/>
              </a:spcBef>
            </a:pPr>
            <a:r>
              <a:rPr lang="en-US" sz="2600" b="1" dirty="0"/>
              <a:t>Research Project</a:t>
            </a:r>
            <a:br>
              <a:rPr lang="en-US" sz="2600" dirty="0"/>
            </a:br>
            <a:r>
              <a:rPr lang="en-US" sz="2600" dirty="0"/>
              <a:t>On </a:t>
            </a:r>
            <a:br>
              <a:rPr lang="en-US" sz="2600" dirty="0"/>
            </a:br>
            <a:r>
              <a:rPr lang="en-US" sz="2600" b="1" dirty="0"/>
              <a:t>Extractive Text Summarization using Text Rank Algorithm</a:t>
            </a:r>
            <a:endParaRPr lang="en-US" sz="2600" dirty="0"/>
          </a:p>
          <a:p>
            <a:pPr algn="ctr">
              <a:lnSpc>
                <a:spcPct val="80000"/>
              </a:lnSpc>
              <a:spcBef>
                <a:spcPts val="1300"/>
              </a:spcBef>
            </a:pPr>
            <a:r>
              <a:rPr lang="en-US" sz="2600" dirty="0"/>
              <a:t>By</a:t>
            </a:r>
            <a:r>
              <a:rPr lang="en-US" sz="2600" b="1" dirty="0"/>
              <a:t> </a:t>
            </a:r>
            <a:br>
              <a:rPr lang="en-US" sz="2600" b="1" dirty="0"/>
            </a:br>
            <a:r>
              <a:rPr lang="en-US" sz="2600" b="1" dirty="0"/>
              <a:t>Abhiraj Yogesh Srivastava </a:t>
            </a:r>
            <a:endParaRPr lang="en-US" sz="2600" dirty="0">
              <a:ea typeface="+mn-lt"/>
              <a:cs typeface="+mn-lt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600" dirty="0">
                <a:ea typeface="+mn-lt"/>
                <a:cs typeface="+mn-lt"/>
              </a:rPr>
              <a:t>(Pursuing BTech in CSE from NIT Patna)</a:t>
            </a:r>
          </a:p>
          <a:p>
            <a:pPr algn="l"/>
            <a:endParaRPr lang="en-US" sz="26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AA0C77-4ECE-4BEE-B093-4D8E915D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100" dirty="0">
                <a:solidFill>
                  <a:srgbClr val="FFFFFF"/>
                </a:solidFill>
              </a:rPr>
              <a:t>Word Vectors code snippet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586C31-848B-4D51-83B1-B9FD594E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F7C1A1-AF73-79B2-7E81-4D7C53BA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219" y="81628"/>
            <a:ext cx="6559816" cy="67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FBCFB-3730-571A-7C30-D54750AE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Similarity Matrix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7D4D-1DAB-DA6E-BE10-28E037A7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>
                <a:cs typeface="Calibri Light"/>
              </a:rPr>
              <a:t>next is to find similarities between the sentences, and we will use the Euclidean distance approach for this challenge. We shall first create an empty similarity matrix for this task.</a:t>
            </a:r>
            <a:endParaRPr lang="en-US"/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Define a zero matrix of dimensions(n X n). We will initialize this matrix with Euclidean distances of the statements. Here, </a:t>
            </a:r>
            <a:r>
              <a:rPr lang="en-US" b="1" dirty="0">
                <a:ea typeface="+mn-lt"/>
                <a:cs typeface="+mn-lt"/>
              </a:rPr>
              <a:t>n </a:t>
            </a:r>
            <a:r>
              <a:rPr lang="en-US" dirty="0">
                <a:ea typeface="+mn-lt"/>
                <a:cs typeface="+mn-lt"/>
              </a:rPr>
              <a:t>is the number of sentences.</a:t>
            </a:r>
          </a:p>
          <a:p>
            <a:pPr marL="457200" indent="-457200">
              <a:buAutoNum type="arabicParenR"/>
            </a:pPr>
            <a:r>
              <a:rPr lang="en-US" dirty="0">
                <a:ea typeface="+mn-lt"/>
                <a:cs typeface="+mn-lt"/>
              </a:rPr>
              <a:t>In this case, we are using Euclidean distance to compute the similarity between a pair of statements.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782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08" y="4941842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Similarity Matrix preparation snippet</a:t>
            </a:r>
            <a:endParaRPr lang="en-US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pic>
        <p:nvPicPr>
          <p:cNvPr id="25" name="Picture 2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82EC06-AF7C-C201-D8B4-D713F304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" y="209118"/>
            <a:ext cx="12094898" cy="34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9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FBCFB-3730-571A-7C30-D54750AE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Applying Page Rank Algorithm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(Graph equivalent of text rank algorithm)</a:t>
            </a:r>
            <a:endParaRPr lang="en-US" sz="44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7D4D-1DAB-DA6E-BE10-28E037A7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" pitchFamily="34" charset="0"/>
              <a:buChar char="q"/>
            </a:pPr>
            <a:r>
              <a:rPr lang="en-IN" dirty="0">
                <a:ea typeface="+mn-lt"/>
                <a:cs typeface="+mn-lt"/>
              </a:rPr>
              <a:t> </a:t>
            </a:r>
            <a:r>
              <a:rPr lang="en-IN" sz="2000" dirty="0">
                <a:ea typeface="+mn-lt"/>
                <a:cs typeface="+mn-lt"/>
              </a:rPr>
              <a:t>PageRank (PR) is </a:t>
            </a:r>
            <a:r>
              <a:rPr lang="en-IN" sz="2000" b="1" dirty="0">
                <a:ea typeface="+mn-lt"/>
                <a:cs typeface="+mn-lt"/>
              </a:rPr>
              <a:t>an algorithm used to rank web pages in search engine results</a:t>
            </a:r>
            <a:r>
              <a:rPr lang="en-IN" sz="2000" dirty="0">
                <a:ea typeface="+mn-lt"/>
                <a:cs typeface="+mn-lt"/>
              </a:rPr>
              <a:t>. It is named after both the term "web page" and co-founder Larry Page. PageRank is a way of measuring the importance of website pages.</a:t>
            </a:r>
            <a:endParaRPr lang="en-US" sz="2000">
              <a:ea typeface="+mn-lt"/>
              <a:cs typeface="+mn-lt"/>
            </a:endParaRPr>
          </a:p>
          <a:p>
            <a:pPr>
              <a:buFont typeface="Wingdings" pitchFamily="34" charset="0"/>
              <a:buChar char="q"/>
            </a:pPr>
            <a:r>
              <a:rPr lang="en-IN" sz="2000" dirty="0">
                <a:ea typeface="+mn-lt"/>
                <a:cs typeface="+mn-lt"/>
              </a:rPr>
              <a:t>Similarly, the </a:t>
            </a:r>
            <a:r>
              <a:rPr lang="en-IN" sz="2000" dirty="0" err="1">
                <a:ea typeface="+mn-lt"/>
                <a:cs typeface="+mn-lt"/>
              </a:rPr>
              <a:t>textrank</a:t>
            </a:r>
            <a:r>
              <a:rPr lang="en-IN" sz="2000" dirty="0">
                <a:ea typeface="+mn-lt"/>
                <a:cs typeface="+mn-lt"/>
              </a:rPr>
              <a:t> algorithm (keyword extraction / sentence ranking) </a:t>
            </a:r>
            <a:r>
              <a:rPr lang="en-IN" sz="2000" b="1" dirty="0">
                <a:ea typeface="+mn-lt"/>
                <a:cs typeface="+mn-lt"/>
              </a:rPr>
              <a:t>requires as input the identification of words which are relevant in your domain</a:t>
            </a:r>
            <a:r>
              <a:rPr lang="en-IN" sz="2000" dirty="0">
                <a:ea typeface="+mn-lt"/>
                <a:cs typeface="+mn-lt"/>
              </a:rPr>
              <a:t>.</a:t>
            </a:r>
          </a:p>
          <a:p>
            <a:pPr>
              <a:buFont typeface="Wingdings" pitchFamily="34" charset="0"/>
              <a:buChar char="q"/>
            </a:pPr>
            <a:r>
              <a:rPr lang="en-IN" sz="2000" dirty="0">
                <a:ea typeface="+mn-lt"/>
                <a:cs typeface="+mn-lt"/>
              </a:rPr>
              <a:t>Before proceeding further, we will convert this </a:t>
            </a:r>
            <a:r>
              <a:rPr lang="en-IN" sz="2000" i="1" dirty="0" err="1">
                <a:ea typeface="+mn-lt"/>
                <a:cs typeface="+mn-lt"/>
              </a:rPr>
              <a:t>similarity_matrix</a:t>
            </a:r>
            <a:r>
              <a:rPr lang="en-IN" sz="2000" dirty="0">
                <a:ea typeface="+mn-lt"/>
                <a:cs typeface="+mn-lt"/>
              </a:rPr>
              <a:t> into a graph. The nodes of this graph will represent the sentences and the edges will represent the similarity scores between the sentences.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itchFamily="34" charset="0"/>
              <a:buChar char="q"/>
            </a:pPr>
            <a:r>
              <a:rPr lang="en-IN" sz="2000" dirty="0">
                <a:ea typeface="+mn-lt"/>
                <a:cs typeface="+mn-lt"/>
              </a:rPr>
              <a:t>On this graph, we will apply the PageRank algorithm to arrive at the sentence rankings.</a:t>
            </a:r>
            <a:br>
              <a:rPr lang="en-US" sz="2000" dirty="0"/>
            </a:br>
            <a:endParaRPr lang="en-US">
              <a:cs typeface="Calibri Light" panose="020F0302020204030204"/>
            </a:endParaRPr>
          </a:p>
          <a:p>
            <a:pPr>
              <a:buNone/>
            </a:pPr>
            <a:br>
              <a:rPr lang="en-US" dirty="0"/>
            </a:br>
            <a:endParaRPr lang="en-US">
              <a:cs typeface="Calibri Light"/>
            </a:endParaRPr>
          </a:p>
          <a:p>
            <a:pPr marL="0" indent="0">
              <a:buNone/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5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dirty="0">
                <a:solidFill>
                  <a:srgbClr val="FFFFFF"/>
                </a:solidFill>
              </a:rPr>
              <a:t>Step by Step implementation of Text Rank Algorithm</a:t>
            </a:r>
            <a:endParaRPr lang="en-US" sz="4400" kern="1200" spc="-120" baseline="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32" name="Picture 32" descr="Diagram&#10;&#10;Description automatically generated">
            <a:extLst>
              <a:ext uri="{FF2B5EF4-FFF2-40B4-BE49-F238E27FC236}">
                <a16:creationId xmlns:a16="http://schemas.microsoft.com/office/drawing/2014/main" id="{0FB88FB6-A882-4187-18AF-59248B93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7" r="-1" b="12415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08" y="4941842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Summary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F7E4C-C9B0-10B6-E6F1-BF382B53E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442" y="8468"/>
          <a:ext cx="12057591" cy="454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7" name="TextBox 586">
            <a:extLst>
              <a:ext uri="{FF2B5EF4-FFF2-40B4-BE49-F238E27FC236}">
                <a16:creationId xmlns:a16="http://schemas.microsoft.com/office/drawing/2014/main" id="{BDAFDB7E-905B-04CC-E80E-CC1D820EDC44}"/>
              </a:ext>
            </a:extLst>
          </p:cNvPr>
          <p:cNvSpPr txBox="1"/>
          <p:nvPr/>
        </p:nvSpPr>
        <p:spPr>
          <a:xfrm>
            <a:off x="1284817" y="226483"/>
            <a:ext cx="9749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We sort the statements in increasing order of scores generated in the previous step.</a:t>
            </a:r>
            <a:r>
              <a:rPr lang="en-US" sz="2000" dirty="0">
                <a:solidFill>
                  <a:srgbClr val="444444"/>
                </a:solidFill>
                <a:latin typeface="Calibri"/>
                <a:cs typeface="Arial"/>
              </a:rPr>
              <a:t>​</a:t>
            </a:r>
            <a:endParaRPr lang="en-US" sz="2000" dirty="0">
              <a:cs typeface="Calibri Light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07C420D9-183F-B534-983D-5BB4F34CA474}"/>
              </a:ext>
            </a:extLst>
          </p:cNvPr>
          <p:cNvSpPr txBox="1"/>
          <p:nvPr/>
        </p:nvSpPr>
        <p:spPr>
          <a:xfrm>
            <a:off x="1284817" y="1136650"/>
            <a:ext cx="60875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Calibri"/>
                <a:cs typeface="Arial"/>
              </a:rPr>
              <a:t>These statements are arranged according to their respective ranks obtained in the summary generation.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F68CBB05-7008-6124-D88E-3C434D29A29C}"/>
              </a:ext>
            </a:extLst>
          </p:cNvPr>
          <p:cNvSpPr txBox="1"/>
          <p:nvPr/>
        </p:nvSpPr>
        <p:spPr>
          <a:xfrm>
            <a:off x="1284817" y="2184400"/>
            <a:ext cx="77173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atin typeface="Calibri"/>
                <a:cs typeface="Calibri"/>
              </a:rPr>
              <a:t>We display the top 10 sentences in the summary generated for the </a:t>
            </a:r>
            <a:r>
              <a:rPr lang="en-IN" sz="2000" dirty="0" err="1">
                <a:latin typeface="Calibri"/>
                <a:cs typeface="Calibri"/>
              </a:rPr>
              <a:t>article_text</a:t>
            </a:r>
            <a:r>
              <a:rPr lang="en-IN" sz="2000" dirty="0">
                <a:latin typeface="Calibri"/>
                <a:cs typeface="Calibri"/>
              </a:rPr>
              <a:t> having the </a:t>
            </a:r>
            <a:r>
              <a:rPr lang="en-IN" sz="2000" dirty="0" err="1">
                <a:latin typeface="Calibri"/>
                <a:cs typeface="Calibri"/>
              </a:rPr>
              <a:t>article_id</a:t>
            </a:r>
            <a:r>
              <a:rPr lang="en-IN" sz="2000" dirty="0">
                <a:latin typeface="Calibri"/>
                <a:cs typeface="Calibri"/>
              </a:rPr>
              <a:t> 7.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6663158-F084-8B6E-528C-6536BB82F31D}"/>
              </a:ext>
            </a:extLst>
          </p:cNvPr>
          <p:cNvSpPr txBox="1"/>
          <p:nvPr/>
        </p:nvSpPr>
        <p:spPr>
          <a:xfrm>
            <a:off x="1284817" y="3316817"/>
            <a:ext cx="4933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</a:rPr>
              <a:t>This output gives an idea of the final summary would look like.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08" y="4941842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Ranked Statements of Generated Summary</a:t>
            </a:r>
            <a:endParaRPr lang="en-US" dirty="0"/>
          </a:p>
        </p:txBody>
      </p:sp>
      <p:pic>
        <p:nvPicPr>
          <p:cNvPr id="16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4A44D2-4C68-02E5-7D4D-E5E4D420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74072"/>
            <a:ext cx="12112096" cy="45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83008-B368-CF30-D504-52264EA9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ea typeface="+mj-lt"/>
                <a:cs typeface="Calibri Light"/>
              </a:rPr>
              <a:t>Rouge Score Calculation to find Accuracy</a:t>
            </a:r>
            <a:endParaRPr lang="en-US" sz="44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E11E867-3E30-796B-619D-6438A8EB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17" y="1712723"/>
            <a:ext cx="7971365" cy="30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F8ED-D9A0-E89D-4438-10F3E98E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1" y="39370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Types of Rouge Score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6142271-8A9B-1C92-0E09-3F0DCD8D22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026" y="1556280"/>
          <a:ext cx="11928474" cy="522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29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08" y="4941842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Steps to find Rouge Score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F7E4C-C9B0-10B6-E6F1-BF382B53E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442" y="8468"/>
          <a:ext cx="12057591" cy="454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7" name="TextBox 586">
            <a:extLst>
              <a:ext uri="{FF2B5EF4-FFF2-40B4-BE49-F238E27FC236}">
                <a16:creationId xmlns:a16="http://schemas.microsoft.com/office/drawing/2014/main" id="{BDAFDB7E-905B-04CC-E80E-CC1D820EDC44}"/>
              </a:ext>
            </a:extLst>
          </p:cNvPr>
          <p:cNvSpPr txBox="1"/>
          <p:nvPr/>
        </p:nvSpPr>
        <p:spPr>
          <a:xfrm>
            <a:off x="1284817" y="152400"/>
            <a:ext cx="107547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444444"/>
                </a:solidFill>
                <a:latin typeface="Calibri"/>
                <a:cs typeface="Arial"/>
              </a:rPr>
              <a:t>We need two data sets, one original i.e. t1 and the summarized text i.e. t2. We form t1 using the </a:t>
            </a:r>
            <a:r>
              <a:rPr lang="en-IN" sz="2400" dirty="0" err="1">
                <a:solidFill>
                  <a:srgbClr val="444444"/>
                </a:solidFill>
                <a:latin typeface="Calibri"/>
                <a:cs typeface="Arial"/>
              </a:rPr>
              <a:t>ranked_statements</a:t>
            </a:r>
            <a:r>
              <a:rPr lang="en-IN" sz="2400" dirty="0">
                <a:solidFill>
                  <a:srgbClr val="444444"/>
                </a:solidFill>
                <a:latin typeface="Calibri"/>
                <a:cs typeface="Arial"/>
              </a:rPr>
              <a:t>[] and t2 by combining the '</a:t>
            </a:r>
            <a:r>
              <a:rPr lang="en-IN" sz="2400" dirty="0" err="1">
                <a:solidFill>
                  <a:srgbClr val="444444"/>
                </a:solidFill>
                <a:latin typeface="Calibri"/>
                <a:cs typeface="Arial"/>
              </a:rPr>
              <a:t>article_text</a:t>
            </a:r>
            <a:r>
              <a:rPr lang="en-IN" sz="2400" dirty="0">
                <a:solidFill>
                  <a:srgbClr val="444444"/>
                </a:solidFill>
                <a:latin typeface="Calibri"/>
                <a:cs typeface="Arial"/>
              </a:rPr>
              <a:t>' column.</a:t>
            </a:r>
            <a:endParaRPr lang="en-IN" sz="2400" dirty="0">
              <a:solidFill>
                <a:srgbClr val="444444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07C420D9-183F-B534-983D-5BB4F34CA474}"/>
              </a:ext>
            </a:extLst>
          </p:cNvPr>
          <p:cNvSpPr txBox="1"/>
          <p:nvPr/>
        </p:nvSpPr>
        <p:spPr>
          <a:xfrm>
            <a:off x="1284817" y="1570567"/>
            <a:ext cx="60875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Calibri"/>
                <a:cs typeface="Arial"/>
              </a:rPr>
              <a:t>Using the </a:t>
            </a:r>
            <a:r>
              <a:rPr lang="en-US" sz="2400" dirty="0" err="1">
                <a:solidFill>
                  <a:srgbClr val="444444"/>
                </a:solidFill>
                <a:latin typeface="Calibri"/>
                <a:cs typeface="Arial"/>
              </a:rPr>
              <a:t>get_scores</a:t>
            </a:r>
            <a:r>
              <a:rPr lang="en-US" sz="2400" dirty="0">
                <a:solidFill>
                  <a:srgbClr val="444444"/>
                </a:solidFill>
                <a:latin typeface="Calibri"/>
                <a:cs typeface="Arial"/>
              </a:rPr>
              <a:t>() function, we find the Rouge scores- n(1&amp;2) and l.</a:t>
            </a:r>
            <a:endParaRPr lang="en-US" sz="2400">
              <a:ea typeface="Calibri Light"/>
              <a:cs typeface="Calibri Light"/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F68CBB05-7008-6124-D88E-3C434D29A29C}"/>
              </a:ext>
            </a:extLst>
          </p:cNvPr>
          <p:cNvSpPr txBox="1"/>
          <p:nvPr/>
        </p:nvSpPr>
        <p:spPr>
          <a:xfrm>
            <a:off x="1284817" y="3232150"/>
            <a:ext cx="79290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Calibri"/>
                <a:ea typeface="Calibri"/>
                <a:cs typeface="Calibri"/>
              </a:rPr>
              <a:t>Here, f stands for f-score, p stands for precision and r stands for recall.</a:t>
            </a:r>
          </a:p>
        </p:txBody>
      </p:sp>
    </p:spTree>
    <p:extLst>
      <p:ext uri="{BB962C8B-B14F-4D97-AF65-F5344CB8AC3E}">
        <p14:creationId xmlns:p14="http://schemas.microsoft.com/office/powerpoint/2010/main" val="17173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B3FC0-FDD5-442E-9C7E-3DDE4CB4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5" y="682096"/>
            <a:ext cx="3997693" cy="54927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Text</a:t>
            </a:r>
            <a:br>
              <a:rPr lang="en-US" sz="4800" dirty="0"/>
            </a:br>
            <a:r>
              <a:rPr lang="en-US" sz="4800" dirty="0">
                <a:solidFill>
                  <a:srgbClr val="FFFFFF"/>
                </a:solidFill>
                <a:cs typeface="Calibri Light"/>
              </a:rPr>
              <a:t>Summarization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FCF78F-4AB0-E5D3-4A23-D31A9D919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520574"/>
              </p:ext>
            </p:extLst>
          </p:nvPr>
        </p:nvGraphicFramePr>
        <p:xfrm>
          <a:off x="3616181" y="68263"/>
          <a:ext cx="8530140" cy="678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7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rgbClr val="FFFFFF"/>
                </a:solidFill>
              </a:rPr>
              <a:t>Steps to find Rouge Score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2" descr="Table&#10;&#10;Description automatically generated">
            <a:extLst>
              <a:ext uri="{FF2B5EF4-FFF2-40B4-BE49-F238E27FC236}">
                <a16:creationId xmlns:a16="http://schemas.microsoft.com/office/drawing/2014/main" id="{A578EC33-FFDA-86C9-851F-5A7395A8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15" y="251264"/>
            <a:ext cx="7373295" cy="58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9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EFAAF-B33B-6908-214E-CB10F997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Calculated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Rouge</a:t>
            </a:r>
            <a:br>
              <a:rPr lang="en-US" sz="6000" dirty="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 sz="6000" dirty="0">
                <a:solidFill>
                  <a:srgbClr val="FFFFFF"/>
                </a:solidFill>
              </a:rPr>
              <a:t>Score of </a:t>
            </a:r>
            <a:r>
              <a:rPr lang="en-US" sz="6000" dirty="0" err="1">
                <a:solidFill>
                  <a:srgbClr val="FFFFFF"/>
                </a:solidFill>
              </a:rPr>
              <a:t>TextRank</a:t>
            </a:r>
            <a:r>
              <a:rPr lang="en-US" sz="6000" dirty="0">
                <a:solidFill>
                  <a:srgbClr val="FFFFFF"/>
                </a:solidFill>
              </a:rPr>
              <a:t> Algorithm</a:t>
            </a:r>
            <a:endParaRPr lang="en-US" sz="60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35B97C-88A1-5B22-29FC-172D61F6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4085" y="85513"/>
            <a:ext cx="6268950" cy="6708351"/>
          </a:xfrm>
        </p:spPr>
      </p:pic>
    </p:spTree>
    <p:extLst>
      <p:ext uri="{BB962C8B-B14F-4D97-AF65-F5344CB8AC3E}">
        <p14:creationId xmlns:p14="http://schemas.microsoft.com/office/powerpoint/2010/main" val="23131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7FDBD8EF-7121-CFB1-9906-E0773B1A2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291240"/>
              </p:ext>
            </p:extLst>
          </p:nvPr>
        </p:nvGraphicFramePr>
        <p:xfrm>
          <a:off x="3923097" y="4764"/>
          <a:ext cx="8223224" cy="679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15" name="TextBox 1414">
            <a:extLst>
              <a:ext uri="{FF2B5EF4-FFF2-40B4-BE49-F238E27FC236}">
                <a16:creationId xmlns:a16="http://schemas.microsoft.com/office/drawing/2014/main" id="{D27C70C2-911D-E842-812C-763C540596A0}"/>
              </a:ext>
            </a:extLst>
          </p:cNvPr>
          <p:cNvSpPr txBox="1"/>
          <p:nvPr/>
        </p:nvSpPr>
        <p:spPr>
          <a:xfrm>
            <a:off x="319" y="2292987"/>
            <a:ext cx="43924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General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7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BCB-784D-2764-70DE-BEB21A5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Splitting of Data Using </a:t>
            </a:r>
            <a:r>
              <a:rPr lang="en-US" sz="4000" dirty="0" err="1"/>
              <a:t>Gensim</a:t>
            </a:r>
            <a:r>
              <a:rPr lang="en-US" sz="4000" dirty="0"/>
              <a:t> Library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6804D5-8E0A-BEDC-EB33-AC69DCD890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6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F8ED-D9A0-E89D-4438-10F3E98E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" y="45720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Import and unzip </a:t>
            </a:r>
            <a:r>
              <a:rPr lang="en-US" sz="4000" dirty="0" err="1">
                <a:ea typeface="+mj-lt"/>
                <a:cs typeface="+mj-lt"/>
              </a:rPr>
              <a:t>GloVe</a:t>
            </a:r>
            <a:r>
              <a:rPr lang="en-US" sz="4000" dirty="0">
                <a:ea typeface="+mj-lt"/>
                <a:cs typeface="+mj-lt"/>
              </a:rPr>
              <a:t> and extract Word Vectors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6142271-8A9B-1C92-0E09-3F0DCD8D2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101825"/>
              </p:ext>
            </p:extLst>
          </p:nvPr>
        </p:nvGraphicFramePr>
        <p:xfrm>
          <a:off x="73026" y="1556280"/>
          <a:ext cx="11928474" cy="522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97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F8ED-D9A0-E89D-4438-10F3E98E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41" y="-5164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Preprocessing of Data Using </a:t>
            </a:r>
            <a:r>
              <a:rPr lang="en-US" sz="4000" dirty="0" err="1">
                <a:ea typeface="+mj-lt"/>
                <a:cs typeface="+mj-lt"/>
              </a:rPr>
              <a:t>Gensim</a:t>
            </a:r>
            <a:r>
              <a:rPr lang="en-US" sz="4000" dirty="0">
                <a:ea typeface="+mj-lt"/>
                <a:cs typeface="+mj-lt"/>
              </a:rPr>
              <a:t> library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6142271-8A9B-1C92-0E09-3F0DCD8D2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06787"/>
              </p:ext>
            </p:extLst>
          </p:nvPr>
        </p:nvGraphicFramePr>
        <p:xfrm>
          <a:off x="73026" y="699030"/>
          <a:ext cx="12066055" cy="620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1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F8ED-D9A0-E89D-4438-10F3E98E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58" y="-400050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Preprocessing of Data Code Snippet</a:t>
            </a:r>
          </a:p>
        </p:txBody>
      </p:sp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C59A7-7C76-6C30-41CC-AA707729B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17" y="695062"/>
            <a:ext cx="10088030" cy="5912375"/>
          </a:xfrm>
        </p:spPr>
      </p:pic>
    </p:spTree>
    <p:extLst>
      <p:ext uri="{BB962C8B-B14F-4D97-AF65-F5344CB8AC3E}">
        <p14:creationId xmlns:p14="http://schemas.microsoft.com/office/powerpoint/2010/main" val="112511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08" y="4941842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Finding word vectors</a:t>
            </a:r>
            <a:endParaRPr lang="en-US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F7E4C-C9B0-10B6-E6F1-BF382B53E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571092"/>
              </p:ext>
            </p:extLst>
          </p:nvPr>
        </p:nvGraphicFramePr>
        <p:xfrm>
          <a:off x="62442" y="8468"/>
          <a:ext cx="12057591" cy="454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7" name="TextBox 586">
            <a:extLst>
              <a:ext uri="{FF2B5EF4-FFF2-40B4-BE49-F238E27FC236}">
                <a16:creationId xmlns:a16="http://schemas.microsoft.com/office/drawing/2014/main" id="{BDAFDB7E-905B-04CC-E80E-CC1D820EDC44}"/>
              </a:ext>
            </a:extLst>
          </p:cNvPr>
          <p:cNvSpPr txBox="1"/>
          <p:nvPr/>
        </p:nvSpPr>
        <p:spPr>
          <a:xfrm>
            <a:off x="1284817" y="99483"/>
            <a:ext cx="97493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To load the pre-trained vectors, we must first create a dictionary </a:t>
            </a:r>
            <a:r>
              <a:rPr lang="en-IN" sz="2000" dirty="0" err="1">
                <a:solidFill>
                  <a:srgbClr val="444444"/>
                </a:solidFill>
                <a:latin typeface="Calibri"/>
                <a:cs typeface="Arial"/>
              </a:rPr>
              <a:t>word_embeddings</a:t>
            </a:r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 = {} that will hold the mappings between words, and the embedding vectors of those words.</a:t>
            </a:r>
            <a:r>
              <a:rPr lang="en-US" sz="2000" dirty="0">
                <a:solidFill>
                  <a:srgbClr val="444444"/>
                </a:solidFill>
                <a:latin typeface="Calibri"/>
                <a:cs typeface="Arial"/>
              </a:rPr>
              <a:t>​</a:t>
            </a:r>
            <a:endParaRPr lang="en-US" sz="2000">
              <a:cs typeface="Calibri Light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07C420D9-183F-B534-983D-5BB4F34CA474}"/>
              </a:ext>
            </a:extLst>
          </p:cNvPr>
          <p:cNvSpPr txBox="1"/>
          <p:nvPr/>
        </p:nvSpPr>
        <p:spPr>
          <a:xfrm>
            <a:off x="1284817" y="1136650"/>
            <a:ext cx="60875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We need to loop through each line in the file, and split the line by every space, into each of its components.</a:t>
            </a:r>
            <a:r>
              <a:rPr lang="en-US" sz="2000" dirty="0">
                <a:solidFill>
                  <a:srgbClr val="444444"/>
                </a:solidFill>
                <a:latin typeface="Calibri"/>
                <a:cs typeface="Arial"/>
              </a:rPr>
              <a:t>​</a:t>
            </a:r>
            <a:endParaRPr lang="en-US" sz="2000">
              <a:cs typeface="Calibri Light"/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F68CBB05-7008-6124-D88E-3C434D29A29C}"/>
              </a:ext>
            </a:extLst>
          </p:cNvPr>
          <p:cNvSpPr txBox="1"/>
          <p:nvPr/>
        </p:nvSpPr>
        <p:spPr>
          <a:xfrm>
            <a:off x="1284817" y="2184400"/>
            <a:ext cx="77173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atin typeface="Calibri"/>
              </a:rPr>
              <a:t>After splitting the line, we assume that the word does not have any spaces in it, and set it equal the first (or zeroth) element of the split line.</a:t>
            </a:r>
            <a:endParaRPr lang="en-US" sz="2000">
              <a:cs typeface="Calibri Light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06663158-F084-8B6E-528C-6536BB82F31D}"/>
              </a:ext>
            </a:extLst>
          </p:cNvPr>
          <p:cNvSpPr txBox="1"/>
          <p:nvPr/>
        </p:nvSpPr>
        <p:spPr>
          <a:xfrm>
            <a:off x="1284817" y="3316817"/>
            <a:ext cx="4933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</a:rPr>
              <a:t>Finally, we can update our dictionary with the new word and its corresponding vector.</a:t>
            </a:r>
            <a:endParaRPr lang="en-US" sz="2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596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4D21-784F-4089-A5F5-D440E19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08" y="4941842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 vectors from processed text</a:t>
            </a:r>
            <a:endParaRPr lang="en-US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F7E4C-C9B0-10B6-E6F1-BF382B53E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442" y="8468"/>
          <a:ext cx="12057591" cy="454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7" name="TextBox 586">
            <a:extLst>
              <a:ext uri="{FF2B5EF4-FFF2-40B4-BE49-F238E27FC236}">
                <a16:creationId xmlns:a16="http://schemas.microsoft.com/office/drawing/2014/main" id="{BDAFDB7E-905B-04CC-E80E-CC1D820EDC44}"/>
              </a:ext>
            </a:extLst>
          </p:cNvPr>
          <p:cNvSpPr txBox="1"/>
          <p:nvPr/>
        </p:nvSpPr>
        <p:spPr>
          <a:xfrm>
            <a:off x="1284817" y="99483"/>
            <a:ext cx="99610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Initialize a list named </a:t>
            </a:r>
            <a:r>
              <a:rPr lang="en-IN" sz="2000" dirty="0" err="1">
                <a:solidFill>
                  <a:srgbClr val="444444"/>
                </a:solidFill>
                <a:latin typeface="Calibri"/>
                <a:cs typeface="Arial"/>
              </a:rPr>
              <a:t>statement_vectors</a:t>
            </a:r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[] to store the fetched words from the processed text dataset(tennis dataset). The processed statements are already stored in </a:t>
            </a:r>
            <a:r>
              <a:rPr lang="en-IN" sz="2000" dirty="0" err="1">
                <a:solidFill>
                  <a:srgbClr val="444444"/>
                </a:solidFill>
                <a:latin typeface="Calibri"/>
                <a:cs typeface="Arial"/>
              </a:rPr>
              <a:t>clean_statements</a:t>
            </a:r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[] variable.</a:t>
            </a:r>
            <a:r>
              <a:rPr lang="en-US" sz="2000" dirty="0">
                <a:solidFill>
                  <a:srgbClr val="444444"/>
                </a:solidFill>
                <a:latin typeface="Calibri"/>
                <a:cs typeface="Arial"/>
              </a:rPr>
              <a:t>​</a:t>
            </a:r>
            <a:endParaRPr lang="en-US" sz="2000">
              <a:cs typeface="Calibri Light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07C420D9-183F-B534-983D-5BB4F34CA474}"/>
              </a:ext>
            </a:extLst>
          </p:cNvPr>
          <p:cNvSpPr txBox="1"/>
          <p:nvPr/>
        </p:nvSpPr>
        <p:spPr>
          <a:xfrm>
            <a:off x="1284817" y="1718733"/>
            <a:ext cx="7241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We need to loop through each line in the </a:t>
            </a:r>
            <a:r>
              <a:rPr lang="en-IN" sz="2000" dirty="0" err="1">
                <a:solidFill>
                  <a:srgbClr val="444444"/>
                </a:solidFill>
                <a:latin typeface="Calibri"/>
                <a:cs typeface="Arial"/>
              </a:rPr>
              <a:t>clean_statements</a:t>
            </a:r>
            <a:r>
              <a:rPr lang="en-IN" sz="2000" dirty="0">
                <a:solidFill>
                  <a:srgbClr val="444444"/>
                </a:solidFill>
                <a:latin typeface="Calibri"/>
                <a:cs typeface="Arial"/>
              </a:rPr>
              <a:t>[] list, and split the line by every space, into each of its components.</a:t>
            </a:r>
            <a:r>
              <a:rPr lang="en-US" sz="2000" dirty="0">
                <a:solidFill>
                  <a:srgbClr val="444444"/>
                </a:solidFill>
                <a:latin typeface="Calibri"/>
                <a:cs typeface="Arial"/>
              </a:rPr>
              <a:t>​</a:t>
            </a:r>
            <a:endParaRPr lang="en-US" sz="2000">
              <a:cs typeface="Calibri Light"/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F68CBB05-7008-6124-D88E-3C434D29A29C}"/>
              </a:ext>
            </a:extLst>
          </p:cNvPr>
          <p:cNvSpPr txBox="1"/>
          <p:nvPr/>
        </p:nvSpPr>
        <p:spPr>
          <a:xfrm>
            <a:off x="1284817" y="3031067"/>
            <a:ext cx="8712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atin typeface="Calibri"/>
                <a:ea typeface="+mn-lt"/>
                <a:cs typeface="Calibri Light"/>
              </a:rPr>
              <a:t>Fetch</a:t>
            </a:r>
            <a:r>
              <a:rPr lang="en-IN" sz="2000" dirty="0">
                <a:latin typeface="Calibri"/>
                <a:ea typeface="+mn-lt"/>
                <a:cs typeface="+mn-lt"/>
              </a:rPr>
              <a:t> vectors (each of size 100 elements) for the constituent words in a sentence and then take mean/average of those vectors to arrive at a consolidated vector for the sentence.</a:t>
            </a:r>
            <a:endParaRPr lang="en-IN" sz="2000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80308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Metropolitan</vt:lpstr>
      <vt:lpstr>PowerPoint Presentation</vt:lpstr>
      <vt:lpstr>Text Summarization</vt:lpstr>
      <vt:lpstr>PowerPoint Presentation</vt:lpstr>
      <vt:lpstr>Splitting of Data Using Gensim Library</vt:lpstr>
      <vt:lpstr>Import and unzip GloVe and extract Word Vectors</vt:lpstr>
      <vt:lpstr>Preprocessing of Data Using Gensim library</vt:lpstr>
      <vt:lpstr>Preprocessing of Data Code Snippet</vt:lpstr>
      <vt:lpstr>Finding word vectors</vt:lpstr>
      <vt:lpstr>Fetch vectors from processed text</vt:lpstr>
      <vt:lpstr>Word Vectors code snippet</vt:lpstr>
      <vt:lpstr>Similarity Matrix Preparation</vt:lpstr>
      <vt:lpstr>Similarity Matrix preparation snippet</vt:lpstr>
      <vt:lpstr>Applying Page Rank Algorithm (Graph equivalent of text rank algorithm)</vt:lpstr>
      <vt:lpstr>Step by Step implementation of Text Rank Algorithm</vt:lpstr>
      <vt:lpstr>Summary Extraction</vt:lpstr>
      <vt:lpstr>Ranked Statements of Generated Summary</vt:lpstr>
      <vt:lpstr>Rouge Score Calculation to find Accuracy</vt:lpstr>
      <vt:lpstr>Types of Rouge Score</vt:lpstr>
      <vt:lpstr>Steps to find Rouge Score</vt:lpstr>
      <vt:lpstr>Steps to find Rouge Score</vt:lpstr>
      <vt:lpstr>Calculated Rouge Score of TextRank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1468</cp:revision>
  <dcterms:created xsi:type="dcterms:W3CDTF">2022-03-20T15:55:29Z</dcterms:created>
  <dcterms:modified xsi:type="dcterms:W3CDTF">2022-06-01T08:04:09Z</dcterms:modified>
</cp:coreProperties>
</file>