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E773-EBBE-42BE-AEBA-4F4364E42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34F9A-F2B1-467A-97D8-0CB6721F9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E989-D0E9-4C53-BC38-BF9D82FC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8E7F-F21F-46AC-8A9E-DA1B2564258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6CCD-542C-4B51-8B0D-5A1BE959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5DCC-61BF-4F27-904A-673C6A00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B6C-C22B-4D32-8D10-646152D63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96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ED6B-5CCD-4495-B3CC-A6DC2E4F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1B3F4-3897-49F1-89CB-A3C9224FF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4C7B-CCB8-4877-BF2C-4F684BFA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8E7F-F21F-46AC-8A9E-DA1B2564258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5E552-4A7C-4705-8521-15670912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76E4-F6F0-4DE8-9EE4-C31FCE0F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B6C-C22B-4D32-8D10-646152D63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2467A-D40F-4246-8AC5-D0D4841E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D36F2-4AC4-4945-AC0F-C6B6683C4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F1DE-568A-4D1F-8FE7-B843B76A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8E7F-F21F-46AC-8A9E-DA1B2564258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0709-301C-4B36-89A9-EB47B6F0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93619-D6E1-4B22-BFE9-10E4185C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B6C-C22B-4D32-8D10-646152D63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40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42AF-4ACA-4CFB-B877-4712E066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BA02-E2A0-4E03-B945-1804C853D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AF50-1324-4D89-B032-24795A2F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8E7F-F21F-46AC-8A9E-DA1B2564258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23F0-080A-408F-98A4-3563CAC8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4E8E-C1C4-4948-9A38-9C088CB5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B6C-C22B-4D32-8D10-646152D63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34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9944-847E-4416-B443-8ACE86ED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5D61-FA35-4CD0-966C-E6CEA9E89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D255C-1A85-4B62-BCEC-37594FF3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8E7F-F21F-46AC-8A9E-DA1B2564258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92260-C020-4713-83C8-5F66037E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5832-1BB2-4D0C-91D5-4991BC10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B6C-C22B-4D32-8D10-646152D63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57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DE38-BE0D-45D8-B270-88692EE0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1BC6-3514-413F-982F-B3ED2868E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67AB2-2D0D-40E4-8480-F2CE9A9B6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A4A86-4A7B-4E14-9E2A-A20A9F50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8E7F-F21F-46AC-8A9E-DA1B2564258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00399-8DD8-4DC2-A218-92F1D9E2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85FCB-39C7-4B93-8169-8426FC62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B6C-C22B-4D32-8D10-646152D63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1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D7FA-9327-483D-A84A-C830EE23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EEFDB-5EF3-4BC3-ADDA-0F5137717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839EF-0F2A-467B-B447-3B80AA522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A2773-F0BD-43CE-A9A6-A1D711C14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0111D-4BAD-4CBA-BEAD-12470A023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037FA-DCDA-409B-8931-B2BF66FC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8E7F-F21F-46AC-8A9E-DA1B2564258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BB0FE-44AA-465A-9B5A-96B8AE9A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94C53-E5F1-4FC5-ADDC-EC6B3B67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B6C-C22B-4D32-8D10-646152D63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97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D144-C99D-46EB-9971-D7C88B76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7E6D0-D285-4D3C-815F-51EE1097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8E7F-F21F-46AC-8A9E-DA1B2564258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24082-E9FB-4710-8899-87ED09B9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B405F-8F4B-430F-B1DD-002F41EA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B6C-C22B-4D32-8D10-646152D63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11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6B4DA-2337-4B84-B33E-D3B8F291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8E7F-F21F-46AC-8A9E-DA1B2564258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5FB5D-F1E3-4456-B39B-11CB5EEA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B1B45-B37A-4AAE-9E82-F2777CF5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B6C-C22B-4D32-8D10-646152D63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1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CCE8-A064-466E-9229-848BD3EB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F3DEC-0B12-4219-A9DF-8F6A29D83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2A02B-036A-4023-8FCA-56F115D95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FF84B-D5D4-475D-A3A4-6278AEC1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8E7F-F21F-46AC-8A9E-DA1B2564258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06797-3AAD-4E0C-8AE2-6FD4845B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2DD0A-C3FA-412D-B115-7ED5F642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B6C-C22B-4D32-8D10-646152D63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CFE5-498D-4C27-ABF4-936824B2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ED686-0133-4007-B1BE-2D015912B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9945B-944E-4A4A-AF7D-EB5FBED29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30658-B816-4C65-A762-F4AD2424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8E7F-F21F-46AC-8A9E-DA1B2564258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94BE-F052-40F2-9A25-C4694114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BE6EA-D1EB-4BA3-971F-F023F9DF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B6C-C22B-4D32-8D10-646152D63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00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0F5CC-7C41-4F6E-9F2C-5B0E8BE1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7A77F-780E-4A31-87E1-453869FF1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8D19-FB4E-44B7-900D-8DD580E2A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28E7F-F21F-46AC-8A9E-DA1B2564258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9656C-1507-4828-8E6A-2F1C320BD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3F2C9-A5F1-4D1C-B756-EB09410A5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5DB6C-C22B-4D32-8D10-646152D63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50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06xb9tRLKw4w7PzSc3glf-_Xsy1KfJeKIXwqN-VbRto/edit?usp=shar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F5D1E5-E9AA-459D-A7E2-90B19A212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0921"/>
            <a:ext cx="9144000" cy="260687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3rd Generation Partnership Project: Study on security aspects of Unmanned Aerial Systems (UAS) (Release 17)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https://docs.google.com/spreadsheets/d/106xb9tRLKw4w7PzSc3glf-_Xsy1KfJeKIXwqN-VbRto/edit?usp=sharing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DA6544-B368-4479-921C-54A7D1770E91}"/>
              </a:ext>
            </a:extLst>
          </p:cNvPr>
          <p:cNvSpPr txBox="1">
            <a:spLocks/>
          </p:cNvSpPr>
          <p:nvPr/>
        </p:nvSpPr>
        <p:spPr>
          <a:xfrm>
            <a:off x="1524000" y="1179869"/>
            <a:ext cx="9144000" cy="840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/>
              <a:t>Week-3</a:t>
            </a:r>
          </a:p>
        </p:txBody>
      </p:sp>
    </p:spTree>
    <p:extLst>
      <p:ext uri="{BB962C8B-B14F-4D97-AF65-F5344CB8AC3E}">
        <p14:creationId xmlns:p14="http://schemas.microsoft.com/office/powerpoint/2010/main" val="348903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320A-9A4F-47C0-9E17-6DA16E9A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365125"/>
            <a:ext cx="10766571" cy="717055"/>
          </a:xfrm>
        </p:spPr>
        <p:txBody>
          <a:bodyPr>
            <a:normAutofit/>
          </a:bodyPr>
          <a:lstStyle/>
          <a:p>
            <a:r>
              <a:rPr lang="en-IN" sz="3000" b="1" dirty="0"/>
              <a:t>Key Issue 2: </a:t>
            </a:r>
            <a:r>
              <a:rPr lang="en-US" sz="3000" b="1" dirty="0"/>
              <a:t>Pairing authorization for UAV and UAVC</a:t>
            </a:r>
            <a:endParaRPr lang="en-IN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5B8C-987E-4E59-B915-90B5367B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171"/>
            <a:ext cx="10515600" cy="447879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Threats:</a:t>
            </a:r>
          </a:p>
          <a:p>
            <a:r>
              <a:rPr lang="en-IN" sz="2000" dirty="0"/>
              <a:t>Pairing authorization has to be performed securely between UAV and UAVC.</a:t>
            </a:r>
          </a:p>
          <a:p>
            <a:r>
              <a:rPr lang="en-IN" sz="2000" dirty="0"/>
              <a:t>3gpp system must be capable to revoke the connection of UAV to UAVC.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dirty="0"/>
              <a:t>Security requirements:</a:t>
            </a:r>
          </a:p>
          <a:p>
            <a:r>
              <a:rPr lang="en-IN" sz="2000" dirty="0"/>
              <a:t>3gpp system shall support authentication and authorization of a UAV and UAVC by UTM/USS.</a:t>
            </a:r>
          </a:p>
          <a:p>
            <a:r>
              <a:rPr lang="en-IN" sz="2000" dirty="0"/>
              <a:t>3gpp system shall provide means to revoke a UAV and UAVC pairing authorization.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9288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320A-9A4F-47C0-9E17-6DA16E9A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459399"/>
            <a:ext cx="10766571" cy="717055"/>
          </a:xfrm>
        </p:spPr>
        <p:txBody>
          <a:bodyPr>
            <a:normAutofit/>
          </a:bodyPr>
          <a:lstStyle/>
          <a:p>
            <a:r>
              <a:rPr lang="en-IN" sz="3000" b="1" dirty="0"/>
              <a:t>Key Issue 3: </a:t>
            </a:r>
            <a:r>
              <a:rPr lang="en-US" sz="3000" b="1" dirty="0"/>
              <a:t>TPAE authentication and authorization</a:t>
            </a:r>
            <a:endParaRPr lang="en-IN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5B8C-987E-4E59-B915-90B5367B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631"/>
            <a:ext cx="10515600" cy="4387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Threats:</a:t>
            </a:r>
          </a:p>
          <a:p>
            <a:r>
              <a:rPr lang="en-US" sz="2000" dirty="0"/>
              <a:t>Without authentication and authorization, potential attackers may hijack a UAV through 3GPP </a:t>
            </a:r>
          </a:p>
          <a:p>
            <a:pPr marL="0" indent="0">
              <a:buNone/>
            </a:pPr>
            <a:r>
              <a:rPr lang="en-US" sz="2000" dirty="0"/>
              <a:t>    networks.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N" dirty="0"/>
              <a:t>Security requirements:</a:t>
            </a:r>
          </a:p>
          <a:p>
            <a:r>
              <a:rPr lang="en-US" sz="2000" dirty="0"/>
              <a:t>The TPAE shall be authorized and authenticated by 3GPP systems</a:t>
            </a:r>
            <a:r>
              <a:rPr lang="en-IN" sz="2000" dirty="0"/>
              <a:t>.</a:t>
            </a:r>
          </a:p>
          <a:p>
            <a:r>
              <a:rPr lang="en-US" sz="2000" dirty="0"/>
              <a:t>The TPAE shall be authorized and authenticated by USS/UTM.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1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320A-9A4F-47C0-9E17-6DA16E9A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365125"/>
            <a:ext cx="10766571" cy="717055"/>
          </a:xfrm>
        </p:spPr>
        <p:txBody>
          <a:bodyPr>
            <a:noAutofit/>
          </a:bodyPr>
          <a:lstStyle/>
          <a:p>
            <a:r>
              <a:rPr lang="en-IN" sz="3000" b="1" dirty="0"/>
              <a:t>Key Issue 7: </a:t>
            </a:r>
            <a:r>
              <a:rPr lang="en-US" sz="3000" b="1" dirty="0"/>
              <a:t>Security of command and control (C2) communication</a:t>
            </a:r>
            <a:endParaRPr lang="en-IN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5B8C-987E-4E59-B915-90B5367B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463"/>
            <a:ext cx="10515600" cy="45494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Threats:</a:t>
            </a:r>
          </a:p>
          <a:p>
            <a:r>
              <a:rPr lang="en-US" sz="2000" dirty="0"/>
              <a:t>The lack of C2 communication security between UAV and other parties may let the attackers to </a:t>
            </a:r>
          </a:p>
          <a:p>
            <a:pPr marL="0" indent="0">
              <a:buNone/>
            </a:pPr>
            <a:r>
              <a:rPr lang="en-US" sz="2000" dirty="0"/>
              <a:t>    eavesdrop and control the UAV operations.</a:t>
            </a:r>
          </a:p>
          <a:p>
            <a:r>
              <a:rPr lang="en-US" sz="2000" dirty="0"/>
              <a:t>As the UAV controller could be connected via a different PLMN or using a different access </a:t>
            </a:r>
          </a:p>
          <a:p>
            <a:pPr marL="0" indent="0">
              <a:buNone/>
            </a:pPr>
            <a:r>
              <a:rPr lang="en-US" sz="2000" dirty="0"/>
              <a:t>    technology with a different security policy the C2 communication security with the UAV may be </a:t>
            </a:r>
          </a:p>
          <a:p>
            <a:pPr marL="0" indent="0">
              <a:buNone/>
            </a:pPr>
            <a:r>
              <a:rPr lang="en-US" sz="2000" dirty="0"/>
              <a:t>    compromised via the UAV controller connection.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N" dirty="0"/>
              <a:t>Security requirements:</a:t>
            </a:r>
          </a:p>
          <a:p>
            <a:r>
              <a:rPr lang="en-US" sz="2000" dirty="0"/>
              <a:t>The 3GPP system shall provide means for the USS/UTM to transport security information to the </a:t>
            </a:r>
          </a:p>
          <a:p>
            <a:pPr marL="0" indent="0">
              <a:buNone/>
            </a:pPr>
            <a:r>
              <a:rPr lang="en-US" sz="2000" dirty="0"/>
              <a:t>    UE to secure C2.</a:t>
            </a:r>
          </a:p>
        </p:txBody>
      </p:sp>
    </p:spTree>
    <p:extLst>
      <p:ext uri="{BB962C8B-B14F-4D97-AF65-F5344CB8AC3E}">
        <p14:creationId xmlns:p14="http://schemas.microsoft.com/office/powerpoint/2010/main" val="244060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271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Key Issue 2: Pairing authorization for UAV and UAVC</vt:lpstr>
      <vt:lpstr>Key Issue 3: TPAE authentication and authorization</vt:lpstr>
      <vt:lpstr>Key Issue 7: Security of command and control (C2) 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Kumar</dc:creator>
  <cp:lastModifiedBy>Abhinav Kumar</cp:lastModifiedBy>
  <cp:revision>10</cp:revision>
  <dcterms:created xsi:type="dcterms:W3CDTF">2021-06-27T07:38:00Z</dcterms:created>
  <dcterms:modified xsi:type="dcterms:W3CDTF">2021-06-28T21:09:01Z</dcterms:modified>
</cp:coreProperties>
</file>