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FF97-3F8F-CFA7-495F-1F2919D3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7F9C2-E990-2E39-329B-D33FC8777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6BAE-0E54-FB23-E0E1-2801ECDC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75B4-020C-C9F9-A767-67A640B3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F586-8298-38F8-5DDB-D48BA262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54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10BE-3F30-B1A2-673B-D5032B5B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1DCED-FEC6-D97E-FC6A-0FCB7C9E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B104-84B7-7C7D-4BD8-F762CD2D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3DE1-C518-30E3-5488-6265F02B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7494-1DD3-324D-7BCD-D6628567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8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E6624-0543-5C0C-3390-F572F2AD3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A77E1-8B87-18D2-232A-24540A47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976C-78FB-3A03-1A61-11F9484D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F5C5-F679-8D0A-9C98-8F714858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343DE-2D9D-9582-49DF-1D22A134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C689-BCE8-FBA6-4E33-85BC6786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F04E-3EAC-6A90-E136-D08FF9BE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7918-9F38-D063-DBBA-2AFB09E7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9236A-05F7-816D-FC1F-C7788940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EC02-D3F6-F60E-9A6E-8E99B688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2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883F-D032-6232-2CB4-EBA303AB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32947-2888-6F65-91F2-46140F60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D0DC-D65F-6745-0AA6-35569A32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BF29-E102-687F-ADBD-A1FF56DC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3086-3FF7-EC39-15DA-45FC9D7C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10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AF6B-F9E1-6047-E159-3AE87054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D0AB-3A52-D196-B0A4-87222DEE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7DB95-D321-9EEB-8F79-A9820879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A0B3B-7968-61BD-EC8E-491195ED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FDA72-BE4D-A665-25A7-D9C62A8B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FA127-2B23-E3CB-3A4D-1DA3173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9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35D9-4FD2-7CEF-66B9-F1DC1AB1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C766-E4FB-FF6A-155E-4BDF8F95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61ADF-42D3-40A4-DC46-4A6377B1B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5AA90-04B1-2E9A-2E95-0B5C5970A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E9319-B64A-7941-0D97-122EB9BDE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B722D-9A80-E1E1-59B0-4BEB78AE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7AB91-7FFA-ABA4-195E-E63D44D2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684E2-12FA-9CA9-C9D6-6E6F8327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4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3806-93A8-1BAF-5151-1F6605F0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6F06E-1FA3-9CA6-B1C7-578E40E3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7BDC8-8282-74D6-1C55-3276164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3270-35B0-266C-8AC3-10826BC4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1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CCEBB-8F03-0329-11FF-4C243EAD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0001B-41EF-9829-1A1F-791C3D33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A80C-98E4-2E94-C183-A9A6B06D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47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75AB-06A5-F2A7-1DA4-B0048332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7C8F-92AC-47CB-D37E-3813C404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1E232-1232-EE2D-EB02-AB38EEE20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8B06A-2DB1-A2E7-F74B-A7544A2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FCA03-9C45-E4A9-085D-2207D54E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8307C-F459-267D-94F6-658929AF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8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43DB-80F1-5531-3972-AE951260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B8A9A-78F5-147F-6E73-10D7B730D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5F206-8BD4-A8AF-D744-8E8EE7FA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29B1-4EED-C4D9-80F7-A5DB1CF0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39870-7CE8-0244-3469-05477C77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28AB9-747A-26B3-63A7-C3D21D1F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3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D907B-40DF-2742-E902-36B2D189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F2294-189C-1278-0201-AA9A8C73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616D-5B6F-26BC-8835-E977DC7D0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2B6F-1D13-4265-8F54-DBD122578041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E801-293F-AEC3-0091-7C24C4F2A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185F-0A46-ECB2-CF27-B64A7A4F4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EE43-1B2B-4116-8F16-7A27D409C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7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72C3AD-D90A-02ED-5A05-2641E555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75" y="0"/>
            <a:ext cx="84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1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DAEA1-6948-4A1B-83DA-AA72D382B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70" y="0"/>
            <a:ext cx="8427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5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13835-FE15-3D19-E8C5-A5D29F85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27" y="0"/>
            <a:ext cx="8382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0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Swaroop</dc:creator>
  <cp:lastModifiedBy>Abhishek Swaroop</cp:lastModifiedBy>
  <cp:revision>1</cp:revision>
  <dcterms:created xsi:type="dcterms:W3CDTF">2023-06-05T18:29:33Z</dcterms:created>
  <dcterms:modified xsi:type="dcterms:W3CDTF">2023-06-05T18:31:58Z</dcterms:modified>
</cp:coreProperties>
</file>