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970" y="1212596"/>
            <a:ext cx="5915660" cy="821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2B2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3940" y="2190496"/>
            <a:ext cx="4871720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2B2B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65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4" y="3904078"/>
                </a:moveTo>
                <a:lnTo>
                  <a:pt x="0" y="3904078"/>
                </a:lnTo>
                <a:lnTo>
                  <a:pt x="0" y="0"/>
                </a:lnTo>
                <a:lnTo>
                  <a:pt x="6954994" y="0"/>
                </a:lnTo>
                <a:lnTo>
                  <a:pt x="6954994" y="390407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88" y="1181582"/>
            <a:ext cx="1987098" cy="19870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76285" y="2131915"/>
            <a:ext cx="1979295" cy="1776095"/>
          </a:xfrm>
          <a:custGeom>
            <a:avLst/>
            <a:gdLst/>
            <a:ahLst/>
            <a:cxnLst/>
            <a:rect l="l" t="t" r="r" b="b"/>
            <a:pathLst>
              <a:path w="1979295" h="1776095">
                <a:moveTo>
                  <a:pt x="1978708" y="0"/>
                </a:moveTo>
                <a:lnTo>
                  <a:pt x="1936610" y="4564"/>
                </a:lnTo>
                <a:lnTo>
                  <a:pt x="1886825" y="12226"/>
                </a:lnTo>
                <a:lnTo>
                  <a:pt x="1838432" y="21930"/>
                </a:lnTo>
                <a:lnTo>
                  <a:pt x="1791387" y="33609"/>
                </a:lnTo>
                <a:lnTo>
                  <a:pt x="1745644" y="47198"/>
                </a:lnTo>
                <a:lnTo>
                  <a:pt x="1701158" y="62632"/>
                </a:lnTo>
                <a:lnTo>
                  <a:pt x="1657885" y="79843"/>
                </a:lnTo>
                <a:lnTo>
                  <a:pt x="1615779" y="98767"/>
                </a:lnTo>
                <a:lnTo>
                  <a:pt x="1574795" y="119338"/>
                </a:lnTo>
                <a:lnTo>
                  <a:pt x="1534890" y="141489"/>
                </a:lnTo>
                <a:lnTo>
                  <a:pt x="1496017" y="165155"/>
                </a:lnTo>
                <a:lnTo>
                  <a:pt x="1458132" y="190269"/>
                </a:lnTo>
                <a:lnTo>
                  <a:pt x="1421191" y="216767"/>
                </a:lnTo>
                <a:lnTo>
                  <a:pt x="1385147" y="244582"/>
                </a:lnTo>
                <a:lnTo>
                  <a:pt x="1349956" y="273649"/>
                </a:lnTo>
                <a:lnTo>
                  <a:pt x="1315574" y="303901"/>
                </a:lnTo>
                <a:lnTo>
                  <a:pt x="1281955" y="335272"/>
                </a:lnTo>
                <a:lnTo>
                  <a:pt x="1249055" y="367698"/>
                </a:lnTo>
                <a:lnTo>
                  <a:pt x="1216828" y="401111"/>
                </a:lnTo>
                <a:lnTo>
                  <a:pt x="1185230" y="435446"/>
                </a:lnTo>
                <a:lnTo>
                  <a:pt x="1154216" y="470638"/>
                </a:lnTo>
                <a:lnTo>
                  <a:pt x="1123740" y="506620"/>
                </a:lnTo>
                <a:lnTo>
                  <a:pt x="1093759" y="543326"/>
                </a:lnTo>
                <a:lnTo>
                  <a:pt x="1064226" y="580691"/>
                </a:lnTo>
                <a:lnTo>
                  <a:pt x="1035098" y="618648"/>
                </a:lnTo>
                <a:lnTo>
                  <a:pt x="1006329" y="657133"/>
                </a:lnTo>
                <a:lnTo>
                  <a:pt x="977874" y="696079"/>
                </a:lnTo>
                <a:lnTo>
                  <a:pt x="949689" y="735419"/>
                </a:lnTo>
                <a:lnTo>
                  <a:pt x="921728" y="775089"/>
                </a:lnTo>
                <a:lnTo>
                  <a:pt x="893947" y="815023"/>
                </a:lnTo>
                <a:lnTo>
                  <a:pt x="866300" y="855154"/>
                </a:lnTo>
                <a:lnTo>
                  <a:pt x="838744" y="895417"/>
                </a:lnTo>
                <a:lnTo>
                  <a:pt x="811232" y="935745"/>
                </a:lnTo>
                <a:lnTo>
                  <a:pt x="783720" y="976074"/>
                </a:lnTo>
                <a:lnTo>
                  <a:pt x="756164" y="1016337"/>
                </a:lnTo>
                <a:lnTo>
                  <a:pt x="728517" y="1056468"/>
                </a:lnTo>
                <a:lnTo>
                  <a:pt x="700736" y="1096401"/>
                </a:lnTo>
                <a:lnTo>
                  <a:pt x="672775" y="1136071"/>
                </a:lnTo>
                <a:lnTo>
                  <a:pt x="644590" y="1175412"/>
                </a:lnTo>
                <a:lnTo>
                  <a:pt x="616135" y="1214357"/>
                </a:lnTo>
                <a:lnTo>
                  <a:pt x="587366" y="1252842"/>
                </a:lnTo>
                <a:lnTo>
                  <a:pt x="558238" y="1290799"/>
                </a:lnTo>
                <a:lnTo>
                  <a:pt x="528705" y="1328164"/>
                </a:lnTo>
                <a:lnTo>
                  <a:pt x="498724" y="1364871"/>
                </a:lnTo>
                <a:lnTo>
                  <a:pt x="468248" y="1400852"/>
                </a:lnTo>
                <a:lnTo>
                  <a:pt x="437234" y="1436044"/>
                </a:lnTo>
                <a:lnTo>
                  <a:pt x="405636" y="1470379"/>
                </a:lnTo>
                <a:lnTo>
                  <a:pt x="373409" y="1503793"/>
                </a:lnTo>
                <a:lnTo>
                  <a:pt x="340509" y="1536218"/>
                </a:lnTo>
                <a:lnTo>
                  <a:pt x="306890" y="1567589"/>
                </a:lnTo>
                <a:lnTo>
                  <a:pt x="272508" y="1597841"/>
                </a:lnTo>
                <a:lnTo>
                  <a:pt x="237317" y="1626908"/>
                </a:lnTo>
                <a:lnTo>
                  <a:pt x="201273" y="1654723"/>
                </a:lnTo>
                <a:lnTo>
                  <a:pt x="164332" y="1681221"/>
                </a:lnTo>
                <a:lnTo>
                  <a:pt x="126447" y="1706336"/>
                </a:lnTo>
                <a:lnTo>
                  <a:pt x="87574" y="1730002"/>
                </a:lnTo>
                <a:lnTo>
                  <a:pt x="47669" y="1752153"/>
                </a:lnTo>
                <a:lnTo>
                  <a:pt x="6685" y="1772723"/>
                </a:lnTo>
                <a:lnTo>
                  <a:pt x="0" y="1775728"/>
                </a:lnTo>
              </a:path>
            </a:pathLst>
          </a:custGeom>
          <a:ln w="9521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208355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3707396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2B2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2B2B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2B2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7980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84194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2B2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65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4" y="3904078"/>
                </a:moveTo>
                <a:lnTo>
                  <a:pt x="0" y="3904078"/>
                </a:lnTo>
                <a:lnTo>
                  <a:pt x="0" y="0"/>
                </a:lnTo>
                <a:lnTo>
                  <a:pt x="6954994" y="0"/>
                </a:lnTo>
                <a:lnTo>
                  <a:pt x="6954994" y="390407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1553" y="1210413"/>
            <a:ext cx="4636492" cy="149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2B2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6578" y="1320153"/>
            <a:ext cx="2873375" cy="993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2B2B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66264" y="3637788"/>
            <a:ext cx="2227072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7980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10912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freepdfconvert.com/membership" TargetMode="External"/><Relationship Id="rId3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8255" marR="5080">
              <a:lnSpc>
                <a:spcPct val="100400"/>
              </a:lnSpc>
              <a:spcBef>
                <a:spcPts val="100"/>
              </a:spcBef>
            </a:pPr>
            <a:r>
              <a:rPr dirty="0" spc="-25"/>
              <a:t>Sun,</a:t>
            </a:r>
            <a:r>
              <a:rPr dirty="0" spc="-65"/>
              <a:t> </a:t>
            </a:r>
            <a:r>
              <a:rPr dirty="0" spc="-135"/>
              <a:t>Snow,</a:t>
            </a:r>
            <a:r>
              <a:rPr dirty="0" spc="-65"/>
              <a:t> </a:t>
            </a:r>
            <a:r>
              <a:rPr dirty="0"/>
              <a:t>or</a:t>
            </a:r>
            <a:r>
              <a:rPr dirty="0" spc="-60"/>
              <a:t> </a:t>
            </a:r>
            <a:r>
              <a:rPr dirty="0"/>
              <a:t>Storm:</a:t>
            </a:r>
            <a:r>
              <a:rPr dirty="0" spc="-65"/>
              <a:t> </a:t>
            </a:r>
            <a:r>
              <a:rPr dirty="0" spc="-60"/>
              <a:t>Take </a:t>
            </a:r>
            <a:r>
              <a:rPr dirty="0" spc="-40"/>
              <a:t>Control</a:t>
            </a:r>
            <a:r>
              <a:rPr dirty="0" spc="-135"/>
              <a:t> </a:t>
            </a:r>
            <a:r>
              <a:rPr dirty="0" spc="-70"/>
              <a:t>with</a:t>
            </a:r>
            <a:r>
              <a:rPr dirty="0" spc="-125"/>
              <a:t> </a:t>
            </a:r>
            <a:r>
              <a:rPr dirty="0" spc="-80"/>
              <a:t>Our</a:t>
            </a:r>
            <a:r>
              <a:rPr dirty="0" spc="-120"/>
              <a:t> </a:t>
            </a:r>
            <a:r>
              <a:rPr dirty="0" spc="-30"/>
              <a:t>Weather </a:t>
            </a:r>
            <a:r>
              <a:rPr dirty="0"/>
              <a:t>Forecast</a:t>
            </a:r>
            <a:r>
              <a:rPr dirty="0" spc="-55"/>
              <a:t> </a:t>
            </a:r>
            <a:r>
              <a:rPr dirty="0" spc="-285"/>
              <a:t>App!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3568"/>
            <a:ext cx="6955155" cy="969644"/>
          </a:xfrm>
          <a:custGeom>
            <a:avLst/>
            <a:gdLst/>
            <a:ahLst/>
            <a:cxnLst/>
            <a:rect l="l" t="t" r="r" b="b"/>
            <a:pathLst>
              <a:path w="6955155" h="969644">
                <a:moveTo>
                  <a:pt x="6954990" y="196659"/>
                </a:moveTo>
                <a:lnTo>
                  <a:pt x="1286713" y="196659"/>
                </a:lnTo>
                <a:lnTo>
                  <a:pt x="1318768" y="173075"/>
                </a:lnTo>
                <a:lnTo>
                  <a:pt x="1360335" y="145249"/>
                </a:lnTo>
                <a:lnTo>
                  <a:pt x="1403223" y="119697"/>
                </a:lnTo>
                <a:lnTo>
                  <a:pt x="1442618" y="98831"/>
                </a:lnTo>
                <a:lnTo>
                  <a:pt x="1483512" y="79527"/>
                </a:lnTo>
                <a:lnTo>
                  <a:pt x="1526006" y="61722"/>
                </a:lnTo>
                <a:lnTo>
                  <a:pt x="1570139" y="45427"/>
                </a:lnTo>
                <a:lnTo>
                  <a:pt x="1615986" y="30594"/>
                </a:lnTo>
                <a:lnTo>
                  <a:pt x="1663636" y="17208"/>
                </a:lnTo>
                <a:lnTo>
                  <a:pt x="1713153" y="5232"/>
                </a:lnTo>
                <a:lnTo>
                  <a:pt x="1738579" y="0"/>
                </a:lnTo>
                <a:lnTo>
                  <a:pt x="1645196" y="0"/>
                </a:lnTo>
                <a:lnTo>
                  <a:pt x="1562976" y="25107"/>
                </a:lnTo>
                <a:lnTo>
                  <a:pt x="1518056" y="41706"/>
                </a:lnTo>
                <a:lnTo>
                  <a:pt x="1474800" y="59842"/>
                </a:lnTo>
                <a:lnTo>
                  <a:pt x="1433144" y="79514"/>
                </a:lnTo>
                <a:lnTo>
                  <a:pt x="1392936" y="100799"/>
                </a:lnTo>
                <a:lnTo>
                  <a:pt x="1349298" y="126860"/>
                </a:lnTo>
                <a:lnTo>
                  <a:pt x="1307058" y="155143"/>
                </a:lnTo>
                <a:lnTo>
                  <a:pt x="1266088" y="185267"/>
                </a:lnTo>
                <a:lnTo>
                  <a:pt x="1251724" y="196659"/>
                </a:lnTo>
                <a:lnTo>
                  <a:pt x="0" y="196659"/>
                </a:lnTo>
                <a:lnTo>
                  <a:pt x="0" y="215811"/>
                </a:lnTo>
                <a:lnTo>
                  <a:pt x="1227594" y="215811"/>
                </a:lnTo>
                <a:lnTo>
                  <a:pt x="1226223" y="216903"/>
                </a:lnTo>
                <a:lnTo>
                  <a:pt x="1187284" y="249656"/>
                </a:lnTo>
                <a:lnTo>
                  <a:pt x="1149146" y="283210"/>
                </a:lnTo>
                <a:lnTo>
                  <a:pt x="1111631" y="317182"/>
                </a:lnTo>
                <a:lnTo>
                  <a:pt x="1041069" y="382054"/>
                </a:lnTo>
                <a:lnTo>
                  <a:pt x="1006995" y="413029"/>
                </a:lnTo>
                <a:lnTo>
                  <a:pt x="971918" y="444436"/>
                </a:lnTo>
                <a:lnTo>
                  <a:pt x="935850" y="476135"/>
                </a:lnTo>
                <a:lnTo>
                  <a:pt x="898791" y="507974"/>
                </a:lnTo>
                <a:lnTo>
                  <a:pt x="860767" y="539800"/>
                </a:lnTo>
                <a:lnTo>
                  <a:pt x="821766" y="571474"/>
                </a:lnTo>
                <a:lnTo>
                  <a:pt x="781812" y="602856"/>
                </a:lnTo>
                <a:lnTo>
                  <a:pt x="740892" y="633806"/>
                </a:lnTo>
                <a:lnTo>
                  <a:pt x="699033" y="664159"/>
                </a:lnTo>
                <a:lnTo>
                  <a:pt x="656247" y="693788"/>
                </a:lnTo>
                <a:lnTo>
                  <a:pt x="612521" y="722541"/>
                </a:lnTo>
                <a:lnTo>
                  <a:pt x="567880" y="750277"/>
                </a:lnTo>
                <a:lnTo>
                  <a:pt x="522325" y="776859"/>
                </a:lnTo>
                <a:lnTo>
                  <a:pt x="475856" y="802119"/>
                </a:lnTo>
                <a:lnTo>
                  <a:pt x="429552" y="825411"/>
                </a:lnTo>
                <a:lnTo>
                  <a:pt x="383159" y="846836"/>
                </a:lnTo>
                <a:lnTo>
                  <a:pt x="336727" y="866368"/>
                </a:lnTo>
                <a:lnTo>
                  <a:pt x="290271" y="884021"/>
                </a:lnTo>
                <a:lnTo>
                  <a:pt x="243814" y="899795"/>
                </a:lnTo>
                <a:lnTo>
                  <a:pt x="197421" y="913663"/>
                </a:lnTo>
                <a:lnTo>
                  <a:pt x="151104" y="925639"/>
                </a:lnTo>
                <a:lnTo>
                  <a:pt x="104889" y="935697"/>
                </a:lnTo>
                <a:lnTo>
                  <a:pt x="58826" y="943851"/>
                </a:lnTo>
                <a:lnTo>
                  <a:pt x="10655" y="947496"/>
                </a:lnTo>
                <a:lnTo>
                  <a:pt x="0" y="946658"/>
                </a:lnTo>
                <a:lnTo>
                  <a:pt x="0" y="968857"/>
                </a:lnTo>
                <a:lnTo>
                  <a:pt x="49314" y="966889"/>
                </a:lnTo>
                <a:lnTo>
                  <a:pt x="108737" y="956957"/>
                </a:lnTo>
                <a:lnTo>
                  <a:pt x="152361" y="947496"/>
                </a:lnTo>
                <a:lnTo>
                  <a:pt x="155727" y="946772"/>
                </a:lnTo>
                <a:lnTo>
                  <a:pt x="202806" y="934618"/>
                </a:lnTo>
                <a:lnTo>
                  <a:pt x="249948" y="920534"/>
                </a:lnTo>
                <a:lnTo>
                  <a:pt x="297141" y="904506"/>
                </a:lnTo>
                <a:lnTo>
                  <a:pt x="344322" y="886548"/>
                </a:lnTo>
                <a:lnTo>
                  <a:pt x="391490" y="866698"/>
                </a:lnTo>
                <a:lnTo>
                  <a:pt x="438581" y="844931"/>
                </a:lnTo>
                <a:lnTo>
                  <a:pt x="485597" y="821296"/>
                </a:lnTo>
                <a:lnTo>
                  <a:pt x="532511" y="795820"/>
                </a:lnTo>
                <a:lnTo>
                  <a:pt x="578497" y="769035"/>
                </a:lnTo>
                <a:lnTo>
                  <a:pt x="623544" y="741070"/>
                </a:lnTo>
                <a:lnTo>
                  <a:pt x="667651" y="712089"/>
                </a:lnTo>
                <a:lnTo>
                  <a:pt x="710806" y="682218"/>
                </a:lnTo>
                <a:lnTo>
                  <a:pt x="753008" y="651611"/>
                </a:lnTo>
                <a:lnTo>
                  <a:pt x="794245" y="620433"/>
                </a:lnTo>
                <a:lnTo>
                  <a:pt x="834517" y="588797"/>
                </a:lnTo>
                <a:lnTo>
                  <a:pt x="873798" y="556869"/>
                </a:lnTo>
                <a:lnTo>
                  <a:pt x="912101" y="524802"/>
                </a:lnTo>
                <a:lnTo>
                  <a:pt x="949413" y="492734"/>
                </a:lnTo>
                <a:lnTo>
                  <a:pt x="985723" y="460806"/>
                </a:lnTo>
                <a:lnTo>
                  <a:pt x="1021029" y="429171"/>
                </a:lnTo>
                <a:lnTo>
                  <a:pt x="1125601" y="333375"/>
                </a:lnTo>
                <a:lnTo>
                  <a:pt x="1162748" y="299720"/>
                </a:lnTo>
                <a:lnTo>
                  <a:pt x="1200505" y="266484"/>
                </a:lnTo>
                <a:lnTo>
                  <a:pt x="1238999" y="234061"/>
                </a:lnTo>
                <a:lnTo>
                  <a:pt x="1261986" y="215811"/>
                </a:lnTo>
                <a:lnTo>
                  <a:pt x="6954990" y="215811"/>
                </a:lnTo>
                <a:lnTo>
                  <a:pt x="6954990" y="196659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2995231"/>
            <a:ext cx="6955155" cy="912494"/>
          </a:xfrm>
          <a:custGeom>
            <a:avLst/>
            <a:gdLst/>
            <a:ahLst/>
            <a:cxnLst/>
            <a:rect l="l" t="t" r="r" b="b"/>
            <a:pathLst>
              <a:path w="6955155" h="912495">
                <a:moveTo>
                  <a:pt x="6954990" y="0"/>
                </a:moveTo>
                <a:lnTo>
                  <a:pt x="6869138" y="13677"/>
                </a:lnTo>
                <a:lnTo>
                  <a:pt x="6820382" y="25565"/>
                </a:lnTo>
                <a:lnTo>
                  <a:pt x="6771564" y="39751"/>
                </a:lnTo>
                <a:lnTo>
                  <a:pt x="6722707" y="56197"/>
                </a:lnTo>
                <a:lnTo>
                  <a:pt x="6673888" y="74904"/>
                </a:lnTo>
                <a:lnTo>
                  <a:pt x="6625120" y="95859"/>
                </a:lnTo>
                <a:lnTo>
                  <a:pt x="6576441" y="119037"/>
                </a:lnTo>
                <a:lnTo>
                  <a:pt x="6527927" y="144424"/>
                </a:lnTo>
                <a:lnTo>
                  <a:pt x="6481648" y="170713"/>
                </a:lnTo>
                <a:lnTo>
                  <a:pt x="6436398" y="198374"/>
                </a:lnTo>
                <a:lnTo>
                  <a:pt x="6392164" y="227266"/>
                </a:lnTo>
                <a:lnTo>
                  <a:pt x="6348971" y="257200"/>
                </a:lnTo>
                <a:lnTo>
                  <a:pt x="6306820" y="288010"/>
                </a:lnTo>
                <a:lnTo>
                  <a:pt x="6265710" y="319532"/>
                </a:lnTo>
                <a:lnTo>
                  <a:pt x="6225641" y="351586"/>
                </a:lnTo>
                <a:lnTo>
                  <a:pt x="6186640" y="384009"/>
                </a:lnTo>
                <a:lnTo>
                  <a:pt x="6148692" y="416636"/>
                </a:lnTo>
                <a:lnTo>
                  <a:pt x="6111811" y="449287"/>
                </a:lnTo>
                <a:lnTo>
                  <a:pt x="6075985" y="481812"/>
                </a:lnTo>
                <a:lnTo>
                  <a:pt x="6041250" y="514019"/>
                </a:lnTo>
                <a:lnTo>
                  <a:pt x="5938812" y="611263"/>
                </a:lnTo>
                <a:lnTo>
                  <a:pt x="5900026" y="647509"/>
                </a:lnTo>
                <a:lnTo>
                  <a:pt x="5860453" y="683107"/>
                </a:lnTo>
                <a:lnTo>
                  <a:pt x="5826252" y="712165"/>
                </a:lnTo>
                <a:lnTo>
                  <a:pt x="0" y="712165"/>
                </a:lnTo>
                <a:lnTo>
                  <a:pt x="0" y="731316"/>
                </a:lnTo>
                <a:lnTo>
                  <a:pt x="5802401" y="731316"/>
                </a:lnTo>
                <a:lnTo>
                  <a:pt x="5778131" y="750404"/>
                </a:lnTo>
                <a:lnTo>
                  <a:pt x="5734964" y="781088"/>
                </a:lnTo>
                <a:lnTo>
                  <a:pt x="5690197" y="809117"/>
                </a:lnTo>
                <a:lnTo>
                  <a:pt x="5648782" y="831824"/>
                </a:lnTo>
                <a:lnTo>
                  <a:pt x="5605513" y="852703"/>
                </a:lnTo>
                <a:lnTo>
                  <a:pt x="5560288" y="871791"/>
                </a:lnTo>
                <a:lnTo>
                  <a:pt x="5512981" y="889114"/>
                </a:lnTo>
                <a:lnTo>
                  <a:pt x="5463527" y="904722"/>
                </a:lnTo>
                <a:lnTo>
                  <a:pt x="5434952" y="912418"/>
                </a:lnTo>
                <a:lnTo>
                  <a:pt x="5505386" y="912418"/>
                </a:lnTo>
                <a:lnTo>
                  <a:pt x="5567680" y="890295"/>
                </a:lnTo>
                <a:lnTo>
                  <a:pt x="5613717" y="870864"/>
                </a:lnTo>
                <a:lnTo>
                  <a:pt x="5657799" y="849579"/>
                </a:lnTo>
                <a:lnTo>
                  <a:pt x="5700026" y="826427"/>
                </a:lnTo>
                <a:lnTo>
                  <a:pt x="5745594" y="797852"/>
                </a:lnTo>
                <a:lnTo>
                  <a:pt x="5789434" y="766686"/>
                </a:lnTo>
                <a:lnTo>
                  <a:pt x="5831764" y="733437"/>
                </a:lnTo>
                <a:lnTo>
                  <a:pt x="5834253" y="731316"/>
                </a:lnTo>
                <a:lnTo>
                  <a:pt x="6954990" y="731316"/>
                </a:lnTo>
                <a:lnTo>
                  <a:pt x="6954990" y="712165"/>
                </a:lnTo>
                <a:lnTo>
                  <a:pt x="5856808" y="712165"/>
                </a:lnTo>
                <a:lnTo>
                  <a:pt x="5872810" y="698588"/>
                </a:lnTo>
                <a:lnTo>
                  <a:pt x="5912802" y="662635"/>
                </a:lnTo>
                <a:lnTo>
                  <a:pt x="5951969" y="626046"/>
                </a:lnTo>
                <a:lnTo>
                  <a:pt x="6021057" y="560235"/>
                </a:lnTo>
                <a:lnTo>
                  <a:pt x="6054509" y="528726"/>
                </a:lnTo>
                <a:lnTo>
                  <a:pt x="6089027" y="496747"/>
                </a:lnTo>
                <a:lnTo>
                  <a:pt x="6124600" y="464464"/>
                </a:lnTo>
                <a:lnTo>
                  <a:pt x="6161227" y="432054"/>
                </a:lnTo>
                <a:lnTo>
                  <a:pt x="6198908" y="399681"/>
                </a:lnTo>
                <a:lnTo>
                  <a:pt x="6237617" y="367499"/>
                </a:lnTo>
                <a:lnTo>
                  <a:pt x="6277368" y="335699"/>
                </a:lnTo>
                <a:lnTo>
                  <a:pt x="6318148" y="304431"/>
                </a:lnTo>
                <a:lnTo>
                  <a:pt x="6359957" y="273862"/>
                </a:lnTo>
                <a:lnTo>
                  <a:pt x="6402768" y="244170"/>
                </a:lnTo>
                <a:lnTo>
                  <a:pt x="6446596" y="215519"/>
                </a:lnTo>
                <a:lnTo>
                  <a:pt x="6491427" y="188061"/>
                </a:lnTo>
                <a:lnTo>
                  <a:pt x="6537261" y="161988"/>
                </a:lnTo>
                <a:lnTo>
                  <a:pt x="6585064" y="136982"/>
                </a:lnTo>
                <a:lnTo>
                  <a:pt x="6632994" y="114173"/>
                </a:lnTo>
                <a:lnTo>
                  <a:pt x="6681013" y="93560"/>
                </a:lnTo>
                <a:lnTo>
                  <a:pt x="6729082" y="75158"/>
                </a:lnTo>
                <a:lnTo>
                  <a:pt x="6777164" y="58966"/>
                </a:lnTo>
                <a:lnTo>
                  <a:pt x="6825196" y="45008"/>
                </a:lnTo>
                <a:lnTo>
                  <a:pt x="6873151" y="33274"/>
                </a:lnTo>
                <a:lnTo>
                  <a:pt x="6920992" y="23787"/>
                </a:lnTo>
                <a:lnTo>
                  <a:pt x="6954990" y="20916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b="1">
                <a:latin typeface="Montserrat"/>
                <a:cs typeface="Montserrat"/>
              </a:rPr>
              <a:t>Welcome</a:t>
            </a:r>
            <a:r>
              <a:rPr dirty="0" spc="80" b="1">
                <a:latin typeface="Montserrat"/>
                <a:cs typeface="Montserrat"/>
              </a:rPr>
              <a:t> </a:t>
            </a:r>
            <a:r>
              <a:rPr dirty="0" b="1">
                <a:latin typeface="Montserrat"/>
                <a:cs typeface="Montserrat"/>
              </a:rPr>
              <a:t>to</a:t>
            </a:r>
            <a:r>
              <a:rPr dirty="0" spc="85" b="1">
                <a:latin typeface="Montserrat"/>
                <a:cs typeface="Montserrat"/>
              </a:rPr>
              <a:t> </a:t>
            </a:r>
            <a:r>
              <a:rPr dirty="0" b="1">
                <a:latin typeface="Montserrat"/>
                <a:cs typeface="Montserrat"/>
              </a:rPr>
              <a:t>our</a:t>
            </a:r>
            <a:r>
              <a:rPr dirty="0" spc="80" b="1">
                <a:latin typeface="Montserrat"/>
                <a:cs typeface="Montserrat"/>
              </a:rPr>
              <a:t> </a:t>
            </a:r>
            <a:r>
              <a:rPr dirty="0" b="1">
                <a:latin typeface="Montserrat"/>
                <a:cs typeface="Montserrat"/>
              </a:rPr>
              <a:t>Weather</a:t>
            </a:r>
            <a:r>
              <a:rPr dirty="0" spc="85" b="1">
                <a:latin typeface="Montserrat"/>
                <a:cs typeface="Montserrat"/>
              </a:rPr>
              <a:t> </a:t>
            </a:r>
            <a:r>
              <a:rPr dirty="0" b="1">
                <a:latin typeface="Montserrat"/>
                <a:cs typeface="Montserrat"/>
              </a:rPr>
              <a:t>Forecast</a:t>
            </a:r>
            <a:r>
              <a:rPr dirty="0" spc="80" b="1">
                <a:latin typeface="Montserrat"/>
                <a:cs typeface="Montserrat"/>
              </a:rPr>
              <a:t> </a:t>
            </a:r>
            <a:r>
              <a:rPr dirty="0" spc="-20" b="1">
                <a:latin typeface="Montserrat"/>
                <a:cs typeface="Montserrat"/>
              </a:rPr>
              <a:t>App! </a:t>
            </a:r>
            <a:r>
              <a:rPr dirty="0"/>
              <a:t>Do</a:t>
            </a:r>
            <a:r>
              <a:rPr dirty="0" spc="-35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want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be</a:t>
            </a:r>
            <a:r>
              <a:rPr dirty="0" spc="-30"/>
              <a:t> </a:t>
            </a:r>
            <a:r>
              <a:rPr dirty="0" spc="-10"/>
              <a:t>prepared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10"/>
              <a:t>whatever weather</a:t>
            </a:r>
            <a:r>
              <a:rPr dirty="0" spc="-45"/>
              <a:t> </a:t>
            </a:r>
            <a:r>
              <a:rPr dirty="0"/>
              <a:t>comes</a:t>
            </a:r>
            <a:r>
              <a:rPr dirty="0" spc="-40"/>
              <a:t> </a:t>
            </a:r>
            <a:r>
              <a:rPr dirty="0"/>
              <a:t>your</a:t>
            </a:r>
            <a:r>
              <a:rPr dirty="0" spc="-40"/>
              <a:t> </a:t>
            </a:r>
            <a:r>
              <a:rPr dirty="0"/>
              <a:t>way?</a:t>
            </a:r>
            <a:r>
              <a:rPr dirty="0" spc="-45"/>
              <a:t> </a:t>
            </a:r>
            <a:r>
              <a:rPr dirty="0"/>
              <a:t>Our</a:t>
            </a:r>
            <a:r>
              <a:rPr dirty="0" spc="-40"/>
              <a:t> </a:t>
            </a:r>
            <a:r>
              <a:rPr dirty="0" spc="-25"/>
              <a:t>app </a:t>
            </a:r>
            <a:r>
              <a:rPr dirty="0" spc="-10"/>
              <a:t>provides</a:t>
            </a:r>
            <a:r>
              <a:rPr dirty="0" spc="-5"/>
              <a:t> </a:t>
            </a:r>
            <a:r>
              <a:rPr dirty="0" spc="-10"/>
              <a:t>up-to-</a:t>
            </a:r>
            <a:r>
              <a:rPr dirty="0"/>
              <a:t>date</a:t>
            </a:r>
            <a:r>
              <a:rPr dirty="0" spc="-5"/>
              <a:t> </a:t>
            </a:r>
            <a:r>
              <a:rPr dirty="0" spc="-10"/>
              <a:t>information</a:t>
            </a:r>
            <a:r>
              <a:rPr dirty="0"/>
              <a:t> on</a:t>
            </a:r>
            <a:r>
              <a:rPr dirty="0" spc="-5"/>
              <a:t> </a:t>
            </a:r>
            <a:r>
              <a:rPr dirty="0" spc="-20"/>
              <a:t>sun, </a:t>
            </a:r>
            <a:r>
              <a:rPr dirty="0" spc="-10"/>
              <a:t>snow,</a:t>
            </a:r>
            <a:r>
              <a:rPr dirty="0" spc="-45"/>
              <a:t>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/>
              <a:t>storm.</a:t>
            </a:r>
            <a:r>
              <a:rPr dirty="0" spc="-40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/>
              <a:t>this</a:t>
            </a:r>
            <a:r>
              <a:rPr dirty="0" spc="-40"/>
              <a:t> </a:t>
            </a:r>
            <a:r>
              <a:rPr dirty="0"/>
              <a:t>app,</a:t>
            </a:r>
            <a:r>
              <a:rPr dirty="0" spc="-40"/>
              <a:t> </a:t>
            </a:r>
            <a:r>
              <a:rPr dirty="0"/>
              <a:t>you</a:t>
            </a:r>
            <a:r>
              <a:rPr dirty="0" spc="-4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 spc="-20"/>
              <a:t>take </a:t>
            </a:r>
            <a:r>
              <a:rPr dirty="0"/>
              <a:t>control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your</a:t>
            </a:r>
            <a:r>
              <a:rPr dirty="0" spc="-40"/>
              <a:t> </a:t>
            </a:r>
            <a:r>
              <a:rPr dirty="0"/>
              <a:t>day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plan</a:t>
            </a:r>
            <a:r>
              <a:rPr dirty="0" spc="-40"/>
              <a:t> </a:t>
            </a:r>
            <a:r>
              <a:rPr dirty="0" spc="-10"/>
              <a:t>accordingly.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6906" y="636287"/>
            <a:ext cx="1445260" cy="3340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10"/>
              <a:t>Introduction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657" y="1397743"/>
            <a:ext cx="3571240" cy="117856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dirty="0" sz="1400">
                <a:latin typeface="Arial"/>
                <a:cs typeface="Arial"/>
              </a:rPr>
              <a:t>Only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two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converted.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1400">
                <a:latin typeface="Arial"/>
                <a:cs typeface="Arial"/>
              </a:rPr>
              <a:t>Please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Sign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convert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full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document.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u="sng" sz="1500" spc="-10" b="1">
                <a:solidFill>
                  <a:srgbClr val="2980B9"/>
                </a:solidFill>
                <a:uFill>
                  <a:solidFill>
                    <a:srgbClr val="2980B9"/>
                  </a:solidFill>
                </a:uFill>
                <a:latin typeface="Arial"/>
                <a:cs typeface="Arial"/>
                <a:hlinkClick r:id="rId2"/>
              </a:rPr>
              <a:t>www.freepdfconvert.com/membership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9875" y="933450"/>
            <a:ext cx="2152649" cy="342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80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2023-06-26T10:04:55Z</dcterms:created>
  <dcterms:modified xsi:type="dcterms:W3CDTF">2023-06-26T10:04:55Z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Aspose Pty Ltd.</vt:lpwstr>
  </property>
  <property fmtid="{D5CDD505-2E9C-101B-9397-08002B2CF9AE}" pid="3" name="LastSaved">
    <vt:filetime>2023-06-26T00:00:00Z</vt:filetime>
  </property>
  <property fmtid="{D5CDD505-2E9C-101B-9397-08002B2CF9AE}" pid="4" name="Producer">
    <vt:lpwstr>Aspose.PDF for .NET 22.12.0</vt:lpwstr>
  </property>
</Properties>
</file>