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9" r:id="rId4"/>
    <p:sldId id="259" r:id="rId5"/>
    <p:sldId id="260" r:id="rId6"/>
    <p:sldId id="266" r:id="rId7"/>
    <p:sldId id="268" r:id="rId8"/>
    <p:sldId id="267" r:id="rId9"/>
    <p:sldId id="263" r:id="rId10"/>
    <p:sldId id="270" r:id="rId11"/>
    <p:sldId id="271" r:id="rId12"/>
    <p:sldId id="273" r:id="rId13"/>
    <p:sldId id="278" r:id="rId14"/>
    <p:sldId id="290" r:id="rId15"/>
    <p:sldId id="274" r:id="rId16"/>
    <p:sldId id="286" r:id="rId17"/>
    <p:sldId id="287" r:id="rId18"/>
    <p:sldId id="288" r:id="rId19"/>
    <p:sldId id="293" r:id="rId20"/>
    <p:sldId id="292" r:id="rId21"/>
    <p:sldId id="294" r:id="rId22"/>
    <p:sldId id="295" r:id="rId23"/>
    <p:sldId id="289" r:id="rId24"/>
    <p:sldId id="296" r:id="rId25"/>
    <p:sldId id="280" r:id="rId26"/>
    <p:sldId id="276" r:id="rId27"/>
    <p:sldId id="277" r:id="rId28"/>
    <p:sldId id="281" r:id="rId29"/>
    <p:sldId id="282" r:id="rId30"/>
    <p:sldId id="279" r:id="rId31"/>
    <p:sldId id="291" r:id="rId32"/>
    <p:sldId id="283" r:id="rId33"/>
    <p:sldId id="285" r:id="rId34"/>
    <p:sldId id="264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545.48029" units="1/cm"/>
          <inkml:channelProperty channel="Y" name="resolution" value="964.8704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6-08T06:48:08.3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9914 4925 95 0,'-1'-2'0'0,"0"-1"8"0,1 1-8 16,0 2 18-16,0 0-9 0,0 0-8 15,0 0 1-15,1 5 3 0,2 0 8 16,0 2 7-16,-1 3 8 0,0 5 3 16,1 3-1-16,-2 2-3 15,2 6-6-15,-2 3-8 0,1 2 5 16,-1 3 2-16,2 3 1 0,-1 2-3 15,0 0-5-15,2 2 1 0,-2 2-6 16,2-1 3-16,0 2-1 16,0 3 1-16,1-1 16 0,1 3-9 15,2 2-7-15,0 2-6 0,-2 5 1 16,2 2-2-16,-1 1 1 0,-2 2 3 16,0 4-2-16,-2 0 3 15,-1 4-6-15,-1 0 0 0,-1 1-2 16,0 3 3-16,1 3-3 0,-1 0 4 15,0-2-2-15,1 4 7 0,1-2-9 16,1 0 3-16,-1-1-2 16,2 0 0-16,-2 0-1 0,-1 0-1 15,-1-1 1-15,0-2 0 0,0 2-1 16,-1 1 0-16,-1 1 1 16,0 1-1-16,0 2 6 0,2 1 4 15,2 0 3-15,-2 0-2 0,0 1-4 16,4-1 0-16,0 0 0 0,0-2-2 15,1-1 0-15,1-1-1 16,1-1 0-16,0-1 1 0,0-1 1 16,-1 0 3-16,1 0-1 0,1 0 3 15,-3 0-5-15,0 1-1 0,-1 2-4 16,-1 0 1-16,0 2-1 0,-2 2 1 16,-1 0-1-16,0 2-1 15,0-1 2-15,1-2-1 0,0 3 3 16,-1-1-3-16,0 1 1 0,0-4-2 15,0 0 7-15,0-3 4 16,-1 0-5-16,2-6 0 0,-2 0 3 16,2-2-1-16,-1 0-4 0,0-3 2 15,0 0 0-15,1 1 1 0,-1-3-4 16,0 1 0-16,0-2 0 16,2 0-2-16,-2 0 0 0,0-2-1 15,0 0 1-15,1-3-1 0,-2-1 0 16,-1-2 1-16,2 0-1 0,-1-4 2 15,0 1-1-15,1-4 2 16,0-1-1-16,1-2 8 0,-1-4-3 16,0-4 3-16,0-4-2 0,0-6 2 15,0-5 4-15,0-3 4 0,1-5 0 16,1-4-1-16,-1-3-7 16,-1-2-1-16,1-2-5 0,-1-3-4 15,0 2-1-15,0-7-22 0,0-4-35 16,-1-9-43-16,-8-9-88 0,-3-9-153 15</inkml:trace>
  <inkml:trace contextRef="#ctx0" brushRef="#br0" timeOffset="1656.2208">8861 10786 256 0,'2'0'108'0,"3"2"-108"0,3-1-6 15,4 0 5-15,3 1 2 0,5-1 0 16,2-1-1-16,5 0 2 0,1 0 5 16,5-4 5-16,2 2-4 0,1-1-3 15,2 0-2-15,1 0 0 16,4 1-3-16,-1 1 6 0,2-1 3 16,1 0 5-16,4 0-4 0,0 0-2 15,3 0-4-15,4 1 5 0,3-2-6 16,3-1 3-16,1 1-3 15,2-1 6-15,3 0 0 0,3-1 2 16,-1-1-3-16,2 1-1 0,3-2 6 16,2 1 3-16,2-1-1 0,3-2-6 15,0 1 5-15,2-2 2 16,1-1 0-16,1 1-10 0,3 0-4 16,0 1-2-16,1-1 0 0,0 0 0 15,1 1 3-15,-1 1-1 0,1 1-1 16,-2 0 0-16,2 0 1 15,1 2-2-15,-1-3 4 0,2 1 0 16,4-2 0-16,0 1 15 0,2-1-13 16,1-3-4-16,2 3 0 0,0-2 1 15,0 2-3-15,0 0 6 16,-1 0-3-16,0 1 4 0,-2 0-4 16,1 3-1-16,-1 0-1 0,1 0-1 15,-1 0 2-15,0 3 3 0,1-2 0 16,0 1 2-16,-1-2 3 15,1 2 1-15,3-2-1 0,0 0 2 16,3-2-2-16,0 0-4 0,3-1 1 16,1 2-4-16,2-4 3 0,1 3-5 15,0-2-1-15,-1 1 1 16,1 2 3-16,-2 0 0 0,1 2-1 16,0 0 1-16,0 0 1 0,-1 1-1 15,-1 1 1-15,1 0-3 0,-1 1 0 16,0 0 0-16,-2-1 0 15,1 1 0-15,2 1 1 0,-1-1 4 16,2-1 2-16,1 1 1 0,-1-2-5 16,1 1 3-16,1-2-1 15,-1 0 1-15,-2 1-3 0,1 1-3 16,-2-1-1-16,-1 2 2 0,-1-1-2 16,-1 1 2-16,1 1-3 0,-1-1 3 15,-1 0 0-15,0 2-1 16,-1 0 3-16,0 1-4 0,0-2 2 15,0 2-3-15,1-2 2 0,0 3 2 16,1-1-4-16,-1-2 1 0,3 0-1 16,-4 2 1-16,1-1 1 15,-4 1-2-15,-1 0-1 0,0 1 1 16,-4-1 0-16,0 1 0 0,-1 2-1 16,-2 0 3-16,-2-1-2 0,-1 1 1 15,-1 1-1-15,-2-2 1 16,-2 1 3-16,-1 0 0 0,-3-1 1 15,-3-1 1-15,-3 0 0 0,-5-1-3 16,-5 1 2-16,-4 0 3 0,-6-2 2 16,-5 3 1-16,-6-1 1 15,-5 3 8-15,-6-2 1 0,-7 1-6 16,-5 1-3-16,-3-1-4 0,-6 1-1 16,-1 1-2-16,-4-2-2 0,0 2-3 15,-2-2-1-15,1-2-6 16,-1-2-24-16,-2-1-24 0,-3-7-46 15,-3-10-77-15,-6-7-144 0</inkml:trace>
  <inkml:trace contextRef="#ctx0" brushRef="#br0" timeOffset="3275.7262">21181 11162 475 0,'-6'7'2'0,"1"4"-1"16,4 2-1-16,1 3-13 0,1 1 2 15,4 3 11-15,-1-3 1 0,1 1 3 16,-1-3-1-16,-1-3-1 0,0-2 2 16,-1-5-3-16,-1 0 4 15,1-4 5-15,-3-2 0 0,0-2 4 16,-1-4 29-16,-2-5-21 0,0-5-14 16,0-1 0-16,1-6 20 0,1-1-22 15,1 0-5-15,3 3 0 16,3 2 3-16,3 8 5 0,2 3 0 15,4 6-9-15,2 3 0 0,1 5-5 16,3 7 5-16,-1 5 5 0,2 4-3 16,-1 3 0-16,-3 3-2 15,-2 1 2-15,-5 1-2 0,-2 0-2 16,-6-1-5-16,-1-3 2 0,-4-4 5 16,-3-4 3-16,-2-6 3 0,-1-4 1 15,1-6 10-15,2-5 7 16,1-8-1-16,3-8-5 0,0-5-4 15,3-5-5-15,5-4-5 0,3-1-1 16,4 4-3-16,1 3 2 0,3 6-2 16,-1 7 1-16,1 9 2 15,-1 6 0-15,0 5 0 0,-2 8 3 16,-1 6 2-16,-3 2 3 0,0 3-2 16,-1 1 0-16,-1 2-6 0,-1-2 1 15,-2-2-3-15,1-3-1 16,-2-3-6-16,1-4-16 15,0-4-40 1,0-7-68-16,-1-4-86 0,2-5-140 0</inkml:trace>
  <inkml:trace contextRef="#ctx0" brushRef="#br0" timeOffset="3712.2443">21762 11153 296 0,'-8'1'11'16,"0"1"11"-16,2 2-10 0,1 0-1 15,0 1 14-15,2 3 18 0,0 2 10 16,0 4-10-16,1 3-11 16,0 3-4-16,3 2 1 0,4 3-6 15,1-2-2-15,2-1-4 0,2-2-5 16,2-5-4-16,1-4-4 0,2-4-4 16,2-7 0-16,1-2-3 15,-1-10 0-15,1-3 1 0,-2-4 1 16,-2-2-1-16,-4-1 0 0,-1-2 2 15,-6-1 3-15,-3 0 1 0,-3-1 6 16,-8 2 13-16,-1 0-2 0,-4 2-3 16,-1 7 2-16,-3 4 3 15,0 3-4-15,1 8-16 0,0 1-3 16,2 7-9-16,2 5-24 0,4-1-26 16,4 1-26-16,3-2-51 15,3-6-69-15,5-5-89 0</inkml:trace>
  <inkml:trace contextRef="#ctx0" brushRef="#br0" timeOffset="4649.6811">22222 10797 316 0,'-5'0'144'16,"1"6"-135"-16,1 5 4 15,2 7 0-15,0 6 9 0,1 5 16 16,3 3 0-16,1 3 2 0,1 0-9 15,0 1-18-15,1-2-4 0,-4-1-5 16,3-4 1-16,-2-1-4 16,0-1 2-16,-1-4 3 0,2-2-3 15,-3-5 1-15,2-3-3 0,-1-5-1 16,-2-6 0-16,1-1 0 0,-1-4-1 16,-1-9 1-16,-4-2 5 15,-2-4-2-15,-6 0-1 0,1-2-1 16,-7 2 1-16,1 2-1 0,-1 6-1 15,0 3 2-15,3 4 13 0,3 3 11 16,3 6-2-16,2 4-1 16,6 3-6-16,2 4-9 0,0 3-8 15,3 1 3-15,6 2-1 0,4 1-2 16,0-1 1-16,6-3-1 0,-1-4 0 16,6-5-6-16,1-4-1 15,0-7 1-15,4-2 1 0,0-8 5 16,1-2 0-16,0-5 1 0,1-3-1 15,-4-2 0-15,-1-5 0 0,-1-2-2 16,-4-2 2-16,-5-2 0 16,-1 0 0-16,-9 3 1 0,-4 1 0 15,-3 7-1-15,-5 5 1 0,-5 8-1 16,-4 8 0-16,-1 1-2 0,-1 15 2 16,1 6 11-16,3 7 0 15,3 5 1-15,4 6 1 0,5 0 0 16,2 0-6-16,5-3-4 0,4-7-3 15,4-5-1-15,3-8-2 0,0-6 0 16,1-4-5-16,3-6-1 0,-2-3 4 16,-1-7 1-16,1-2 2 15,-1-3-2-15,-3-6 1 0,1-1 0 16,-3-5 2-16,-4-2 1 0,0-3 0 16,-2-4 1-16,-4-2 1 15,0-3-1-15,-2-5 0 0,0 4-1 16,-2 2 1-16,0 5-1 0,-1 7 2 15,-2 8 4-15,-3 8 3 0,1 7 2 16,0 6 0-16,-4 6 3 16,1 7-4-16,3 8-3 0,-2 4-2 15,2 5 4-15,3 4 0 0,2 5-7 16,2 0 2-16,4 1 0 0,3-4-1 16,3 1-2-16,2-6 0 15,1-2 1-15,2-2 3 0,0-6-1 16,1-1-2-16,0-4 1 0,1-3-2 15,-1-7 0-15,3-4-2 0,-1-3-2 16,2-10-25-16,1-9-21 16,-3-8-42-16,-5-4-106 0,-5-5-177 15</inkml:trace>
  <inkml:trace contextRef="#ctx0" brushRef="#br0" timeOffset="9805.5209">22034 11878 52 0,'-4'-10'78'0,"-2"2"-42"15,-1-1-2-15,0 2-5 0,0 2 11 16,0 2 16-16,-5 2 7 16,-1 2-5-16,0 6-7 0,-4 8-14 15,-2 6-6-15,1 10-11 0,-3 9 8 16,1 6 7-16,3 9-4 0,0 1-6 16,6 1-8-16,3-3 1 15,7-6-5-15,4-6-2 0,9-11-2 16,6-11-6-16,5-7-3 0,7-7-4 15,2-8 2-15,0-3-3 0,3-12-19 16,-2-3-20-16,-4-4-30 16,-5-5-27-16,-3 0-24 0,-6 2-20 15,-5-2-5-15</inkml:trace>
  <inkml:trace contextRef="#ctx0" brushRef="#br0" timeOffset="10055.5363">22095 12057 84 0,'-9'-6'101'0,"1"3"0"0,1 3-3 16,2 3-14-16,0 8-7 0,2 3-13 15,-2 7-21-15,3 1-6 0,2 5-12 16,0 0-10-16,2 1-4 16,5-3-8-16,1-3-1 0,1-4 0 15,4-4-2-15,0-5 1 0,4-5-2 16,-1-1 1-16,1-6 0 0,-1-7-3 16,-1-2-2-16,-3-5-2 15,-1-2 7-15,-5-2 3 0,-5-2 4 16,-2 0 8-16,-4 3 2 0,-7 1 4 15,-2 0 1-15,-5 6-5 0,0 1-4 16,1 5 2-16,1 2-2 16,5 3-9-16,4 2-4 0,4-2-7 15,2 2-30-15,5-1-35 0,6-1-40 16,0-2-44-16,5-1-51 16</inkml:trace>
  <inkml:trace contextRef="#ctx0" brushRef="#br0" timeOffset="10633.6449">22533 12056 624 0,'-8'10'0'0,"3"1"-31"16,3 5-50-16,1 3 81 0,3-1 13 15,3 2 28-15,2-1-14 0,2 1-20 16,-1 0-3-16,-2-1-3 16,-2 0 0-16,-2-4 0 0,-1 1 1 15,-1-6-1-15,-4-2 1 0,-1-8 0 16,-1 0 8-16,0-6 17 0,-1-8 4 16,3-3-5-16,0-7-1 15,2 0 0-15,2-5-10 0,0-1-8 16,6 1-4-16,3 6-2 0,4 5-1 15,2 4 0-15,0 9-4 0,1 3 0 16,3 6 2-16,-2 5 0 16,-1 4 1-16,1 4 0 0,-5 2 0 15,-4 5-2-15,-1 1-4 0,-5 3-2 16,0-2-1-16,-4-4 8 0,-3-2 2 16,-1-5 0-16,0-5 5 15,-2-7 0-15,1-3 6 0,0-10 5 16,1-7-7-16,1-4-1 0,1-4 1 15,4-4-4-15,-3-3 4 0,4 0-1 16,4 4-2-16,4 3 1 16,2 7 1-16,3 9 4 0,1 5-2 15,2 8-3-15,3 8-4 0,-1 6 5 16,1 6 6-16,1 2 3 0,-3 2-9 16,-2 0-2-16,-1 1-3 15,-1-2-3-15,-3-3 0 0,-1 1-1 16,-1-4-2-16,-3-3-9 0,-2-3-29 15,-1-5-44-15,2-5-62 0,-4-4-74 16,1-6-116-16</inkml:trace>
  <inkml:trace contextRef="#ctx0" brushRef="#br0" timeOffset="11071.1142">22978 11789 308 0,'-5'12'216'0,"0"8"-214"0,3 6-2 15,-1 8 1-15,5 9 10 0,4 8 20 16,1 3 6-16,3 7 9 0,-2 2-17 16,1 0-12-16,-1-3-11 15,-2-1 1-15,1-5-5 0,-5-4 4 16,0-7 2-16,0-7 5 0,-2-9 0 15,0-8-3-15,0-12-4 0,-2-4 0 16,0-11 6-16,1-8 3 16,0-9-11-16,-4-5-4 0,1-7 2 15,0-4-1-15,1-5-1 0,2-2 0 16,0-2-1-16,6 2 1 0,2 2 2 16,6 5-2-16,4 7 0 15,2 7-1-15,2 11-1 0,2 9-1 16,1 4 1-16,1 11-5 0,-2 6 5 15,-2 5 2-15,-3 3 1 16,-4 2 4-16,-8 1-3 0,-4 1-2 16,-7 1 2-16,-10-1-1 0,-6-1-1 15,-5 1 0-15,-5 0-1 0,-4-3-8 16,3-3-12-16,-2-6-15 0,6-7-22 16,8-10-37-16,4-6-44 15,9-14-37-15,5-8-51 0</inkml:trace>
  <inkml:trace contextRef="#ctx0" brushRef="#br0" timeOffset="11524.1541">23337 11739 410 0,'6'-2'47'0,"-1"4"-47"15,1 9-22-15,-4 7 22 0,3 5 54 16,-1 8 21-16,-2 5-16 0,1 4-6 15,0 4-27-15,0 2-7 16,1-2-1-16,1-2-4 0,3-2-4 16,1-6 2-16,3-4-2 0,1-7-3 15,1-6-3-15,3-7-3 0,-1-8-1 16,3-2 2-16,2-9-1 0,-3-8 6 16,3-3 2-16,-2-6-4 15,-4-1-1-15,-2-3 0 0,-3-3 1 16,-4 2 3-16,-6 1 0 0,-1 2 1 15,-8 6-3-15,-5 7 6 0,-2 6 5 16,-3 6 3-16,0 6 2 16,3 8-2-16,-2 7 0 0,6 4 2 15,3 6-3-15,4 5-5 0,3 4-1 16,4 0-8-16,7 1-2 0,5-3-3 16,3-5 2-16,3-5-2 15,4-5 0-15,4-7 2 0,1-5-1 16,4-7-1-16,-1-1-8 0,2-10-25 15,-1-3-37-15,-2-2-38 16,-4-1-60-16,-4-3-85 0,-8 1-102 16</inkml:trace>
  <inkml:trace contextRef="#ctx0" brushRef="#br0" timeOffset="11867.9327">23759 11980 696 0,'-4'0'5'0,"3"-1"-5"0,3 4-2 15,3 8 2-15,4 1 8 16,6 5 12-16,2 0 16 0,5 3-4 16,3 1-15-16,-1 0-13 0,3-3-3 15,0 1-1-15,-1-2 0 0,-3-2-9 16,-4-3-2-16,-2-2-9 0,-4-1-12 16,-2-6-11-16,-5-2-11 15,-5-2-29-15,0-3-35 0,-2-9-54 16,1-2-28-16</inkml:trace>
  <inkml:trace contextRef="#ctx0" brushRef="#br0" timeOffset="12055.3702">23977 11971 298 0,'-2'-6'93'0,"-2"5"-43"16,2-1-15-16,1 4 7 0,-4 7 2 16,1 2-2-16,0 6 14 15,-5 4-11-15,0 5-17 0,-4 2-7 16,0 4 1-16,0 1 2 0,1 2-2 15,-1-2-8-15,3 0-2 16,-1-4-6-16,3-2-6 0,-1-4-1 16,4-5-13-16,1-4-16 0,1-6-22 15,2-6-32-15,3-3-45 0,2-8-72 16,6-7-108-16</inkml:trace>
  <inkml:trace contextRef="#ctx0" brushRef="#br0" timeOffset="12305.3569">24142 11918 162 0,'7'5'315'15,"-1"4"-309"-15,-1 3-2 0,1 4 4 16,-2 3 38-16,1 1 33 0,2 3-13 16,-1-2-15-16,-1 2-22 15,0 0-9-15,-2 0-7 0,0-3-2 16,-2-2-5-16,0-1-5 0,-2-5-1 15,0-2-4-15,-3-3-14 16,1-3-24-16,-2-3-40 0,-1-4-48 16,0-6-41-16,-2-5-51 0</inkml:trace>
  <inkml:trace contextRef="#ctx0" brushRef="#br0" timeOffset="12399.1464">24157 11669 709 0,'-2'-2'0'16,"2"4"-95"-16,0 0-46 0,0 3 39 15,0-2-18-15,0-3-52 0</inkml:trace>
  <inkml:trace contextRef="#ctx0" brushRef="#br0" timeOffset="12664.7343">24353 11721 826 0,'1'14'0'0,"-1"5"-24"16,5 7 1-16,2 4 23 15,-1 1 4-15,1 3 1 0,1-1 7 16,2-1-9-16,-4-1-1 0,0-1-2 15,0-1 0-15,1-1 0 16,-4-3-6-16,0-6-13 0,0-4-2 16,0-6-32-16,-2-6-46 0,1-6-77 15,0-7-81-15</inkml:trace>
  <inkml:trace contextRef="#ctx0" brushRef="#br0" timeOffset="13180.288">24365 11923 281 0,'-9'0'268'0,"3"5"-237"16,5 2-31-16,2 1 1 0,5-1 1 16,6-1 1-16,4-1 7 0,3-2-6 15,1-3-3-15,2 0-1 0,0-2-4 16,1-3 4-16,-4-2-1 0,0-3-2 16,-1 0 3-16,-6 1 1 15,-3-2 5-15,0 1 4 0,-6-1 5 16,1 2 18-16,-3 1 7 0,0 1 3 15,-1 4-5-15,3 1 3 0,-3 5-11 16,0 6-14-16,1 6 0 16,-1 3-8-16,2 4 0 0,2-2-6 15,2 0-1-15,3-3-1 0,1-5-3 16,2-6-9-16,2-5 0 0,2-1 3 16,-1-5 2-16,-1-3-4 15,1-3 4-15,-5-2-3 0,0 0 10 16,-4 0 2-16,-1-1 5 0,-4 0 6 15,-1 0 0-15,0 2 4 16,-3 2 1-16,0 2 0 0,0 4 6 16,1 3 4-16,-1 3-1 0,0 11-1 15,3 6-15-15,-1 6-2 0,2 7 0 16,-1 5-5-16,5 1-1 0,-2 5-1 16,0-1-2-16,2-1 1 15,-3-2-1-15,0-1-5 0,1-4 5 16,-3-2 0-16,0-4 0 0,-5-3 3 15,-2-5-1-15,-5-3 14 16,-4-4 20-16,-5-2-2 0,-5-4-9 16,-8-2-13-16,-4-3-7 0,-1-2-5 15,-5 0-1-15,2-7-18 0,4-2-29 16,3-1-47-16,7-5-78 0,7-8-108 16,5-2-182-16</inkml:trace>
  <inkml:trace contextRef="#ctx0" brushRef="#br0" timeOffset="18361.5046">7494 6445 429 0,'-7'-8'0'0,"0"3"-11"16,6 1 11-16,1 4 10 0,0 0-3 15,3 0-7-15,2 1-2 0,1 7 2 16,-1 6 4-16,-1 6 3 16,0 9 1-16,-3 9 13 0,-1 9-6 15,1 8-1-15,-3 5 2 0,-1 4-6 16,-1-1 6-16,2-3-6 15,1-4-2-15,2-7-3 0,-1-7-2 16,3-7-1-16,2-8 1 0,1-6 3 16,2-7-4-16,-1-4 7 0,2-5 2 15,3-2 0-15,1-3 1 0,2-4 0 16,2-4-3 0,4-3-2-16,1-2-3 0,0-2-2 0,2-1-2 0,-1 0 0 15,0 3-11 1,-5 0-9-16,-2 1-11 0,-3 4-4 0,-4-1-13 0,-3 4-11 31,-6-2-11-31,-1 2-29 0,-10-1-49 16</inkml:trace>
  <inkml:trace contextRef="#ctx0" brushRef="#br0" timeOffset="18590.7493">7472 6930 469 0,'-5'0'71'0,"0"0"-71"16,3 0-28-16,2 4 28 0,1 1 4 16,4 2-3-16,3-1-1 0,3-1 4 15,3 0 0-15,4-4 1 0,1-1-5 0,3-1 0 16,1-5 0-16,-1-4-4 0,-1-2 0 16,-2-1-5-16,-4-2-6 0,-5-1-18 15,-4 0-18-15,-5-2-10 0,-3 0-35 16,-10 1-57-16</inkml:trace>
  <inkml:trace contextRef="#ctx0" brushRef="#br0" timeOffset="18768.6108">7416 6721 459 0,'-2'-5'0'0,"2"-1"-7"0,1-2 7 16,9-2 8-16,4-1 14 0,4-3-16 15,3-1 0-15,2-1-5 0,2 1 0 16,0 0-1-16,-3 1-4 16,-2 2-10-16,-2 3-21 0,-5 1-31 15,-2-1-42-15,-6 2-51 0</inkml:trace>
  <inkml:trace contextRef="#ctx0" brushRef="#br0" timeOffset="19143.6611">7741 6679 477 0,'0'0'0'0,"0"0"-5"0,0 0-15 16,0 0 20-16,0 0 32 15,1 0-30-15,3 0 6 0,1 0 14 16,4 0 12-16,2 0-8 0,2 7-12 15,4 1-5-15,0 4-2 0,-1 0-4 16,2 3 0-16,-3 4-3 16,0-1 1-16,-5 1-1 0,-1 2 0 15,-4 1 0-15,-2-1 0 0,-3 1-1 16,-2 0 1-16,-2-3 2 0,-1-3 1 16,1-4 0-16,0-6 2 15,1-2 26-15,1-4 10 0,0-2-8 16,1-7-23-16,1-6-5 0,0-6-5 15,0-4 0-15,2-5-9 0,0-2-11 16,2 0-14-16,0 3-22 16,-1 3-19-16,1 4-16 0,-1 6 12 15,0 3-15-15,1 1-43 0</inkml:trace>
  <inkml:trace contextRef="#ctx0" brushRef="#br0" timeOffset="19534.2168">8008 6654 677 0,'-4'0'0'16,"3"-1"-41"-16,1 1 9 16,5 0 28-16,3-3 4 0,2 3-6 15,3-1 6-15,2 1 0 0,2 0 9 16,0 4-5-16,2 5-2 0,0 3-2 15,-1 3-2-15,0 2-5 0,-3 5 3 16,0 0 3-16,-3 3-1 16,-2 2-2-16,-4-1-6 0,-2-1 6 15,-4 0 4-15,0-3 0 0,-4-2 0 16,-3-2 3-16,-3-6 0 16,0 0 7-16,1-7 3 0,-2-2 2 15,3-3 2-15,2-8 11 0,3-9-7 16,3-6-9-16,0-6-12 0,7-6 2 15,3-6-2-15,3-2-3 0,1-1-25 16,3 3-17-16,-2 1 3 16,2 6-10-16,-3 4-19 0,0 6-7 15,-3 4-44-15,-2 3-9 0</inkml:trace>
  <inkml:trace contextRef="#ctx0" brushRef="#br0" timeOffset="19909.2773">8438 6522 573 0,'-8'12'0'16,"-1"3"-7"-16,2 2 7 0,2 5 16 15,1 2 6-15,3 2-7 0,1-1 1 16,2 1-2-16,6-2-2 0,1 1-9 15,4-2-2-15,1-1-1 0,2-3-2 16,-1-4 0-16,1-4-5 16,-1-3-6-16,0-3 3 0,0-4-3 15,-1-1 3-15,0-8 5 0,1-4 3 16,-2-5 2-16,0-2 2 16,-2-8 0-16,-4 1-3 0,-2-1 2 15,-5 0-1-15,-1 1 4 0,-6 1-2 16,-5 6 1-16,-4 0 10 0,-2 7 6 15,-2 2-7-15,-3 7 5 0,2 3-12 16,-1 3 1-16,1 7-6 16,3 5-3-16,2 1-13 0,5 1-22 15,2-4-33-15,6-2-45 0,2-3-60 16,1-8-90-16</inkml:trace>
  <inkml:trace contextRef="#ctx0" brushRef="#br0" timeOffset="20284.2473">8548 6518 585 0,'-10'0'33'15,"3"0"-33"-15,4 0-35 0,3 0 35 16,4 0 0-16,5 0-11 0,5 0 9 15,3 2 2-15,4 0 2 0,3 3 4 16,2 0-2-16,-1 6-4 16,-1 2 1-16,0 3-1 0,-4 2-1 15,-3 4 1-15,-3 1 0 0,-4 1 0 16,-3 1-1-16,-4-1 2 16,0-1 3-16,-3-2 13 0,0-4 8 15,0-5 3-15,0-5 2 0,-1-3 11 16,1-4 0-16,-2-2-8 0,2-7-4 15,0-7-6-15,0-7-3 0,-1-6-13 16,1-9 0-16,4-2-6 16,1-3-1-16,0 0 0 0,3 2-2 15,0 1-14-15,0 0-33 0,-6 0-96 16,-5-3-204-16</inkml:trace>
  <inkml:trace contextRef="#ctx0" brushRef="#br0" timeOffset="21595.8708">7556 5431 545 0,'-19'-18'0'16,"0"2"-101"-1,0 7 101-15,0 3 3 0,1 5 15 16,-1 1-10-16,3 8-4 0,-1 1-4 16,4 5 1-16,1 1 5 0,5 3-4 15,2 2-2-15,4 2 1 16,1 4-1-16,3 1 2 0,5 4 1 16,3 1 2-16,2 0-5 0,4 0 0 15,2 0-1-15,2-5 1 0,1-1 0 16,0-4 0-16,1-1 3 15,-3-3-1-15,-2-2-2 0,-2 0 3 16,-5-4 0-16,-2 2 0 0,-5-4-1 16,-2 0 1-16,-2 2 4 0,-6 2 16 15,-7 1 4-15,-7 7-2 16,-3 2-14-16,-8 4-10 0,-2 1-1 16,-4-1-2-16,2-4 2 0,3-3-6 15,7-9 3-15,6-7-17 0,9-5-17 16,9-14-31-16,4-9-80 15,9-8-110-15</inkml:trace>
  <inkml:trace contextRef="#ctx0" brushRef="#br0" timeOffset="22033.3546">7818 5671 571 0,'-8'-5'0'16,"2"0"-96"-16,0 0 18 0,2 0 78 16,-1 0 45-16,-1-3-36 0,0-1 5 15,1 1 6-15,-1 2-1 16,0-1-1-16,-1 2-10 0,0 2 0 16,1 3 3-16,1 3 4 0,-1 6 7 15,-1 7-12-15,1 5-9 0,0 8 2 16,0 7-3-16,2 3 4 15,1 2-3-15,3-2 3 0,1-1-3 16,3-6-1-16,4-6-1 0,3-6-5 16,2-6 1-16,1-7-7 15,3-7-13-15,-2-4-1 0,2-12 6 16,-2-6 9-16,1-6 9 0,-3-6 2 16,-3-3 1-16,-3-1 1 0,-4 2 5 15,-1 5 3-15,-2 6 4 0,0 7 15 16,0 7 17-16,0 7 10 15,0 4-7-15,4 1-36 0,3 9-13 16,4 4 0-16,1 4 1 0,2 7 1 16,1 1-1-16,1 3-1 0,-1 0-13 15,1-2-21-15,-2-1-31 16,0-6-34-16,-5-4-49 0,0-10-61 16</inkml:trace>
  <inkml:trace contextRef="#ctx0" brushRef="#br0" timeOffset="22408.3384">8064 5501 471 0,'-4'-2'74'0,"0"2"-74"0,4 9-9 16,0 8 5-16,4 5 4 0,2 7 4 16,1 4 8-16,2 4-6 0,2 2-2 15,1-3 0-15,0 0-4 0,2-7 0 16,-2-6 0-16,1-9-6 15,-3-7-7-15,0-7-6 0,-1-7-7 16,-2-8 15-16,-1-6 11 0,-2-2 0 16,-1-5 1-16,-1 2-1 0,-2 0 4 15,0 5 13-15,0 4 0 16,0 5 6-16,0 5 4 0,0 4 12 16,0 3 3-16,0 0-15 0,2 7-14 15,2 3-10-15,1 2 2 16,2 3 1-16,1 4-3 0,2-2 0 15,1 0-3-15,-1-2 0 0,2-5 0 16,0-3-3-16,0-5-14 0,1-2-20 16,-1-5-43-16,0-6-56 15,-4-4-94-15</inkml:trace>
  <inkml:trace contextRef="#ctx0" brushRef="#br0" timeOffset="23705.1714">8452 5491 653 0,'-14'-7'32'16,"-2"0"-32"-16,3 2-57 0,1 1 57 15,1 3 22-15,2 1-21 16,3 0 0-16,2 1 2 0,-1 8-3 16,4 5 0-16,1 6-6 0,0 7-2 15,1 6 6-15,4 3 2 0,1 3-1 16,0-2-2-16,0-3-3 15,0-6-10-15,1-7-12 0,0-10 5 16,-2-9 7-16,1-2 10 16,-1-12-3-16,1-5 9 0,-2-4 6 15,-1-4-2-15,-1-5-1 0,-2 0-1 16,0-1 1-16,0 4 0 0,0 2 7 16,-4 6 0-16,1 5 4 0,0 5 6 15,0 6 14-15,2 3 11 16,1 4-17-16,0 7-28 0,6 4-5 15,0 5 5-15,2 2 0 0,3 2 0 16,2-2 0-16,1-4-11 0,3-4-20 16,-2-7-4-16,3-6 17 15,-1-2 13-15,-2-9 2 0,0-4 3 16,-5-3 2-16,0-3 4 0,-4-1 0 16,-4-1 0-16,-2 0-4 0,-1 0 3 15,-6 1-5-15,-4 1 2 16,-3 3 1-16,0 3-1 0,-3 6 0 15,3 4 11-15,-2 4-1 0,4 4 0 16,1 8-5-16,3 5 0 16,3 3-6-16,3 3 1 0,2 1-2 15,4-4-1-15,4-2-1 0,3-5-3 16,3-5-3-16,3-5-16 0,0-3 0 16,1-3 6-16,1-4 9 0,-3-3 0 15,-1-2 5-15,-3 2-2 16,-2-2 5-16,-2 4 1 0,-4 2 5 15,-1 1 0-15,-1 5 11 0,-1 0 9 16,-1 8-3-16,0 8 4 0,1 4-18 16,1 8-2-16,0 2 1 15,1 5-6-15,2 0 0 0,2-5-1 16,-1-5-4-16,0-5-6 0,2-6 3 16,1-4 1-16,-1-4 0 0,0-5 1 15,1-1-7-15,0-5-3 16,-2-6-1-16,1-4 8 0,-3-5 4 15,0-1 4-15,-2-3 0 0,-4 0 0 16,1 0 4-16,-6 2-2 16,0 2 2-16,-3 5 4 0,0 2-4 15,-1 7-1-15,0 3-1 0,1 3 5 16,-2 8-7-16,1 7-1 0,0 5-4 16,0 4 5-16,3 2 1 0,4 2 4 15,3-2-1-15,1-3-2 16,7-3-2-16,5-4-6 0,4-4 5 15,3-2-7-15,2-7-2 0,1-3 1 16,1 0 2-16,-1-5-4 0,1-6 7 16,-4-2 0-16,1-1 4 15,-2-2 2-15,-3 0 0 0,0-1-1 16,-3-1 5-16,0 1 3 0,-3 1 3 16,-3-1 1-16,-1 2 2 0,0-1 0 15,-4 4-3-15,-2 2-3 16,0 0-6-16,-2 3 1 0,-5 3-4 15,-1 1-2-15,-1 3 1 0,-2 0-6 16,0 7-7-16,1 3 2 16,0 5-1-16,2 3 2 0,2 2 10 15,1 1-2-15,3 1 0 0,1-2 1 16,2-1-2-16,-1-5-6 0,4-1 1 16,1-4 0-16,1-2 3 0,4-4 4 15,-3-3 2-15,1 0 6 16,1-5 4-16,-1 0 1 0,-1-6 4 15,-1 0 2-15,-2-3 1 0,-1-3-2 16,-1-2 4-16,-1-4 3 0,-1-1-3 16,-2-3-2-16,-2-1-4 15,-2 0-2-15,-1-2-3 0,-3-3-2 16,2 1-7-16,-1 0-1 0,3 3 1 16,-1 5-1-16,5 5 1 0,1 6 0 15,1 6 1-15,2 6-1 16,4 2-5-16,1 6-2 0,1 6 1 15,1 1 2-15,2 6 2 0,0 3 1 16,1 3-1-16,0 1 0 0,-1 1-7 16,2 3-9-16,-2-2 0 15,1 0 3-15,0-2-6 0,-1-1 0 16,0-1-14-16,0-4-11 0,-1-1-26 16,1-3-10-16,-2-5-8 0,-1-5-13 15,2-7-39-15</inkml:trace>
  <inkml:trace contextRef="#ctx0" brushRef="#br0" timeOffset="23861.3573">9356 5504 541 0,'0'0'388'0,"-3"0"-388"0,2-2-89 15,0 1 19-15,-1 1 15 0,-7-2-166 16,-8-3-185-16</inkml:trace>
  <inkml:trace contextRef="#ctx0" brushRef="#br1" timeOffset="39422.7892">10513 5211 34 0,'-9'0'155'0,"2"0"-155"16,3 0 0-16,3 0 18 16,1 0-2-16,0 0-16 0,2 0-6 15,2 0 6-15,0 0 15 0,1 2 0 16,0-2-8-16,2 3-1 0,-2 2 0 16,1 2 3-16,1-2-1 15,0 4 7-15,2 1 2 0,-1-1 5 16,1 1 1-16,1 1-2 0,1-2-3 15,1 2-2-15,2-1-7 0,1-2 0 16,1 3-1 0,1-3-1-16,2 2 1 0,3 1-1 15,-1 0 2-15,2 2-6 0,2 0 0 16,-1 4 1-16,2 3-2 16,-2 1-1-16,1 2 0 0,-1 3 4 15,1 1 1-15,0 3 0 0,-1 0 5 16,1 2 7-16,1 1-4 15,-1 1-1-15,2 0 3 0,-1-1-2 16,0-1-6-16,-1-3 9 0,1-1-6 16,0-3-4-16,-1-1-2 0,1-2 0 15,1-2 2-15,0 2 9 0,-1-1-3 16,3 3 1-16,-1-4 1 16,2 6-3-16,-1-3-1 0,3 3 6 15,0 0-8-15,1 1-1 0,2 0-2 16,0 2 0-16,0 0 0 15,1 0-3-15,0 1 0 0,1 0 4 16,-1-1-6-16,0 0 2 0,-1-2-1 16,0 0 4-16,-1-2-3 0,0 0-1 15,1 1 3-15,0-3-3 0,0 3-1 16,-1-2 0-16,0 0-2 16,0 1 1-16,2 1 0 0,0 1 2 15,1 0 0-15,2 2-2 0,0 0 3 16,2 0 7-16,1 2 1 15,1-1 3-15,-1 1-11 0,-1-5 1 16,2 2-2-16,-3-1-1 0,0-4 3 16,1 3-1-16,-1-2-2 0,-1 1 1 15,2 1-2-15,-4-1 1 0,1 2 6 16,0-4-4-16,0 4-3 16,0-2 2-16,0 0-1 0,2 0-1 15,1 0 4-15,1 1-2 0,2-2 2 16,-1 2 3-16,0-1 2 15,2 0-2-15,-1 1-3 0,1-2 0 16,-1 1-1-16,2-1 5 0,-2 1-5 16,1-1-1-16,-1-1 1 0,0 1-1 15,-1-2 1-15,0 0 1 0,1 0-4 16,-1 0 4-16,2-1-2 16,0-1 2-16,2 1 0 0,-3-2-2 15,3-4 0-15,-1 2 1 0,1-1 2 16,-1 0-5-16,1-4 0 15,0 2 0-15,-2-1 0 0,2 0-1 16,-1 3-1-16,-1 0 1 0,1 0 1 16,1 0 0-16,0 1 3 0,0 0-3 15,0-2 2-15,2 1-2 0,-2 0 0 16,2 0 1-16,-1 0 0 16,-1 1 1-16,0 0-1 0,0 0-1 15,1 0 1-15,-2 0 0 0,2-1-1 16,-1 2 4-16,2-3 1 15,1-1 4-15,-2 0-7 0,3-4-1 16,-1 0 0-16,-2-2 0 0,1 0-1 16,-1-2-1-16,0 0 1 0,2 0 2 15,-1-1-2-15,0 0 0 0,2-1 0 16,0 1 0-16,0 2 0 16,0-2 3-16,0 0 1 0,1 2 0 15,-1-2-2-15,-1 2 0 0,0-2 0 16,1 1-2-16,0 1 2 15,2-3-1-15,0 1 0 0,1-1 1 16,0-1-1-16,1 0 1 0,-1-3 0 16,0 2-2-16,-2-2 0 0,1 2 2 15,0 0-2-15,-1 1-1 0,-2 0 1 16,2 2 0-16,-1-2 0 16,-1 2 0-16,1-1 0 0,0 0 0 15,-1 1 0-15,3-1 0 0,-1 0 1 16,-2-2-1-16,4 0 0 15,-1-1 1-15,1 0 1 0,0-1-2 16,0 0 0-16,0-1 0 0,0 1 2 16,1-1-1-16,-3-1-1 0,2 2 0 15,0-1 2-15,0 1-2 0,0 0 0 16,-1 0 0-16,0 0 0 16,0 0 1-16,-2 2-1 0,0 0 0 15,-2 1 1-15,0 1-2 0,0-1 2 16,-1 2-1-16,-1-1 1 15,1-2-1-15,-1 3 0 0,0-2 0 16,0 0 0-16,0-1 1 0,-1 0-1 16,0-1 0-16,-1 0 0 0,1-1 0 15,-2 3 4-15,2-2-4 0,-2 1 5 16,2 1-2-16,-2 0-1 16,0-1 1-16,0 1 4 0,0-1-5 15,-1-1 1-15,-1 1 0 0,2-1-1 16,0-1-1-16,1 1 0 0,-2-1 0 15,2 0 0-15,1 0 0 16,0 0-1-16,0-2 0 0,1-1 0 16,0 1 0-16,-1 0 0 0,-1 0 1 15,2 0-1-15,-4-1 0 0,2 1 2 16,-1-1-2-16,1 0 0 16,-2 0 1-16,3-1-1 0,-3-1 1 15,2 0-1-15,-1 0 0 0,-1 1 1 16,1-2-1-16,-2 2 1 15,-1-1 1-15,-1 2 1 0,-3-2 0 16,0 4-1-16,-4-1 2 0,-2-1-2 16,-2 2 2-16,-2-1 1 0,-3 0-1 15,-3 2-1-15,-5 0 3 0,-1 0 0 16,-3 0 1-16,-2 0 1 16,-4 0-1-16,0 0 1 0,-2 0-1 15,0 2 0-15,-1 0 4 0,1-1-1 16,1 1-7-16,0 0-2 15,0 0-1-15,0-2-3 0,-1 3-5 16,0-3-2-16,-1 0-6 0,0 0-7 16,-3 0-6-16,-3 0-18 0,-1-3-16 15,-8-5-28-15,-10-6-50 0,-11-7-123 16,-12-9-212-16</inkml:trace>
  <inkml:trace contextRef="#ctx0" brushRef="#br2" timeOffset="48072.1092">10643 9812 205 0,'-1'-1'75'0,"-2"0"-66"0,2 1-9 15,0-2 1-15,1 2 4 0,0-1 5 16,4 0-7-16,1-2 4 0,1 3 16 16,3-2-2-16,3-3-4 0,0 1-8 15,1-1 2-15,2 0-2 16,0 0-3-16,1 0 2 0,-2 2-4 15,1 0 2-15,0 1-4 0,0 0 2 16,1 2 2-16,1-2-2 16,1 2 3-16,0 2 3 0,3-1-2 15,0 0 2-15,1 0-2 0,2-1 1 16,0 0-2-16,0-1 3 0,0-1 0 16,1 2-4-16,1-2 2 0,0-1-1 15,1-1 2-15,0-1 0 16,2 0-1-16,1 2 2 0,1-4-2 15,1 2 4-15,1-1-2 0,0-2-1 16,1 2-5-16,1-1 0 16,1-1 0-16,0 0 0 0,1 2 0 15,-1-1-2-15,1-1-1 0,-1 0-1 16,1 1 1-16,0-1-1 0,0 1 4 16,0-2-4-16,2 0 2 0,-1 0-2 15,2-2 2-15,0 0-2 16,4-1 3-16,0 0 2 0,2-2-1 15,-1-1 2-15,3 1 0 0,-3 2-2 16,3-3 1-16,-1 2 0 16,-1 2 0-16,1-1-2 0,0 2 0 15,0 0-3-15,0 1 3 0,1-1 2 16,-1 0-3-16,1 1 2 0,1-1-2 16,0-2 2-16,2 1 3 0,0-2 1 15,1-2-3-15,3-2 4 16,2 1-4-16,2-2 2 0,1-1-1 15,1 0-2-15,1-1-1 0,0-1 1 16,0 1-1-16,1 1 0 16,-2 0-3-16,1 0 1 0,0 1 1 15,0 1-1-15,0 1-1 0,-1-1 0 16,-1 0 1-16,1 0 1 0,-1 0-2 16,0 1 2-16,2-2 3 0,0 0-1 15,2 0 0-15,1-1 1 16,0-1 0-16,0 1-1 0,-1 0-2 15,0 0 1-15,0 1-3 0,-1-1 1 16,0 0 1-16,0 1-1 16,0 1-1-16,1 0 2 0,-2 0-2 15,1-1 0-15,-1 0 2 0,1-1-2 16,1 0 6-16,2-1-2 0,2 1 3 16,0 1-7-16,-1-1 2 0,0-1 0 15,-1 2 1-15,1-2-1 16,-2 2 0-16,1-2 0 0,0 1-1 15,-2 1-1-15,0-3 1 0,-2 2 1 16,0-1-1-16,0-1 1 16,-1-1-1-16,-1 0-1 0,1 0 2 15,1 1-1-15,-1-2 1 0,0 2 2 16,-1 0 1-16,0 0-2 0,-2-1 1 16,-1 2-2-16,-1 0-1 0,-2 0 0 15,0-1 2-15,-1 0-2 16,0 1-1-16,-1 0 2 0,-1 0 1 15,0 0-3-15,-1-1 0 0,0 1 1 16,0 0-1-16,-2 0 1 16,1 1 0-16,0-2-1 0,-1 2 2 15,2-3-1-15,0 1 0 0,-1 0-1 16,1-1 2-16,-3-1-1 0,1 2 0 16,-2 1 1-16,-1-1 0 0,-1 1 2 15,1 1 1-15,0-1 0 16,-1 2-1-16,0-2-1 0,1 3-3 15,-2-3 1-15,1 0 0 0,-2 0 2 16,0 1 0-16,0 0-3 0,-1 0 1 16,-2 0 0-16,1 2 0 15,-2-1-1-15,-2 0 0 0,1 1 0 16,-1-1 2-16,-1 0-2 0,1 1 2 16,-2-2-2-16,2 1 2 0,-2 1 1 15,-1-1-2-15,-1 0 0 16,1 0 1-16,-2 0 1 0,0 0-3 15,0-1 5-15,2-2-4 0,-1 1 2 16,0 1 1-16,2-3 2 16,1 0 1-16,-1-1-1 0,1 1-2 15,1 0-3-15,0-2 2 0,-1 2-1 16,0 0-1-16,1 0 1 0,-1 1 1 16,1-2-2-16,0 0-1 0,0 1 1 15,0 0-1-15,1 0 0 16,1-2 2-16,-1 1-2 0,2-2 1 15,0 0-1-15,2-1 0 0,-1 0 0 16,2 1-1-16,-1-3 1 16,-3 3 0-16,-1-1 1 0,-2-1-1 15,-1 2 1-15,-2 0-1 0,-2 0 0 16,0 0 0-16,-2 1 3 0,1 0-2 16,0 1 0-16,0-2-1 15,0 1 0-15,1 0 1 0,-2-3-1 16,0 3 0-16,-1-1-1 0,1-1 1 15,-1-1 0-15,0 0 0 16,1-1 0-16,-1 1 0 0,-2 0 1 16,0-2-1-16,-1 3 0 0,0 1 0 15,-1-1 0-15,-2 2 1 0,3-4-1 16,-1 3 0-16,1-1 2 0,-1-2-1 16,1 0-1-16,0 2 3 15,1 0-3-15,-2 0 0 0,1 0 0 16,-1 1 1-16,2 0 2 0,-2-2-3 15,-1 1 1-15,0 0-1 0,0-1 3 16,-1-2-3-16,1 3 2 16,0-3-2-16,1 0 0 0,-2-1 1 15,2 2 0-15,-1-1-1 0,1-1 0 16,-2 0 0-16,1-1 0 0,0 0 0 16,-1 2 0-16,1-1-1 15,-1 2 0-15,-1 2-1 0,-1 0 2 16,0 3 0-16,-2 2 1 0,1-1 0 15,-2 0-1-15,0 1-1 0,1-2 1 16,-3 2 0-16,-1-1 2 16,0 0-2-16,-2 3-1 0,0-1 0 15,-3 1 1-15,1 0 2 0,-2-1-2 16,0 0 1-16,0 1 2 0,-1-2-3 16,0 2 2-16,0 2-1 15,0 0 1-15,-1 1 1 0,1 0-3 16,1 0 0-16,-1-1 1 0,2 2 1 15,-1-3-1-15,2 1-1 0,1 1-2 16,0 0 1-16,-1 2 0 16,0 1 0-16,-1 3-1 0,-1 0 2 15,-2 1 0-15,-1 3 2 0,-1 0-2 16,0 1 1-16,0 2 1 16,-2 0 0-16,0 1-1 0,1 0 2 15,-2 0 0-15,1-1-1 0,1 3 0 16,-2-1 1-16,0 0 1 0,0 1-1 15,0 0-1-15,0 0 2 16,0 0-1-16,0 0-1 0,0 0 0 16,0 0-2-16,0 0 0 0,0 0-5 15,1 0-1-15,-1 4-5 0,4 2-11 16,-2-1-27-16,-3-2-61 16,-7-4-118-16</inkml:trace>
  <inkml:trace contextRef="#ctx0" brushRef="#br3" timeOffset="59938.3707">11373 4611 295 0,'-12'0'71'0,"2"2"-71"16,1 2-28-16,0 3 28 16,3-1 12-16,1-3 3 0,1 2 13 15,2-1 2-15,1-3 2 0,1 1-13 16,0-1-19-16,2 0 0 0,4 2-4 16,1 0 4-16,3 0 2 15,-1 0-1-15,1 3 3 0,2 0 0 16,0 1-2-16,0 1 0 0,1 2 3 15,1 1 4-15,0 3 0 16,0 0 2-16,1 4 1 0,0 0-1 16,0 1-1-16,-1 1-1 0,1 0-1 15,-2 0-1-15,2 0-2 0,-2-1 0 16,0 2 2-16,1-3 0 0,0 3 5 16,1-1-1-16,0 0-3 15,2 0-2-15,-1-1-2 0,1-1 3 16,0-1-4-16,-1 2 3 0,2-2 0 15,-1 1 1-15,2 3 7 0,2 4 2 16,-1 1-3-16,3 6 2 16,2 6 1-16,2 1 0 0,2 5-4 15,0 0 1-15,0-2-4 0,-2-5-3 16,-1-4-3-16,0-6-3 0,-1-6 1 16,0-1-1-16,-1-3 7 15,0 0 3-15,-1 0-3 0,1-2 4 16,0 2-4-16,-3-3-1 0,1 1-3 15,0-1-3-15,-1 0 0 16,0 1 2-16,0 0-1 0,2 2 0 16,-1 0 2-16,1 1-1 0,0 1-1 15,1-1 2-15,-1 0-3 0,1 0 3 16,0-3 0-16,1 0 2 16,-1 0-1-16,0-1 5 0,0-5-3 15,1 4-2-15,0-4-3 0,1 1-1 16,-1-1 3-16,1-1 1 0,0 1-3 15,0-1-1-15,0 1 1 16,0-1-1-16,-1 1 0 0,1 1 1 16,-3 0 0-16,1-1-1 0,-1 1 1 15,2 0 1-15,-2 2-1 0,1-2 0 16,2 2 3-16,-1 0 4 16,1 0-2-16,1 0-1 0,-2 0-4 15,1 0 2-15,0-2 2 0,-1 2-5 16,0-2 0-16,0-1 0 0,-1 1 0 15,1-1 1-15,0 1-1 16,0 0 1-16,1-1 0 0,0 2 1 16,0 0-1-16,1 1-1 0,0 0 3 15,1-2-2-15,-1 3 1 0,2-2-1 16,-1-1 0-16,0 1-1 0,0-1 3 16,0-1-3-16,1 0 1 15,-1 1-1-15,1-1 0 0,-1-1 2 16,1-1 1-16,0 2 0 0,-1-2 1 15,1 0-1-15,-1 0-2 16,0 1 2-16,0-1-1 0,0 0 0 16,-1 1-1-16,2 1 0 0,0 1 2 15,2-2-3-15,0 4 2 0,2-1 4 16,2 0 1-16,-2-2-1 16,3 1-2-16,-1-1-4 0,1-1 1 15,-2-2 0-15,0 2 0 0,0 0-1 16,-1-3 1-16,-1 2 0 0,1-2-1 15,0 3 2-15,-2-2-1 16,1 0-1-16,-1 0 0 0,1-2 1 16,1 2-1-16,-2-2 1 0,1-2 3 15,2 1 6-15,-1-2-5 0,1 1-5 16,-1 0 0-16,1-1 2 0,0 1 1 16,1 0-1-16,1-2-2 15,0 3 0-15,0-2 0 0,1 2 0 16,0-3 0-16,1 2 2 0,-1-1-2 15,-1 1 0-15,1-2 0 16,1 0-1-16,-2 0 1 0,-2 0 0 16,1-1-1-16,-1 1 1 0,-1 0 1 15,1 0 0-15,-2 0 0 0,3 0-1 16,-2 0 1-16,-1 0-1 16,2 1 1-16,-1-1-1 0,1 0 1 15,-1 0-1-15,2 2 0 0,-2-2 0 16,1 0 0-16,1 0 0 0,0 0 4 15,-1-2-4-15,1-1 0 16,0 0 0-16,0-3 2 0,2 1 0 16,-1 0-1-16,1-2 1 0,-1 1-1 15,1 0-1-15,0-1 1 0,-1 1 1 16,1 0-2-16,-1-1 0 16,0-1 1-16,2-1 0 0,-2 1-1 15,0-4 1-15,-1 1-1 0,1-2 0 16,-1 1 0-16,2-2 0 0,-2 1-3 15,0 0 3-15,-1 0 0 16,-1 2 2-16,-1 2-2 0,-1-3 0 16,1 1-1-16,-2 0 1 0,1 0 1 15,0 1 0-15,0-2-1 0,1 0 0 16,-1-1 1-16,2 0-1 16,-2 0 1-16,2 0-1 0,-2-1 1 15,1 0-1-15,0-1 1 0,-1 1-1 16,0-1 0-16,0 1 0 0,0-1 0 15,0 1 0-15,1-1 0 16,0 1 1-16,1-1-1 0,-2 0 1 16,1-1-1-16,-1-1-2 0,0-2 2 15,-1 1 0-15,0-1 0 0,-1 0 0 16,0-1 1-16,-1-1 1 16,1 1-2-16,-1 2 0 0,0-3 0 15,-1 2 0-15,-1 0-1 0,-1 1 1 16,0 0 0-16,0 1-1 0,-2 0 1 15,-1 0 0-15,1 2 0 16,-1-2 0-16,1 0 0 0,0 0 0 16,-2 0 2-16,2-2-1 0,0 0-1 15,-2 2 1-15,1-1-1 0,0-2 1 16,0 2 1-16,-1-1-2 16,1-1 0-16,0 0 0 0,0-1 1 15,-1 1-1-15,0-1 0 0,0 1 6 16,-2-1-3-16,1 1-2 0,-1-1-1 15,1-1 0-15,0 1 0 0,1-1 2 16,0 0 0-16,1-2-1 16,0-2-1-16,0 0 1 0,1-1 0 15,1-3 0-15,0 0 0 0,-1-1-1 16,1 2 4-16,-1-2-4 16,-1 0 0-16,-1 1 0 0,0 1 0 15,-1 3 1-15,-2-2-1 0,0 3 1 16,-1 2-1-16,0-1 1 0,0 2 0 15,-2-1 0-15,2 0 1 16,-1-1-1-16,1-1 0 0,-1 0 0 16,1-2 1-16,-1 1-1 0,0 1-1 15,-3 1-3-15,1 0 3 0,-1 0 4 16,-1 2-3-16,-1-2-1 16,0 2 1-16,0-3 3 0,0 3-2 15,0-4 0-15,1 2-2 0,-2-2 1 16,2 2-1-16,-2-1 2 0,0 3-2 15,2 1-1-15,-3 2 1 16,0 2-2-16,0-1-1 0,2 0 2 16,-2 1 1-16,3-1 0 0,-2 1 0 15,0-2 0-15,1 2 1 0,-2 2 0 16,-2 1-1-16,-1 3 1 16,0 0 0-16,0 2 0 0,-3 3 2 15,0 1 1-15,-1-1 2 0,0 1 1 16,0 1 0-16,0 0-3 0,0 0-1 15,0-2-2-15,0 4-1 16,-1-1 0-16,1 1 0 0,-1 0-3 16,1 0 1-16,-1-1-3 0,0 3-3 15,-1 0-2-15,3 0-6 0,-1-3-20 16,-1 0-51-16,-4-3-98 16,-11 3-196-16</inkml:trace>
  <inkml:trace contextRef="#ctx0" brushRef="#br3" timeOffset="61203.8547">19145 5058 360 0,'3'-3'189'15,"2"1"-189"-15,3 2-90 16,5 0 62-16,2 0 28 0,3 0 1 16,3 2 2-16,4 3 7 0,4 1 0 15,3 1-6-15,3 0-4 0,3 3 0 16,2 0 5-16,2-1-1 16,4 1-4-16,0-1 2 0,2 1-2 15,3 0 0-15,0-1 1 0,2 1-1 16,3-2 5-16,3 1 6 0,2 1 2 15,4-3 3-15,3 1-2 16,3-1 0-16,3-2 1 0,2-1 2 16,1-1-2-16,4 1-1 0,1-1 0 15,3-1-5-15,2 2 1 16,3-2-5-16,-1 2 4 0,4 0 4 16,1-1-10-16,2 2 1 0,2 0 0 15,-1 0 2-15,2-1 12 0,-1-1-6 16,-2 1-1-16,1 2-4 0,-3-1-1 15,0 0-6-15,-1 1 2 16,-1 1 2-16,1 1 5 0,-2-2 3 16,0 2-12-16,-2 0 8 0,0-1-4 15,-2 2 4-15,-3-1 2 16,-1 1-3-16,-2-1 3 0,-5 0-1 16,1 0 10-16,-7 0-9 0,-2 0-5 15,-6 0-1-15,1-2 1 0,-8 1 2 16,-1-2 0-16,-6-2 1 15,-5-1 2-15,-1 0 4 0,-10-2-7 16,-5 0 4-16,-4 0-1 0,-4 0 2 16,-3 0 1-16,-3 0-1 0,-3 0-8 15,-1-3-3-15,3-1-1 16,-6-1-19-16,-2-7-42 0,-6-2-54 16,-6-9-124-16,-17-7-221 0</inkml:trace>
  <inkml:trace contextRef="#ctx0" brushRef="#br3" timeOffset="61963.3181">19514 4818 328 0,'-1'-5'10'15,"0"1"-1"-15,0 2-5 0,1 2 26 16,-1 0-8-16,1 0-7 0,-1 0 11 16,1 0-2-16,-2 0-15 0,-2 0-3 15,1 6 1-15,-3 2-1 16,-2 7-1-16,-2 2 2 0,-3 7-2 15,-2 1-3-15,-4 4 0 0,-2 2 0 16,-1 1 1-16,-1 0 4 0,-1 0 2 16,-1-2-4-16,3-2 7 15,2-6 1-15,4-3 4 0,3-6 6 16,4-4-3-16,3-4-2 0,4-2-8 16,1-2-4-16,-1 0-6 0,4-1-1 15,-1 1-2-15,4 1 3 16,2 2 10-16,1-1 9 0,4 2 6 15,3 4-1-15,1 0-4 0,4 3 0 16,3 3-1-16,2 0-3 0,2 1-5 16,1 0-3-16,4 1 1 15,1-1-4-15,-1-1-2 0,3-1-3 16,-1-1 0-16,0-1-1 0,2 0 1 16,-1 0-1-16,2 0-6 0,-3-2-36 15,-6 0-70-15,-8-6-139 16</inkml:trace>
  <inkml:trace contextRef="#ctx0" brushRef="#br3" timeOffset="63137.0199">24561 5211 401 0,'-6'-12'0'0,"0"1"-59"16,3 5 59-16,2 3 18 0,-2 3-9 15,3 5 2-15,3 7-9 16,0 6 6-16,3 11-4 0,0 9 34 16,1 7 0-16,3 7-21 0,-3 4-3 15,0-2-10-15,-1-4 1 0,-1-7-2 16,-2-10-3-16,0-10-2 15,-3-10 2-15,-3-7 2 0,-2-6 1 16,-3-7 21-16,1-8 5 0,0-5-14 16,0-6-7-16,1-5-3 0,1-8 5 15,0-2-4-15,2-3-1 16,-2-2 0-16,0-2 8 0,3 0 3 16,1-1-1-16,0 1 17 0,2 4-14 15,2 5-9-15,4 6-8 0,2 6 0 16,-3 8 1-16,4 7-2 15,0 2-2-15,1 4-1 0,4 5-2 16,1 1-1-16,3 2-6 0,2 6 3 16,2 3 2-16,2 1 5 0,-1 2-4 15,1-1-1-15,-6-1-15 16,-1 1 4-16,-7-1-3 0,-7-1 1 16,-4 4 0-16,-6 0 8 0,-7 5 12 15,-5 1 3-15,-4 2-1 0,-5 2-2 16,0 2 0-16,1-1 2 15,1-2-4-15,6 1-4 0,4-8-30 16,8 0-43-16,5-10-80 0,3-5-71 16</inkml:trace>
  <inkml:trace contextRef="#ctx0" brushRef="#br3" timeOffset="63496.395">24908 5363 462 0,'3'-5'234'0,"-2"0"-234"15,1 1-59-15,5 1 55 16,4 1 0-16,6 0-4 0,3 2 7 16,4 0 1-16,2 4 0 0,2 6-3 15,-1 5-3-15,-3 2 1 0,-2 6 3 16,-5 2-3-16,-6 2-16 15,-5 0-17-15,-6-1 3 0,-5-3 15 16,-7-3 3-16,-2-5 17 0,-4-1 3 16,-1-7 18-16,1-3 15 0,1-4 6 15,3-4 0-15,2-6-3 16,5-6-10-16,3-7-11 0,3-3-15 16,5-6-3-16,9-3-6 0,2-1-18 15,7 0-15-15,3 3-6 0,1 3-3 16,3 8-22-16,-4 2-54 15,0 7-56-15</inkml:trace>
  <inkml:trace contextRef="#ctx0" brushRef="#br3" timeOffset="63699.9684">25274 5291 570 0,'-7'4'11'15,"1"3"-6"-15,1 7-5 0,2 4 21 31,-1 2-3-31,3 3-4 0,0 2 14 0,3-1-18 0,3 2-6 16,3-3-4-16,4 0 1 0,0-3-1 16,5-3 0-16,0-3 0 0,2-2-3 15,1-2-8-15,4-6-3 16,-2-2 0-16,3-2-7 0,-1-3-17 16,-2-8-25-16,-2-2-40 0,-6-4-44 15,-4-3-38-15</inkml:trace>
  <inkml:trace contextRef="#ctx0" brushRef="#br3" timeOffset="63982.3718">25253 5426 377 0,'-5'1'228'16,"4"-1"-228"-16,7 1-71 0,2 0 53 0,9-1 12 0,2-4-14 15,5-4 14-15,1-2-8 0,0-2 6 16,0-3-2-16,-5 1 0 0,-2 2 10 15,-6-1 1-15,-4 3 2 16,-7 0 0-16,-2 1 2 0,-11 1 5 16,-3 2 13-16,-4-1 8 0,-6 2 5 15,-1 5 7-15,-2 0-1 0,3 3-8 16,1 6-3-16,3 3-8 16,4 3-10-16,4 3-12 0,6 0-1 15,4 0-21-15,3-2-34 0,5-2-31 16,7-6-23-16,2-7-46 0,3-5-97 15</inkml:trace>
  <inkml:trace contextRef="#ctx0" brushRef="#br3" timeOffset="64576.2248">25756 4989 476 0,'0'0'171'0,"0"6"-171"16,2 8-63-16,1 6 63 0,1 6 15 15,4 4-13-15,-1 3 7 0,3 2 1 16,0 1-5-16,0 3-4 16,0-1 0-16,-1-4 0 0,-2 0 2 15,-1-5-3-15,-3-3-5 0,1-6-1 16,-4-5 5-16,1-5 1 0,-2-3 3 15,-1-5 0-15,-1-2-1 16,0-2 4-16,-2-8-6 0,-2-2-1 16,-3-3-14-16,-4-2-4 0,-3-4 5 15,-2 3 5-15,-4 2 3 0,0 4 6 16,0 4 4-16,1 7 6 16,2 3 3-16,3 10 9 0,3 4-1 15,6 6-2-15,3 0-9 0,4 0 0 16,6-1-3-16,7-3 1 0,8-3-5 15,5-4-1-15,5-4-2 16,2-4 4-16,4-3-4 0,-1-3-4 16,0-5-3-16,-3-3-13 0,-3-3-10 15,-4-3-16-15,-5-2 2 0,-5 1 8 16,-7-4 18-16,-5 1 18 16,-3 1 0-16,-3 1 15 0,-7 2 10 15,0 5 11-15,-1 2 11 0,1 5-7 16,2 2-1-16,4 3-2 0,3 4-14 15,1 4-8-15,4 6-13 16,3 4 5-16,5 1 0 0,0 4-1 16,2 1-3-16,3-2-3 0,-3 1-3 15,3-3-14-15,-1-5-10 16,0 2-11-16,-1-5-24 0,-3-4-26 16,-3-2-39-16,-2-6-37 0,-5-2-70 15</inkml:trace>
  <inkml:trace contextRef="#ctx0" brushRef="#br3" timeOffset="64708.3357">26002 5099 686 0,'2'-7'0'0,"4"7"-142"15,4 0 76-15,3 1 35 0,2 4-50 16,4-2-40-16,-2 2-6 0</inkml:trace>
  <inkml:trace contextRef="#ctx0" brushRef="#br3" timeOffset="65014.3849">26307 5167 577 0,'-16'-10'0'0,"1"3"-45"0,-4 7 45 0,2 3 49 16,0 6-25-16,1 3-4 0,0 6 19 16,3 3-14-16,4 4-12 0,3 4-2 15,2 2 6-15,3 2-2 0,3 0-4 16,8-1-5-16,3-2-4 0,2-4-2 16,6-6 0-16,0-5-1 15,5-4-3-15,2-6-7 0,0-5-2 16,2-4-9-16,-1-4-14 0,-3-6-27 15,-2-4-29-15,-5-5-49 16,-4-4-75-16</inkml:trace>
  <inkml:trace contextRef="#ctx0" brushRef="#br3" timeOffset="65185.3746">26492 4981 423 0,'0'-7'205'0,"-2"6"-200"16,2 3-2-16,-2 14 21 15,3 6-7 1,0 7-15-16,1 6 11 0,1 4 5 0,1 2-12 0,1 3-5 16,-2 0-1-16,1-1-3 0,-3-2-17 15,-1-4-16-15,0-2-17 0,-4-6-34 16,-4-6-24-16,-3-8-59 16,-4-6-55-16</inkml:trace>
  <inkml:trace contextRef="#ctx0" brushRef="#br3" timeOffset="65448.993">26381 5354 360 0,'-1'-22'102'0,"2"5"-59"16,6 5 4-16,5 3 23 0,2 4-34 16,5 0-29-16,4 1-5 15,1-1-2 1,4-1-1-16,1 0-11 0,0-3-1 0,-1 1 1 0,1-1 6 16,-4 0 6-16,-4 0 1 0,-3 1 1 15,-4 1 3-15,-4 2 6 16,-4 2 4-16,-2 3 1 0,-3 0 7 15,-1 3 7-15,0 7 12 0,-3 3 2 16,1 7-3-16,0 0-16 0,0 6-14 16,1 1-7-16,2-1-4 0,4-1-4 15,1-3-16-15,4-6-15 16,-2-3-20-16,3-6-35 0,-1-7-44 16,-2-4-40-16,-5-10-78 0</inkml:trace>
  <inkml:trace contextRef="#ctx0" brushRef="#br3" timeOffset="65559.5925">26666 4950 42 0,'0'9'0'0</inkml:trace>
  <inkml:trace contextRef="#ctx0" brushRef="#br3" timeOffset="65875.8067">26787 5163 196 0,'10'2'65'0,"-3"1"-30"0,-1 3 26 15,-1 2 18-15,1 4-18 16,-4 0-20 0,2 6 7-16,-3 3-8 0,1 5-9 15,-1 3-9-15,1 3-4 16,-2 2-3-16,1-3-2 0,1 1-9 15,2-4-1-15,2-6 0 0,4-3-1 16,1-8-1-16,5-7 1 0,-2-4-1 16,4-4-1-16,0-9 3 0,0-6-3 15,-3-8-7-15,2-2-1 16,-6-5-9-16,-4-4-4 0,-5 2-2 16,-4 2 6-16,-9 3 7 0,-5 4 4 15,-5 5-5-15,-2 5 11 16,0 5 1-16,1 5 9 0,2 3-3 15,2 4-2-15,5 8-5 0,3 3-30 16,3 0-84-16,5 1-78 0,1-2-85 16</inkml:trace>
  <inkml:trace contextRef="#ctx0" brushRef="#br3" timeOffset="66209.3542">27058 5235 778 0,'-8'7'0'0,"-2"5"-8"16,1 9 8-16,3 2 8 0,1 2 11 16,5-2-11-16,1 0 9 0,4-2-7 15,3-4-5-15,0 0-2 0,2-5-1 16,2-3-1-16,-3-5-1 0,1-4-1 16,2-8-4-16,-3-8-5 15,3-6-2-15,0-7 4 0,0-6 3 16,0-4-1-16,2-2 5 0,-2 2 1 15,3 1-1-15,-3 4 1 16,1 7 0-16,-4 6 0 0,0 8 13 16,0 8 2-16,-2 5-2 0,0 8-13 15,1 6 0-15,-1 7 0 0,1 6 5 16,-2 3-3-16,0 4-2 16,-2 0 0-16,-1 2-14 0,2-4-13 15,-3-1-23-15,1-5-40 0,-3-6-44 16,0-8-61-16</inkml:trace>
  <inkml:trace contextRef="#ctx0" brushRef="#br3" timeOffset="66653.5134">25956 6046 748 0,'-22'-1'0'0,"5"1"-94"16,3 9 94-16,4 7 6 0,4 0 1 16,2 5-1-16,3 4 11 15,1 4-6-15,4 4-3 0,2 2-6 0,1 0 0 16,4 0-2 0,1-3 0-16,0-3 1 0,4-5-1 0,1-4-2 0,5-5 1 15,-2-9-1-15,4-3 0 16,-2-3 0-16,5-10-4 0,-2-6-18 15,0-4-25-15,-4-7-37 0,-3 0-34 16,-5-4-38-16,-8 0-51 0</inkml:trace>
  <inkml:trace contextRef="#ctx0" brushRef="#br3" timeOffset="66903.4957">25947 6167 625 0,'-7'0'16'16,"2"0"-16"-16,6 3-6 15,4-2 2-15,6-1-12 0,1 0 0 16,3 0 14-16,2-6 2 0,1-2-2 16,-3-2-1-16,1 0 2 0,-6-2 1 15,-1 0 0-15,-6 0 2 16,-3-1 0-16,-6 1 8 0,-6 0 7 16,-3 1 7-16,-4-1 1 0,-3 5 1 15,2 1-1-15,1 3 9 16,2 3 6-16,4 1-8 0,2 6-27 15,3 1-5-15,6 4-12 0,2 0-22 16,7 0-28-16,6-1-36 0,7 0-35 16,2-4-43-16,4-2-44 15</inkml:trace>
  <inkml:trace contextRef="#ctx0" brushRef="#br3" timeOffset="67211.1347">26221 6191 692 0,'0'-5'0'0,"-1"2"-10"16,1 1 3-1,6 2 7-15,2-1 3 0,5 0 3 16,3 1 4-16,2 0-6 0,0 4-4 16,3 5 0-16,-1 3-1 0,-1 4-1 15,0 3 0-15,-2 3 1 0,-4 1-1 16,-3 0-1-16,-2-1 2 0,-6 2-1 15,-2-4 2-15,-2-1 1 16,-6-3 0-16,1-4 2 0,-2-5 1 16,0-6 9-16,2-1 6 0,1-9 2 15,1-7-5-15,2-6-11 0,2-5-5 16,0-3-8-16,2-3-9 16,5-4-17-16,3 3-28 0,2 0-38 15,1 5-23-15,2 4-2 0,-1 3-18 16</inkml:trace>
  <inkml:trace contextRef="#ctx0" brushRef="#br3" timeOffset="67595.339">26567 6109 150 0,'3'2'258'0,"0"0"-203"0,-1 1-54 16,3 0 61-16,0 2 15 0,1-1-22 15,1 3-6-15,5 0-9 0,0 1-14 16,1 1-11-16,1 2-7 15,-1 2-1-15,0 2-2 0,-2 2-2 16,0 2-2-16,-4 0 0 0,-2 3-1 16,-3-2 0-16,-1 2-2 0,-3-3-2 15,-3-2-2-15,-4-4-2 0,0-3-2 16,-2-4 3-16,0-4 7 16,0-2 1-16,2-7 0 0,5-8-1 15,1-6-8-15,6-8 0 0,0-5 1 16,7-5 0-16,2-2 6 15,3 0-7-15,1 0-10 0,0 6-12 16,0 4 2-16,-1 9 16 0,1 6 9 16,-4 7-6-16,-3 5-1 0,1 3-1 15,-4 2 2-15,-3 7-3 16,0 3-6-16,-3 4 1 0,1 2-5 16,-2 1-7-16,1 1-27 15,0 2-29-15,0-4-17 16,2-2-13-16,-2-5-37 0</inkml:trace>
  <inkml:trace contextRef="#ctx0" brushRef="#br3" timeOffset="67892.2099">26953 6036 683 0,'2'-8'21'0,"-3"4"-21"0,-1 4-3 15,-2 4 3-15,2 6 31 16,-1 5-10-16,2 6 13 0,1 2-10 15,-2 4-13-15,4 1-7 0,1 1-1 16,3-2-3-16,1-3-2 0,2-3-2 16,6-4-2-16,-2-4-3 0,2-4 3 15,1-6-1-15,0-3 0 16,-1-3 3-16,-1-9-1 0,-2-5-3 16,0-5-3-16,-4-5 1 0,-3-4 1 15,-3-2 9-15,-3 1 1 16,-4 1 2-16,-5 6-2 0,-7 4 3 15,-1 4 0-15,-1 7-4 0,-1 3-1 16,1 4-4-16,2 3 1 16,3 0-13-16,3 0-39 0,4 2-52 15,1-1-49-15,3-1-33 0</inkml:trace>
  <inkml:trace contextRef="#ctx0" brushRef="#br3" timeOffset="68202.9086">27108 5995 523 0,'8'-5'62'16,"1"1"-56"-16,-2 3-6 0,2 1 14 0,1 0 20 0,4 5-9 16,2 2 1-16,-1 3-4 0,1 5-4 15,-1 4 0-15,0 5 5 0,-2 2-8 16,-4 2-11-16,-2 2-2 0,-2 2-2 16,-4-5-3-16,-2-1 0 15,-5-5 2-15,-2-6 1 0,-3-7 1 16,-3-5 8-16,2-4 15 15,-2-10 9-15,3-8 5 0,5-7-5 16,2-7-5-16,3-4-9 0,6-4-1 16,4-2-8-16,7 1-8 0,1 1-2 15,3 3-9-15,1 4-24 0,3 4-29 16,0 2-40-16,0 6-31 0,-2 1-43 16,-4 3-47-16</inkml:trace>
  <inkml:trace contextRef="#ctx0" brushRef="#br3" timeOffset="68419.6944">27606 6097 1009 0,'-16'0'0'0,"-1"4"-253"16,3 3 108-16,-4-4 19 0,0-8-187 15</inkml:trace>
  <inkml:trace contextRef="#ctx0" brushRef="#br3" timeOffset="83903.0961">16179 10439 79 0,'1'-11'29'0,"1"1"-29"15,2-2-9-15,-2 1 9 0,1 1 5 16,-1-1 8-16,1 2 11 15,-1 1 11-15,0-2-8 0,0 1-5 16,1 1 0-16,0 1-4 0,1 0 4 16,1 5-6-16,0-1-4 0,1 3-3 15,-1 3 2-15,0 4 4 16,-1 5 4-16,-1 3 4 0,-1 6-3 16,-2 4 6-16,0 3-5 0,0 1-6 15,-3 0-5-15,2-2-4 0,0-1 1 16,1-8-3-16,0-2 4 15,1-7-7-15,1-5 4 0,3-5-5 16,-1-5 1-16,2-9 13 0,-1-4 7 16,0-10-9-16,-2-6-7 15,0-5-3-15,-1-3-1 0,-2 2 0 16,0 4-1-16,0 5 0 0,-1 9 3 16,0 9 6-16,0 6 2 0,1 7 12 15,0 4-19-15,3 7 1 0,0 6-5 16,3 6 10-16,-1 6 10 15,1 4 0-15,-1 5-11 0,1 0-3 16,-2 0-4-16,2-5 0 0,-1-3-1 16,1-6-1-16,-1-8-2 0,0-5-2 15,-1-7 3-15,0-4-5 16,-3-8 2-16,-1-5 4 0,0-7 5 16,0-5-1-16,-3-5-3 0,-2-2-1 15,0-4-1-15,0-1-1 0,-1 6 2 16,1 5 0-16,-1 6-2 15,3 6 2-15,0 9 12 0,1 5 6 16,2 3-7-16,0 6-9 0,0 7 1 16,3 3-1-16,1 4 3 0,2 3 0 15,0 1-1-15,1-2-3 16,-1-4 1-16,1-5-1 0,0-4-1 16,-3-4 0-16,0-4 0 0,-3-2-1 15,-1-4 1-15,0-5 1 16,-2-1 6-16,-3-4-3 0,-3-1-4 15,0 0-6-15,1 0-2 0,-2 3-3 16,-1 5-7-16,1 3-11 0,-2 3-28 16,-2 0-58-16,-1-5-103 0</inkml:trace>
  <inkml:trace contextRef="#ctx0" brushRef="#br3" timeOffset="85352.1079">16412 10173 28 0,'0'2'39'0,"0"-2"-14"15,0 0 7-15,0-1-6 16,0 1-2-16,-1 0 2 0,0-1 5 15,-1 0-2-15,-1 0-13 0,1-1-4 16,-1-2 3-16,0-2-1 0,0-2 9 16,-1-4-2-16,0-4-2 15,0-3-2-15,0-4 2 0,-2-5-1 16,2-2 3-16,0-3 0 0,1-1 0 16,0-3 1-16,0-3 2 15,1 1-4-15,-1 0-6 0,2-2-6 16,0 0-1-16,1 0 1 0,0-1 2 15,0 0 0-15,-2-1-4 0,4-2-3 16,0 0 2-16,-1 0 2 0,1-1 3 16,-1 1-6-16,-2-1 5 15,1 2-1-15,0-2 3 0,-2 0-3 16,-1 0 0-16,-1-2 0 0,1 0-1 16,2-1 1-16,-1 0 1 0,2 3 2 15,0-1 2-15,0 2 3 16,2 1 1-16,1 1-3 0,0 2-6 15,1 1 0-15,-1 0-4 0,1 1 0 16,0 0-2-16,0-1-1 0,0-1-1 16,0-1 0-16,-2 1 0 0,2-2 3 15,-2 2-3-15,-1-1 0 0,-1 1 1 16,0 0-1-16,0 2 0 0,0 2 0 16,-2-1-1-16,0-1 1 15,-2 3 2-15,0-3-2 0,0 2 0 16,-1-1 0-16,0 1 0 0,1-1 1 15,0 1-1-15,-2-1 0 0,4 0 0 16,-1-1 0-16,3 0 0 16,0-1 0-16,0 0 0 0,3 3 0 15,-1-1-1-15,1 3 0 0,1 2 1 16,-2 0 0-16,1 3 1 0,-1-1-1 16,1 0 0-16,0 1-1 0,0-1 1 15,-1 2 0 1,-1 3-1-16,1 1-3 0,-1 4 4 15,0 2 1-15,0 4 0 0,0 0-1 16,0 6-1-16,2-3 1 0,0 2 0 16,0-2 0-16,0 3 0 0,0-2-1 15,0-1 2-15,0 4-2 16,0-2 0-16,-1 3 1 0,0 1-1 16,-1 2 0-16,1 1-3 0,1 2-5 15,-2 1-15-15,0 0-20 0,0 1-11 16,-1 6-16-16,0 0-25 15,-1 3-42-15,-4-1-68 0</inkml:trace>
  <inkml:trace contextRef="#ctx0" brushRef="#br3" timeOffset="85945.8234">16169 7184 508 0,'-10'-7'0'15,"3"0"-66"-15,3 1 65 0,0 1 1 16,2-1 23-16,2-5-15 16,1-2 4-16,5-2 11 0,5-4-7 15,3-2-4-15,3-4 3 0,3-1-1 16,2-2-2-16,0 0 2 0,1-1-4 15,-1 0-2-15,-2 2 2 16,-2 1 0-16,-2 4 2 0,-4 3 8 16,-3 4-1-16,-2 3-3 0,-3 7 1 15,-2 0-6-15,-2 4 1 16,0-2 5-16,0 3 1 0,0 0-3 16,1 0-7-16,1 0-1 0,0 3 1 15,2 0-5-15,3 3 5 0,4 3 2 16,0 4 2-16,4 5 0 15,0 5-2-15,4 6 7 0,1 5-4 16,1 7-6-16,2 3-3 0,3 8-2 16,2 5-2-16,4 4-7 0,4 6-31 15,0-2-38-15,0-2-83 16,-7-10-139-16</inkml:trace>
  <inkml:trace contextRef="#ctx0" brushRef="#br3" timeOffset="139622.5698">11267 15763 341 0,'-11'-7'5'0,"6"3"-5"0,5 6 5 0,1 10-5 0,3 6-9 16,3 4 5-16,2 3-3 0,4 2 7 16,2 0 1-16,1-1 1 15,0 0 1-15,1-6 1 0,-2-1 0 16,1-6 1-16,-2-2 2 0,2-8 2 16,-1-2 1-16,1-5-4 0,1-8 2 15,2-5-2-15,1-3-3 16,-2-6 1-16,-1-5-4 0,-4-1-5 15,-4-1-1-15,-5-1-4 0,-3 4 6 16,-1 5 4-16,-2 4 7 0,-2 8 16 16,0 7 16-16,0 4 8 15,2 4-7-15,2 0-20 0,0 8-18 16,0 0-1-16,1 1 6 0,3 6 5 16,2 3 1-16,0 1-2 0,3 1-2 15,2 3-3-15,0-2-2 16,3-2-3-16,2 0 1 0,0-4-2 15,3-5-8-15,0-4-19 0,1-2-26 16,0-5-30-16,0-6-38 16,-5-5-37-16</inkml:trace>
  <inkml:trace contextRef="#ctx0" brushRef="#br3" timeOffset="140022.9259">11739 15625 476 0,'-7'3'6'15,"5"9"-11"-15,2 8 6 0,2 6-1 16,4 3 3 0,1 1 1-16,0 0-1 15,2-3-2-15,1-3 1 0,-1 0-1 0,-1-6 2 16,0-3 1-16,-2-4-4 0,-1-4 1 16,-1-4 3-16,-1-4 3 0,1-4 10 15,-1-7 6-15,2-5 1 16,-1-5-12-16,1-5-9 0,-1-2-2 15,0-1-1-15,0 0-4 0,-2 6 4 16,1 3 0-16,1 5 3 0,-2 8-2 16,2 2 1-16,1 5 2 15,3 2-4-15,4 4 1 0,-1 2 1 16,2 4 7-16,2 5 2 0,-1 1 0 16,-1 4-6-16,-1 2-3 0,-1-1 1 15,-2 2 0-15,0-3-3 16,0 0 0-16,1-2-3 0,-1 0-17 15,1-2-14-15,4-3-10 0,0-2-26 16,3-7-32-16,-2-5-40 0,-1-7-59 16</inkml:trace>
  <inkml:trace contextRef="#ctx0" brushRef="#br3" timeOffset="140903.7355">12149 15400 338 0,'-2'-5'0'0,"2"3"0"16,1 6-6-16,5 10-5 15,2 4 11-15,1 2 11 16,0 8 15-16,4 5 14 0,-1 7-4 0,0 1 0 0,3 5-6 16,-2 1-5-16,2 0-9 0,0-3-6 15,0-9-5-15,-3-4 5 16,1-5-7-16,-4-8 9 0,-2-5-3 15,-3-5-5-15,-1-3 1 0,-2-5-5 16,-1 0 1-16,-1-5 2 0,-6-3 9 16,-3-3-10-16,-6-3-2 15,-3-1-12-15,-3-2 4 0,-1 2 7 16,-1 2-3-16,2 6 1 0,1 3 3 16,2 2 6-16,4 8 12 15,1 7 2-15,6 2 0 0,4 4-11 16,4 2-2-16,1-4 1 0,6 3 5 15,6-6-5-15,2-2-2 0,5-2-1 16,3-3-2-16,4-7 2 16,1 2 1-16,4-4-3 0,-1-3-3 15,3-7 3-15,-2-3-8 0,0-3 2 16,0-7-9-16,-3-1-4 0,-2-6-14 16,-6-2 6-16,-2-5-10 15,-6 0 9-15,-5-1 2 0,-7 2 5 16,-1 2 6-16,-5 3 8 0,-5 8 4 15,-1 8 3-15,-3 8 9 0,0 9 29 16,-2 10 5-16,0 9-19 0,-1 10-13 16,4 4 7-16,2 2 8 15,4 2-4-15,6 0-4 0,3-4-3 16,12-2-1-16,3-8-9 0,7-2-4 16,3-7-3-16,3-3-1 0,1-5-2 15,2-6 2-15,-2 0 0 16,0-7 0-16,-2-3 2 0,-3-4-4 15,-4-5-1-15,-4-3-3 16,-4-2-7-16,-5-3 3 0,-4-3-4 0,-4-1 12 16,-1-2-3-16,-7 1-4 15,-2 3-1-15,-3 8 9 0,0 7 1 16,-1 10 7-16,-2 4 15 0,2 11-10 16,0 3-8-16,1 2 2 0,2 1 3 15,3-3 3-15,5-1-3 16,2-3-2-16,4-1-4 0,6-3-3 15,3-1 0-15,4-3-3 0,2 0 2 16,3-2-1-16,0-5 2 0,2-2-4 16,0-1-3-16,-1-1-6 15,-1 1-3-15,-2 1-2 0,-3 4 12 16,-2 5 4-16,-2 6 0 0,-5 7-3 16,-1 7 4-16,-2 7 1 0,-3 5 9 15,1 0 3-15,-2 3-2 16,2-5 1-16,1-5-3 0,3-3-1 15,4-7-6-15,0-5 0 16,4-4-1-16,5-5-3 0,3-1-13 16,3-5-34-16,1-5-75 0,-2-7-84 15,-3-5-151-15</inkml:trace>
  <inkml:trace contextRef="#ctx0" brushRef="#br3" timeOffset="141555.1777">13164 15729 679 0,'0'-13'0'0,"2"3"-57"15,14 4 8-15,5 1-24 0,2-4 35 16,0-5-3-16,2-3 22 15,-3-1-3-15,-3-4-5 0,-6-2 7 16,-4 2 20-16,-3-6 2 0,-4 0 6 16,-2-1 3-16,-5 0 5 15,-3 0-4-15,-2 1-3 0,-3 7 2 16,1 3 20-16,-1 9 8 0,-2 6-4 16,1 5-7-16,-1 11-14 0,1 8-7 15,0 8 9-15,2 6 15 0,0 8 0 16,5 7 14-16,4 4-4 15,4 4-11-15,1-1-2 0,8 4-6 16,5-4-13-16,1-2-2 0,1-1-1 16,3-4-2-16,-2-4-1 0,2-3 3 15,0-5-5-15,-1-3-1 16,0-6 2-16,-3-6-2 0,1-6 0 16,-2-9-2-16,-2-5 0 0,0-4 0 15,1-10 2-15,-2-9 0 0,0-7 2 16,-4-9 0-16,-3-4-2 15,-5-6-14-15,-2-3 2 0,-9 0-3 16,-7 1 4-16,-5 3 3 0,0 8 0 16,-3 6 8-16,3 8-4 15,2 10 4-15,8 7-5 0,5 5-9 16,5 1-48-16,4 6-52 0,9 1-70 16,2-2-16-16</inkml:trace>
  <inkml:trace contextRef="#ctx0" brushRef="#br3" timeOffset="141766.2146">13628 15695 545 0,'1'12'0'0,"-1"6"-4"0,3 5 3 16,0 7 1-16,1-1 4 0,0 0-3 15,2-2-1 1,-2 0 4-16,0-2-2 0,0-3-3 15,0-4 2-15,0-3-2 0,1-5-5 16,0-7-43-16,-1-5-49 16,-3-8-39-16,-1-7-89 0</inkml:trace>
  <inkml:trace contextRef="#ctx0" brushRef="#br3" timeOffset="141916.9639">13575 15429 566 0,'-2'-3'0'0,"2"3"-56"16,8 7-81-16,6 5-42 0,-1-2 25 15</inkml:trace>
  <inkml:trace contextRef="#ctx0" brushRef="#br3" timeOffset="142150.084">13875 15420 696 0,'-4'9'0'0,"4"6"0"15,1 11-14-15,5 8 14 16,5 0 2-16,1 5-1 16,0 0-1-16,3 1 1 0,-2-1 2 0,0-1-3 15,-4-1 2-15,-3-1-1 0,-2-4-1 16,-1 0-6-16,-2-3-13 15,-1-1-24-15,-4 1-15 0,-3-2-40 16,-4-5-49-16,-3-5-50 0</inkml:trace>
  <inkml:trace contextRef="#ctx0" brushRef="#br3" timeOffset="142337.0305">13803 15681 551 0,'4'-11'0'16,"6"0"-2"-16,8 0 2 0,8 0 0 16,4 4 0-16,3-6-11 15,6-1 9-15,0-1-7 16,1-1-10-16,-2 2-34 0,-4-2-32 0,-5 0 16 16,-6-2-33-16,-6 0-26 0</inkml:trace>
  <inkml:trace contextRef="#ctx0" brushRef="#br3" timeOffset="142475.7934">14198 15382 99 0,'-3'-5'139'0,"0"4"-16"0,-1 8-46 16,2 10-35-16,2 10-24 0,0 8 20 16,1 7 17-16,-1 6-15 0,1 3-15 15,5-2-11-15,-1-1-5 16,0-4-4-16,2-5 2 0,0-2-2 16,0-6-5-16,-3-5-1 0,-2-2-29 15,-2-7-32 1,-3-5-27-16,-5-5-28 0,-3-7-26 15,-2-3-10-15</inkml:trace>
  <inkml:trace contextRef="#ctx0" brushRef="#br3" timeOffset="142716.7471">14108 15790 33 0,'-11'-17'113'15,"4"5"-9"-15,4 6-25 0,3 0-10 16,2 3-10-16,10 1-30 0,4-4-18 16,4-1 9-16,2-1-3 15,4-3 2-15,1 1-3 0,0 0-6 16,1-2 10-16,-1 1-1 15,-1 2 3-15,-2 1 2 0,-4 2-3 0,-1 4 11 0,-3 3-1 16,-1 3-8-16,-1 8-6 0,-1 4 0 16,-3 4 0-16,0 3-1 15,-2 3 5-15,-2 3-4 0,-1 0-7 16,-3-2-6-16,0-1 0 0,-2-7-4 16,0-2-24-16,-4-4-35 0,-3-6-42 15,-3-4-75-15,1-5-87 16</inkml:trace>
  <inkml:trace contextRef="#ctx0" brushRef="#br3" timeOffset="142841.7343">14378 15490 4 0,'5'2'0'16</inkml:trace>
  <inkml:trace contextRef="#ctx0" brushRef="#br3" timeOffset="143598.8809">14604 15636 419 0,'0'11'35'16,"0"5"-25"-16,1 4-9 0,-1 9 7 31,0 3 41-31,0-1-18 0,0-2-12 15,0-2 4-15,0 0-4 0,-2-4 2 16,0-4 0-16,-1-3-2 0,0-7-11 16,1-3 0-16,0-4 2 0,-1-8 10 15,3-3 6-15,0-8-25 16,3-5-1-16,4-5-2 0,2-5-2 16,6-2-19-16,-1-4 0 0,1 5-3 15,-1 1-3-15,-1 10 17 0,0 7 12 16,-2 9 4-16,-1 6 1 0,1 9-1 15,0 5-4-15,2 4 11 16,-3 5 6-16,0 4-2 0,2 0-5 16,0-2-8-16,2 0 0 0,1-6 0 15,3-4-2-15,1-5-10 16,3-5-11-16,0-4-2 0,0-6-5 16,-1-7-13-16,-2-4-13 0,-2-5 4 15,-2-7 7-15,-3-2 34 0,-3-4 9 16,-4-2 0-16,-4-3 1 0,-1 3 1 15,-5 2 1-15,-6 6 3 16,-1 9 29-16,-4 7 34 0,0 11 3 16,-1 3-15-16,0 12-28 0,2 5-5 15,1 7 4-15,1 2 13 16,5 3-13-16,3-1-10 0,5 0-5 16,2-2-7-16,7-3-4 0,7-4-2 15,1-5 0-15,4-2 1 0,-1-5-1 16,-2-1-1-16,0-4-5 0,-2 2-2 15,-1-1 3-15,-2 3 3 16,1 11 2-16,-3 6 0 0,-1 12 0 16,-1 10 4-16,-1 10 3 0,-3 5 3 15,0 4-5-15,-4-2 2 16,-1-3-5-16,-1-5 0 0,-5-8 0 16,-3-6 1-16,-3-10-1 0,-3-7 2 15,0-8-1-15,-2-7-1 0,-1-6 1 16,1-5 1-16,1-7-2 0,2-9-2 15,1-5 1-15,5-6 2 16,2-8-2-16,4-4 3 0,2-8-1 16,4 0 3-16,6-4-4 0,4-3-1 15,3 2 2-15,3 2-1 16,3 5 2-16,4 2-4 0,5 7-5 16,4 2-11-16,2 5-32 0,4 4-30 15,0 5-50-15,-4 3-50 0,-1 1-98 16</inkml:trace>
  <inkml:trace contextRef="#ctx0" brushRef="#br3" timeOffset="144208.087">16081 15748 680 0,'8'-13'1'16,"6"5"-2"-16,9 5 1 0,5 2 0 15,3 2 0-15,4 1 1 16,5-3 0-16,0 2-1 0,3-3 0 16,-1 1 0-16,-2-3-6 0,-1 0 6 15,-1 1 3-15,-5-2-1 0,-2 0-1 16,-4 1-1-16,-5 1 0 16,-4 0 3-16,-5 1-3 0,-2-1-3 15,-6 2-26-15,-4-2-58 0,-4 3-36 16,-10-5-43-16,-3-4-87 0</inkml:trace>
  <inkml:trace contextRef="#ctx0" brushRef="#br3" timeOffset="144615.8742">16289 15524 212 0,'-7'0'79'0,"-1"4"-79"15,1 4-2-15,-1 4 2 0,-4 2 17 16,-2 3-4-16,-3-1 15 0,-1 2 5 16,-1 1 2-16,-2 0-2 15,3 0 7-15,-1 1-10 0,5-2-4 16,0 0 0-16,4-3-2 0,3-3-6 15,0-3-6-15,5 1-4 0,0-4-2 16,2-2-3-16,0 1-1 16,5-2 1-16,2 0-2 0,2 1 2 15,1 1 2-15,5-1 3 16,-1 1 4-16,4 3 3 0,1-1-3 16,4 6-4-16,0 0-4 0,5 4 1 15,0 2-5-15,4 4-2 0,2 3-11 16,2 0-44-16,-2-2-53 0,0-4-71 15,-3-10-113-15</inkml:trace>
  <inkml:trace contextRef="#ctx0" brushRef="#br3" timeOffset="145693.9708">18250 15250 226 0,'-1'-6'10'0,"0"5"-10"16,4 3 21-16,2 11-1 15,4 8-12-15,-1 8 18 0,1 5 27 16,1 7-8-16,1 5-10 0,0 3-7 16,0 1-11-16,-1 1-4 15,1-7-4-15,0-2-1 0,-2-7 0 16,-2-6-1-16,-1-8 11 0,0-6-4 15,-3-5 1-15,-1-5 0 0,-1-4-4 16,1-5-3-16,0-9 10 0,0-5 10 16,2-6-21-16,-1-7-7 15,1-4 0-15,3-1-1 0,-1-1-1 16,1 4 1-16,2 3 1 16,0 5 0-16,1 10-1 0,0 8 1 15,3 7-5-15,1 4 2 0,2 9-1 16,2 4 2-16,2 1 2 0,-1 4 0 15,-1 0 0-15,-1 0 1 0,-4 3-1 16,0-1 2-16,-2-1 0 0,-1 0 0 16,2-1-2-16,-2-3 2 15,2-2-2-15,1 0 0 0,0-6 0 16,5-4-20-16,-2-3-36 0,2-4-37 16,-1-7-35-16,-1-7-30 15,-3-7-45-15</inkml:trace>
  <inkml:trace contextRef="#ctx0" brushRef="#br3" timeOffset="145850.2103">18838 15522 439 0,'-4'-1'50'0,"1"4"-38"15,2 10 6-15,0 4-6 0,2 5 2 16,-1 3 6-16,7-1 1 16,-1 0-12-16,4-4-5 0,4-1-2 15,-1-3 0-15,0-3-2 0,3-3-25 16,-4-7-50-16,-1-3-35 0,-5-6-49 15,-4-9-75-15</inkml:trace>
  <inkml:trace contextRef="#ctx0" brushRef="#br3" timeOffset="145963.8452">18821 15346 411 0,'-12'-15'1'15,"3"4"-1"-15,8 8 0 0,2 4-2 16,6 1-57-16,3 3-57 0,3 0 14 15</inkml:trace>
  <inkml:trace contextRef="#ctx0" brushRef="#br3" timeOffset="146338.2712">19135 15586 79 0,'5'-9'120'0,"-3"-3"-99"16,0-3 7-16,-1-2 15 0,1-7-2 0,-3-1-17 15,0 2 3-15,-4-2-3 16,-3 5-6-16,-2 5 0 0,0 7 0 0,-3 7-5 0,0 2-1 16,0 11 4-16,1 5-3 15,1 4 6-15,4 4 9 0,4 2 0 16,3 5-6-16,5 3 0 0,7 3-7 16,3 3-4-16,4 4-5 0,1 0-3 15,1 1-1-15,0 1 0 0,-2-3 2 16,-4-3-4-16,-5 0 3 15,-3-4-2-15,-6-2-1 0,-5-4 0 16,-9-4-2-16,-3-5 2 0,-4-8-1 16,0-4 1-16,0-10 0 15,3-7 3-15,2-13-1 0,4-7-1 16,5-10-1-16,4-3-7 16,3-5-17-16,4 0-6 15,6-1 2-15,3 6 3 0,2 3-5 0,4 4-25 16,2 3-37-16,2 2-34 0,-2 0-36 15</inkml:trace>
  <inkml:trace contextRef="#ctx0" brushRef="#br3" timeOffset="146675.1803">19343 15303 183 0,'0'-7'208'31,"-3"6"-203"-31,3 5 14 0,0 13-13 16,0 9 12-16,1 7 23 0,2 4 9 15,0 4-9-15,4 3-16 0,0 0-1 16,1 1-7-16,0-2-5 0,3-3-6 16,-3-7-4-16,0-6 2 0,-2-8-1 15,0-6-1-15,-2-12-1 16,-1-2 1-16,1-13 9 0,0-4 6 16,1-5-6-16,1-5-10 0,2-4-1 15,-1 1-1-15,1 0-2 16,-1 3-4-16,0 6 1 0,-1 7 5 15,-1 6 1-15,0 7 4 0,1 7-2 16,4 10 1-16,2 7-3 0,4 0 9 16,0 4 2-16,3-1-2 15,-1 2-2-15,1-5-6 0,-3-1-1 16,-1-5-1-16,-1-5-23 0,-1-2-32 16,-1-7-34-16,-1-4-45 15,-2-5-60-15</inkml:trace>
  <inkml:trace contextRef="#ctx0" brushRef="#br3" timeOffset="147111.127">19857 15233 564 0,'0'12'0'0,"2"9"-28"16,4 10 18-16,1 5 10 0,1 4 3 15,0 0-1-15,3 2 5 16,-1-4-2-16,0-1 1 0,1-1-1 16,-1-6-2-16,-1-4 6 0,2-5-2 15,-3-5 0-15,-1-6-2 16,0-5 5-16,1-4-4 0,-1-7 2 16,1-7 4-16,3-6 1 0,3-5-9 15,1-3-4-15,4-3-4 0,0 0-5 16,0 4-2-16,-1 4 0 0,-3 6 4 15,0 9 5-15,-2 6 2 16,-1 2 4-16,-2 10-3 0,1 4 5 16,-1 4 7-16,-2 0-4 15,-2 1-5-15,-4-1 0 0,-2 0 3 0,-1-2-3 16,-5-2-2-16,-5-1 2 16,-4 0 0-16,-4 1-2 0,0-2 1 0,1 0-2 15,3-5-1-15,5 1-2 0,7-4-19 16,3-5-31-16,11-2-57 15,2-10-63 1,3-6-63-16</inkml:trace>
  <inkml:trace contextRef="#ctx0" brushRef="#br3" timeOffset="147282.9993">20341 15391 652 0,'-3'7'0'0,"2"7"-9"15,2 8 5-15,0 5 4 0,0-1 2 16,-1 0-2-16,1-2 0 0,-1-3-2 16,2-2-9-16,-1-3-6 15,0-5-21-15,-1-2-25 0,2-6-33 16,-4-3-49-16,1-7-78 0</inkml:trace>
  <inkml:trace contextRef="#ctx0" brushRef="#br3" timeOffset="147423.443">20341 15270 395 0,'-6'-8'39'0,"4"3"-39"0,2 5-65 16,7 5-75-16,2 4-7 0</inkml:trace>
  <inkml:trace contextRef="#ctx0" brushRef="#br3" timeOffset="147837.1029">20673 15402 125 0,'0'-19'29'0,"-3"2"2"0,-3 1 49 0,-2 0-10 16,-1 2-14-16,-2 5-13 0,-1 2 3 15,1 5-3-15,-1 2-1 0,0 10 1 16,1 5-16-16,1 3-2 15,-1 5 6-15,4 3-1 0,1 1-6 16,2 0-6-16,3 0-2 0,1 0-5 16,3-5-1-16,3 2-7 0,2-5 0 15,4-3-2-15,1-8-1 16,3-1 0-16,0-6-4 0,3-6-3 16,0-7 2-16,0-4 3 0,0-5 0 15,-2-3-5-15,-1-2 2 0,-2 1-3 16,-4-1 2-16,-1 5 4 15,-3 3 2-15,-4 8 2 0,0 4 3 16,-4 5 3-16,-3 6 2 0,-2 3-10 16,-2 6 2-16,1 0 5 0,0 1 5 15,4 2-6-15,2-3-1 16,2 1-4-16,6-1-1 0,5-2-2 16,5 0-11-16,2 0-27 0,3 0-43 15,-1-5-61-15,-2-4-69 0,1-3-97 16</inkml:trace>
  <inkml:trace contextRef="#ctx0" brushRef="#br3" timeOffset="148239.0912">21034 15126 360 0,'-7'-5'3'15,"-1"3"-6"-15,2 7-4 0,0 5 1 16,-2 2 6-16,-1 3 0 0,3 1 4 16,1 2 12-16,-1 5 14 0,1-1 7 15,3 4-7-15,1 1-2 0,0-2-5 16,3-1-2-16,4-3-3 16,2-1-3-16,4-1-4 0,0-3 3 15,2-2-5-15,2-1-4 0,0 1-4 16,2 0 0-16,0 0 0 0,0-1 0 15,1 0 2-15,-3 4-1 16,1 1-1-16,-4-1 1 0,-2 0 0 16,-4-1-2-16,-4 0 2 0,-2-2-2 15,-2-2 3-15,-6-2 1 0,-6-2 7 16,-1-3 10-16,-7-2 6 16,0-3 4-16,-4 0 4 0,-1-4-2 15,1-4 1-15,2 0 2 0,5-4 0 16,1 3-11-16,4-2-16 0,1 1-9 15,3 2-22-15,-1-3-68 16,-2-2-102-16,2-3-156 0</inkml:trace>
  <inkml:trace contextRef="#ctx0" brushRef="#br3" timeOffset="148989.0354">21943 15299 333 0,'1'-3'9'16,"2"1"-9"-16,6 1 16 0,6 2-2 15,1 1 9-15,6 0 8 0,9-2 12 16,5 0-9-16,1-2-7 0,7-3-11 16,-3 2-1-16,2 1-10 15,-3 2-4-15,-9-1-1 0,-5 1-10 16,-12 1-48-16,-13-1-86 0,-10-4-148 15</inkml:trace>
  <inkml:trace contextRef="#ctx0" brushRef="#br3" timeOffset="149852.4882">23033 14884 159 0,'-1'-11'13'0,"1"4"-10"0,-3 4 15 15,4 3 7-15,1 3 1 0,-2 6-22 16,0 4 2-16,1 8 36 15,0 6 16-15,1 7 10 0,0 7-17 16,-2 5-15-16,2 4-10 0,2 1-9 16,2 2-4-16,1-2-7 0,0-6-2 15,0-4-1-15,1-6 0 16,1-7-3-16,-3-6-1 0,1-6-13 16,0-4-21-16,0-7-24 0,1-3-39 15,-2-2-35-15,0-10-53 16</inkml:trace>
  <inkml:trace contextRef="#ctx0" brushRef="#br3" timeOffset="150171.8368">23224 15228 431 0,'-6'-5'60'0,"1"4"-54"0,4 4 13 15,1 10-18-15,-2 4 1 0,4 2-2 16,-1 2 10-1,4 0 0-15,3 0-5 0,2 0 1 0,4-3 0 0,1-3-1 0,2-6-1 16,2 0-3-16,0-6-1 16,1-3 2-16,1-4-2 0,-5-6 3 15,0-5 3-15,-4-2-3 0,-3 0 2 16,-5-5 3-16,-3-2-2 16,-4 3 3-16,-9-2 4 0,-7 4-6 15,-4 3-1-15,-5 5 2 0,0 2 4 16,2 5-3-16,1 2-2 0,6 1-7 15,5 4 1-15,8 2-2 16,4 3-25-16,8 3-57 0,7 1-36 16,5-4-19-16,3-2-44 0</inkml:trace>
  <inkml:trace contextRef="#ctx0" brushRef="#br3" timeOffset="150507.7225">23548 15177 421 0,'1'-2'1'0,"1"3"20"15,0 11-8-15,0 7-5 0,2 1 13 16,-2 3-3-16,2 0 4 16,0 0-8-16,3-1-1 0,-1-3 2 15,2-2-1 1,-1-5-11-16,5-8 0 16,0-2-1-16,2-6-1 0,-1-6 4 15,4-4 0-15,-1-1 0 0,0-3-4 16,1 1 0-16,-2 2-1 0,-2 3-2 15,-1 7 2-15,-2 2 0 0,-4 6-1 16,-3 5-8-16,0 6 5 0,0 3 4 16,1 0 1-16,2-1 2 0,0 0-1 15,2-5-1-15,2-6 2 16,3-2-1-16,-1-3-1 0,2-8 1 16,1-7 3-16,1-3-4 0,-3-5 2 15,-1 0 1-15,-4-4-4 16,-4 2 0-16,-2-1 0 0,0-3-6 15,-2 5-16-15,-5 0-40 0,0 2-39 16,2 3-49-16,-1-1-64 0</inkml:trace>
  <inkml:trace contextRef="#ctx0" brushRef="#br3" timeOffset="150886.4496">24402 15061 468 0,'2'0'12'0,"5"5"-3"16,4 11 2-16,3 4 21 0,4 4-2 15,0 3-3-15,2-1-6 16,3-1-13-16,-4-4-4 0,1-4-2 15,0-4 1-15,-3-5-2 0,0-5 3 16,-4-3-2-16,-1-4 20 16,-1-6 9-16,-3-4 9 0,0-5 0 15,2-5-3-15,-4-5-9 0,2-3-12 16,3-4 2-16,-3 1-3 0,2-1-5 16,-1 4-8-16,1 3-2 15,-1 3-16-15,0 6-39 0,-2 7-43 16,-2 6-33-16,-1 4-19 0,2 2-36 15,-1 3-47-15</inkml:trace>
  <inkml:trace contextRef="#ctx0" brushRef="#br3" timeOffset="151242.3333">25011 15119 334 0,'8'-14'8'16,"3"0"-3"-16,-4-2 5 0,-2-1 14 15,-2-1-15-15,-1-2 4 0,-2 3-4 16,-4 0 14-16,-6 7 1 16,-3 3 1-16,-2 5 5 15,-7 3-4-15,0 10-5 16,-3 3-6-16,2 6 8 0,0 4 2 0,3 2-3 16,6 1-6-16,3 1-1 0,8-1-5 15,4-2-7-15,6-4 1 16,6-4-4-16,5-5 0 0,2-5-1 15,3-5 0-15,-1-4-15 0,-1-9-12 16,-1-1-2-16,-2-6 6 0,-5-4 11 16,0 1 5-16,-5 0 7 0,-2 2 0 15,-2 5 1-15,-4 4 0 16,1 5 2-16,-2 5 8 0,-4 5-7 16,2 6-3-16,-2 2 0 0,5 3 1 15,-3 2-1-15,6 2-1 0,4-2 0 16,4 1-5-16,3-1-15 15,-1-1-30-15,4-4-23 0,-3-1-21 16,3-4-14-16,-5-5-4 0,0-2-1 16</inkml:trace>
  <inkml:trace contextRef="#ctx0" brushRef="#br3" timeOffset="151634.3817">25185 15154 22 0,'1'-29'67'16,"1"-1"-18"-16,1 4-4 0,0 1 8 15,1 6 0-15,1 5 15 0,-3 6 11 16,3 6-14-16,2 2-29 15,1 10-33-15,4 4-3 0,4 3 1 16,3 4 0 0,0 5 0-16,1 1 0 0,-1 1 1 0,-1 3-2 0,0-4 0 15,-5 0-2-15,-1-4-10 16,-1-4-3-16,-6-4 1 0,-3-4 0 16,-1-5 1-16,-1-5 5 0,-1-3 5 15,0-3 3-15,1-8 8 0,-1-4-1 16,2-3 3-16,5-4-5 15,2-1-4-15,2-3-1 0,0 2 1 16,2 2 1-16,-3 1 3 0,-1 5 6 16,-1 5-1-16,-2 7 17 0,0 4 6 15,-3 2 0-15,2 8-29 16,-2 5-2-16,2 3 15 0,-1 2 5 16,2 4-2-16,0 1-10 0,2 1-4 15,-1-2-5-15,2-3 3 16,-2 1-3-16,2-1 1 0,0-5-2 15,0-2-1-15,0-1-16 0,1-5-40 16,-2-3-60-16,-1-6-86 0</inkml:trace>
  <inkml:trace contextRef="#ctx0" brushRef="#br3" timeOffset="151790.673">25587 14886 532 0,'0'-4'0'0,"0"5"-21"0,8 8-55 16,3 6-17-16,1-2-4 0,3 0-57 15</inkml:trace>
  <inkml:trace contextRef="#ctx0" brushRef="#br3" timeOffset="152188.9258">25856 15100 438 0,'-5'-17'4'0,"1"5"-4"16,0 6 0-16,-3 4 0 15,-3 1 0-15,-3 2-1 0,1 6 2 16,-4 2 6-16,0 5 22 0,-1 5 7 15,3 6 8-15,1 0-4 0,5 3-6 16,2 2-14-16,4 0-4 0,2-5-5 16,4-2-7-16,4-3-4 15,3-7 2-15,1-4-4 0,2-6 0 16,-1-5 1-16,1-5-1 0,1-7 1 16,-3-3 1-16,1-4-5 0,0-4 3 15,-1 0 2-15,-2-3 2 16,-2 1-2-16,-2 4 1 0,0 3 4 15,-5 5 3-15,0 5 17 0,-2 5 11 16,-1 5 2-16,-2 0-14 0,2 5-17 16,1 8-6-16,-1-1-1 15,2 5 7-15,3 2-6 0,4-2 0 16,2 3-1-16,5-1-1 0,1 0-23 16,1-2-35-16,2-3-44 15,-3-4-41-15,1-2-51 0,-3-7-61 16</inkml:trace>
  <inkml:trace contextRef="#ctx0" brushRef="#br3" timeOffset="152545.4978">26066 15032 517 0,'-5'-2'2'16,"2"4"13"-16,-1 11-9 0,1 5-3 15,0-1 2-15,2 6-1 16,0-2-2-16,1-1-1 0,3-3 1 0,1-3 0 0,-2-2-2 15,2-6-3-15,-1-2 3 0,0-3 5 16,-2-2 9-16,3-6 23 0,-1-6 14 16,2-2-30-16,2-3-15 0,4-4-4 15,0-3-2-15,1 3-1 16,2-2 1-16,0 2 1 0,-1 4-1 16,-2 2 0-16,-3 6 5 0,-1 7 30 15,-2 1 13-15,-1 7-28 0,-2 6-17 16,2 6-3-16,1 2 2 15,-1 4 0-15,2 1 1 0,-1 3-3 16,0-1 0-16,0 0-26 0,-3-1-44 16,2-4-32-16,-1-4-13 0,2-5-37 15,0-9-16-15,1-3 17 16</inkml:trace>
  <inkml:trace contextRef="#ctx0" brushRef="#br3" timeOffset="152937.5085">26399 14855 482 0,'-7'-3'1'0,"1"4"25"15,-2 14-6 1,0 4 8-16,-1 3 13 0,1 2 3 0,2 5-9 0,4-3-14 31,1 2-2-31,2 0-4 0,5-1-2 0,1-3-5 0,5-1-5 0,1-4-3 16,4-2 1-16,1-6 1 15,2-4 0-15,3-4-1 0,2-5-1 16,-1-5-3-16,2-8-4 0,1-7-4 16,-2-1-2-16,-2-5-4 0,-5-2 3 15,-3 0 10-15,-6 0 3 16,-5 4 1-16,-2 1-1 0,-6 6 2 16,-6 5 1-16,-4 7 6 0,-3 5 5 15,-4 3 2-15,-3 8-1 0,0 6 11 16,3 2 3-16,2 4-3 15,7 0 1-15,1 2-1 0,9 0-6 16,2-1-5-16,10-3-5 0,4 4-3 16,5-3-2-16,2-3-3 0,4 2-1 15,3-2-14-15,0-2-44 16,2-2-48-16,-1-5-52 0,-1-6-60 16,1-3-59-16</inkml:trace>
  <inkml:trace contextRef="#ctx0" brushRef="#br3" timeOffset="153046.8689">26921 15018 516 0,'0'-7'25'16,"3"1"5"-16,5 6-20 0,-1 0-10 15,0 0-89-15,-1-6-108 0</inkml:trace>
  <inkml:trace contextRef="#ctx0" brushRef="#br3" timeOffset="158144.5543">12155 17504 192 0,'-12'-6'0'0,"-1"-1"0"0,1 2 7 15,2 2 22-15,0 0-6 0,-1 2 5 16,1 2 24-16,-2 2-7 16,2 8-5-16,2 4-23 0,-1 7-6 15,3 8-1-15,3 4 5 0,3 4-2 16,2 3-5-16,8 1-2 0,3-4-2 15,4-1-4-15,2-6 2 16,3-5 3-16,1-6-4 0,2-8 0 16,-3-6-1-16,0-7 1 0,-2-9-1 15,-3-7 4-15,-2-8 0 0,-5-6 2 16,-5-4 0-16,-4-2-2 16,-3-2 4-16,-8 1 3 0,-6 2 15 15,-4 6 30-15,-3 4-29 0,0 5-5 16,2 5-1-16,3 4-7 0,5 7-9 15,4 1-5-15,7 3-16 16,2 1-52-16,8 2-49 0,6 3-46 16,3 1 51-16,4-2 3 0</inkml:trace>
  <inkml:trace contextRef="#ctx0" brushRef="#br3" timeOffset="158425.8013">12347 17490 376 0,'0'-3'6'0,"0"3"23"15,5 4-15-15,1 4-10 0,4 5-2 0,1 2 10 16,0 6 8-16,1 1-3 16,1 4-6-16,0 1-1 0,3 0 0 15,-1 2-4-15,2-2-1 0,0 0 1 16,-3-1 5-16,-1-4-1 16,0-2-3-16,-4-6-1 0,-3-3-4 15,-1-7 2-15,-2-2 8 0,-2-5 13 16,0-9 24-16,0-3 2 0,1-7-25 15,0-7-18-15,1-4-6 16,0-4-2-16,3-1 3 0,0 1-3 16,3 1-11-16,0 7-24 0,2 5-28 15,1 7-24-15,1 5-20 0,2 5-16 16,-1 2-32-16</inkml:trace>
  <inkml:trace contextRef="#ctx0" brushRef="#br3" timeOffset="158681.7352">12764 17447 302 0,'-1'-2'30'0,"-1"2"28"0,2 0 3 16,0 4-26-16,0 6-32 0,2 2-1 15,3 7 16-15,-2 3 2 0,0 5-1 16,1 4-4-16,-1 3-2 16,0 1-5-16,-1 0 3 0,3 2 1 15,0-4-6-15,0-3 1 0,2-4 0 0,3-4 4 16,3-5 4-16,3-6-12 15,4-5-2-15,3-6 0 0,4-5-1 16,-1-7 0-16,2-7-44 0,-2-3-35 16,-6-4-48-16,-7-2-44 0,-7-5-57 15</inkml:trace>
  <inkml:trace contextRef="#ctx0" brushRef="#br3" timeOffset="158915.6426">12810 17561 425 0,'-18'0'24'0,"7"0"-24"15,6 3 21-15,5 3-19 0,5-1-2 16,4 0-15-16,5-3 6 16,2-1 9-16,4-1 7 0,1-3 0 15,0-4-5-15,0-4 7 16,-1 1-7-16,-5-1 0 16,-4-1 5-16,-5-1-3 0,-6 1 3 0,-2 1 12 15,-10 1 10-15,-2 1 7 0,-4 1-5 16,-2 5-4-16,-2 3-10 0,-1 1-5 15,3 4-8-15,3 4-4 16,4 3-1-16,6 1-2 0,5 1-15 16,3 2-44-16,7 2-30 0,7 1-9 15,0 1-11-15,5-3-22 0,1-1-13 16</inkml:trace>
  <inkml:trace contextRef="#ctx0" brushRef="#br3" timeOffset="159197.5618">13058 17604 392 0,'0'-14'15'0,"0"4"-15"0,1 3 10 16,4 4 4-16,2 2-9 0,1 0 3 15,1 3 11-15,0 7 2 16,4 4 2-16,2 4 0 16,0 5-1-16,1 4-5 0,2 4-5 0,0 3-4 15,-1 2-3-15,-3 1-1 0,-2-3-2 16,-4-3 1-16,-3-6-3 0,-4-6 2 15,-1-6 1-15,-2-4 31 16,-3-4 16-16,-1-2-4 0,0-5-12 16,1-8-14-16,-1-7-6 0,1-10-4 15,3-5-7-15,2-5-3 0,0-4 5 16,3-4-3-16,5 4 0 16,2 2-2-16,3 2-26 0,3 3-59 15,-3 2-74-15,0-1-106 0</inkml:trace>
  <inkml:trace contextRef="#ctx0" brushRef="#br3" timeOffset="159747.9174">13579 17921 264 0,'-4'2'4'0,"1"-1"1"15,0-1 9-15,1 0 14 0,0-1 48 16,-1-6 15-16,0-5-21 0,0-9-16 16,-3-8-16-16,3-8-20 0,-2-9-3 15,1-5-10-15,1-2 3 16,0-1 3-16,1 2 0 0,0 6 0 16,1 3-10-16,1 8 0 0,3 6-1 15,2 7-3-15,1 5-3 0,2 6-11 16,1 5-21-16,1 4-24 15,0 3-28-15,-1 3-23 0,-4 6-32 16,-4 4-8-16</inkml:trace>
  <inkml:trace contextRef="#ctx0" brushRef="#br3" timeOffset="160013.5439">13483 17680 92 0,'0'2'367'0,"0"-2"-363"0,8 0-2 16,8-3-2-16,6-2 5 15,2-3-4-15,3-3 3 0,2-3-1 16,-1 0-1-16,-1-2-1 0,-3 0-2 16,-2 3 2-16,-6 3 1 0,-2 1 0 15,-4 4 1-15,-2 5 8 16,-1 0 6-16,0 3-1 0,-1 9 6 16,1 2 9-16,-1 5 3 0,1 6-3 15,0 1-6-15,-1 3-16 0,1-1-6 16,-1-2 1-16,0 0-3 15,-1-5 0-15,-1-1-1 0,0-3-1 16,0-2-20-16,0-2-41 0,0-4-48 16,1-7-32-16,-1-6-52 0</inkml:trace>
  <inkml:trace contextRef="#ctx0" brushRef="#br3" timeOffset="160138.4978">13798 17469 65 0,'-14'-17'400'15,"4"5"-391"-15,7 2-9 0,3 3-28 16,7 4-75-16,2-1-99 0</inkml:trace>
  <inkml:trace contextRef="#ctx0" brushRef="#br3" timeOffset="160372.8756">14083 17321 672 0,'-6'3'20'0,"2"7"-23"0,4 8 4 16,0 7-1-16,3 4 6 0,1 5-3 15,1-1 5-15,0 4-3 16,2 0-4-16,0 2 0 0,-1 1 0 16,0-1-1-16,1-2 0 0,2-2-3 15,-3-3-27-15,1-3-27 16,1-8-33-16,-1-4-38 0,0-9-15 15,-3-7-71-15</inkml:trace>
  <inkml:trace contextRef="#ctx0" brushRef="#br3" timeOffset="160629.2436">14197 17244 202 0,'5'-3'5'0,"2"3"-5"0,3 12 8 15,1 5 24-15,0 6 23 0,2 6 15 16,-2 7 6-16,-2 5-7 16,1 5-8-16,-1 4-17 0,0 2-10 15,0 3-18-15,1-2-13 0,0 0-1 16,1-3 4-16,-2-7 0 0,0-7-6 15,-1-8-6-15,-2-11-43 16,-4-12-73-16,-2-9-89 0</inkml:trace>
  <inkml:trace contextRef="#ctx0" brushRef="#br3" timeOffset="161191.7248">14214 17597 665 0,'0'-7'7'15,"9"1"-14"-15,10 3 7 0,4 2-2 16,6-3-1-16,4-2 0 16,0-3 3-16,-1 1-3 0,-3-3-3 15,-3 3 6-15,-5 1 0 0,-5-1 1 16,-2 4 5-16,-5 4 8 0,0 0 10 16,-2 9-4-16,0 4 3 15,-1 6-1-15,1 8 2 0,-2 6-9 16,1 3-3-16,1 3-1 0,-1-3-6 15,0-4-5-15,-1-8 0 16,-2-9-3-16,1-6 2 0,0-8 0 16,1-8 1-16,1-8 7 0,2-5 3 15,3-5-9-15,2-4 0 0,4-2-1 16,0-1-4-16,0 3-8 16,-2 5-8-16,-1 6-11 0,-3 9 27 15,-3 5 4-15,0 4 0 0,-1 8-9 16,1 6 8-16,0 1 1 15,4 5 2-15,1-2 6 0,3 2-3 16,-1-3-2-16,1-4-3 0,-1-4-4 16,0-4 4-16,-1-5 0 0,-1 0-2 15,-3-7 1-15,-1-3 1 0,-3-3 0 16,-3-3 0-16,-3 0 0 16,0-2 3-16,-3 3-2 0,-3 1 0 15,0 5 0-15,0 5 2 0,-1 5 16 16,0 6-5-16,3 9-8 0,2 9-2 15,2 9 5-15,0 3 5 16,4 5 2-16,3 3 0 0,2-3-4 16,0-3 3-16,-1-4-15 0,1-5 0 15,-4-5 1-15,-2-4 3 0,-3-1-2 16,-2-2 2-16,-6-2-4 0,-6-4-13 16,-1-5-45-16,-4-7-85 15,-4-12-102-15,-2-14-171 0</inkml:trace>
  <inkml:trace contextRef="#ctx0" brushRef="#br3" timeOffset="161332.2881">14522 17293 759 0,'-1'-5'0'15,"9"4"-3"-15,10 7-84 0,9 3-33 16,5 0-27-16,2-4-88 0</inkml:trace>
  <inkml:trace contextRef="#ctx0" brushRef="#br3" timeOffset="161785.3913">16186 17420 640 0,'-4'2'0'0,"4"-4"-7"0,10 4-36 16,9 7 24-16,6 1 19 15,7 1 5-15,5 0 2 0,4 0 0 16,4-1-5-16,0 1 0 0,3-2-2 15,-2-1 2-15,-3-3-2 16,-6 2 0-16,-5-4-10 0,-8-3-14 16,-8 2-33-16,-9-2-16 0,-7-2-8 15,-5-6-10-15,-10 1-6 0</inkml:trace>
  <inkml:trace contextRef="#ctx0" brushRef="#br3" timeOffset="162062.2615">16402 17221 360 0,'-11'-2'10'16,"-1"3"2"-16,0 6 9 0,3 5 4 15,-3 5-9-15,0 0-1 0,-4 4 2 16,-4 4-4-16,-2-3-6 16,-3 3 1-16,1-2 4 0,-1 0 1 15,2-3 3-15,2-5 6 0,5-2 6 0,3-4 2 0,5-2-4 16,5-2-4-16,2 0-12 0,1 2-7 15,6 0-3-15,4 5 0 16,6 2 6-16,4 4 3 0,3 5-1 16,5 4-7-16,4 2 2 0,5 2-3 15,4 1 0-15,2 0-24 16,5-6-67-16,-4-6-56 0,-1-12-99 16</inkml:trace>
  <inkml:trace contextRef="#ctx0" brushRef="#br3" timeOffset="162795.8583">18934 17040 267 0,'-5'16'10'16,"1"10"-7"-16,3 10 21 0,0 7 58 15,1 7-22-15,1 4-19 0,4 0-15 16,1-5-8-16,1-4-12 0,3-6-4 15,1-1-2-15,-1-9-4 16,-1-4-22-16,1-10-27 0,-2-5-21 16,1-9-20-16,-2-5-13 0,3-10 17 15,-2-7 37-15,0-4 24 16,1-5 26-16,-1-2 3 0,-1-1 7 16,-1 4 25-16,-4 2 5 0,0 8 15 15,0 7 21-15,-4 8 18 0,0 5-1 16,1 7-36-16,0 7-46 15,3 3 5-15,-2 2 24 0,6 1 1 16,0 2-9-16,4 0-10 0,2-3 1 16,3 0-4-16,4-4-4 0,0-4-4 15,3-5 1-15,0-7-7 16,2-2-1-16,-1-8 0 0,0-9 4 16,-4-3-3-16,-5-2 4 0,-4-3 1 15,-5 1-5-15,-5 1 1 0,-6 4-1 16,-7 4-2-16,-4 6-2 15,-4 7-8-15,-3 2-23 0,2 5-35 16,0 5-17-16,7 3-7 0,3-2-9 16,5 1-35-16,6-3-18 0</inkml:trace>
  <inkml:trace contextRef="#ctx0" brushRef="#br3" timeOffset="163123.9613">19324 17317 200 0,'15'-9'57'0,"-1"5"14"16,-1 4-2-16,-1 4-23 15,1 7-14-15,-1 6 0 0,0 3-3 16,-1 1-9-16,0 4-7 0,-2-2-3 16,-2 1-4-16,-1-4-2 0,-1-3 0 15,1-5 2-15,0-3 5 16,0-6-4-16,2-4-6 0,2-9 0 16,3-5 5-16,0-3 0 0,2-4-6 15,-1 1-22-15,0 1-1 0,-3 4 7 16,-3 6 9-16,-3 10 7 15,-2 2-2-15,-1 9-6 0,-2 5 8 16,1 6 6-16,-1-1 5 0,3-1-3 16,4-3-3-16,1-3-4 0,1-4 0 15,2-7 5-15,0-4 4 16,1-4 4-16,0-7 3 0,0-8 0 16,1-3-5-16,-4-2-6 0,-2-1 0 15,-2-1 1-15,-4 1-6 0,-3 2-1 16,-6 2-9-16,0 1-52 15,-1-2-59-15,-1 2-81 0</inkml:trace>
  <inkml:trace contextRef="#ctx0" brushRef="#br3" timeOffset="163678.164">20450 17030 518 0,'-14'-11'7'0,"4"3"-7"0,4 8 7 15,2 1 10-15,0 8-14 0,1 6 4 16,4 6-1-16,1 9 7 0,6 10 1 16,0 6-2-16,3 4-7 15,1 1 0-15,-1 2-2 0,-2-4-2 16,0-5 1-16,-5-5-1 0,-4-3 0 16,0-7 2-16,-2-4-1 15,-6-5 2-15,2-7 17 0,-2-5 14 16,1-8 8-16,1 0-1 0,2-12-8 15,4-5-19-15,1-5-14 0,7-7-1 16,4-5-2-16,6-2-3 0,2 0-19 16,4 3-1-16,-1 7 15 15,-1 6 10-15,-3 10 1 0,-1 6-1 16,-2 5-1-16,1 8-4 16,-2 6 0-16,1 5 3 0,-2 1 2 15,-2 3-2-15,-4 2 2 0,-5-2 0 16,-3-1-1-16,-6 0 0 0,-7-3-2 15,-4-1 1-15,-4-2 0 0,0-2 2 16,1-4 0-16,2-3-2 0,6-5-5 16,6-3-27-16,6-6-29 15,6-8-37-15,6-4-60 0,5-7-22 16</inkml:trace>
  <inkml:trace contextRef="#ctx0" brushRef="#br3" timeOffset="163803.1548">20744 17247 563 0,'0'1'14'0,"-2"5"1"16,4 7 3-16,-1 7-13 0,3 4 16 16,0 2 0-16,0 0-8 15,4 0-7-15,0 0-5 0,1-1 0 16,-2-4-1-16,-1-1-7 0,-3-1-32 16,-2-4-62-16,-2-6-73 15,-3-6-81-15</inkml:trace>
  <inkml:trace contextRef="#ctx0" brushRef="#br3" timeOffset="163943.8129">20774 17142 441 0,'-3'-15'0'0,"4"6"-3"0,7 7-32 16,4 4-22-16,1-1-72 15,3 2-47-15</inkml:trace>
  <inkml:trace contextRef="#ctx0" brushRef="#br3" timeOffset="164402.1096">21090 17423 70 0,'-6'-10'366'0,"-1"-4"-352"15,3 0-12-15,1-1 6 16,0-3 8-16,0-3-4 0,-1 2-2 0,-1-1-4 0,-1 5 1 15,1 4 3-15,-2 6 3 0,0 2 6 16,-1 6 4-16,-1 8-10 16,-1 4-6-16,0 4 5 0,-1 6 4 15,1 0-1-15,3 2-2 0,0-2-2 16,3 0-5-16,4-2-3 0,0-3-2 16,5-4-1-16,3-4 0 15,3-4-2-15,3-8-2 0,1 0-7 16,3-9 8-16,-2-4 2 0,1-5-4 15,-2-2-3-15,0-2 3 0,-3-2 3 16,-2 2 2-16,-2 3 0 16,-3 3-4-16,-3 7 4 0,-1 5 1 15,-3 4 4-15,-5 5 4 0,-1 7-3 16,1 3-5-16,0 0 9 16,3 1-1-16,3-2-5 0,2 0-2 15,4-1-2-15,4-2-5 0,4-3-9 16,2-2-31-16,2-4-39 0,1 0-29 15,1-5-35-15,0-3-22 16</inkml:trace>
  <inkml:trace contextRef="#ctx0" brushRef="#br3" timeOffset="164636.52">21354 17149 65 0,'-10'-9'118'15,"-2"5"-3"-15,-5 5-29 0,1 7-39 16,-3 6-16-16,1 5 5 0,2 1 4 15,3 5 0-15,6-2 3 0,5 4-2 16,3-3-14-16,11-2-11 16,3-3-8-16,7-1-4 0,2-3 0 15,2-2 1-15,1 0 1 0,-1 1-6 16,-3-1 1-16,-2 3-1 0,-6 0 4 16,-3 4-2-16,-5-1 2 15,-5 2 1-15,-4 0 1 0,-10-2-4 16,-6 1 2-16,-6-1 0 0,-6-4-1 15,-1-2-1-15,-1-3-2 0,3-5-3 16,3-2-9-16,6-3-33 16,7-5-57-16,7-12-116 0,6-3-108 15</inkml:trace>
  <inkml:trace contextRef="#ctx0" brushRef="#br3" timeOffset="164957.9152">22133 17416 389 0,'16'-7'385'0,"2"1"-385"0,9 4-46 15,5 0-15-15,6 4 44 0,4-2 16 16,5-2-7-16,3 1-28 16,3-3-41-16,2-2-56 0,-6-3-35 15</inkml:trace>
  <inkml:trace contextRef="#ctx0" brushRef="#br3" timeOffset="165464.3089">23427 16818 545 0,'-13'-22'0'0,"3"5"0"16,8 12 5-16,4 5 14 0,0 14 4 16,8 9-17-16,4 11 3 15,3 12 24-15,-3 7-5 0,0 9-9 16,-1 2-6-16,-4 0-7 0,-3-4-5 15,-2-9 0-15,-2-6 1 0,-2-10-1 16,1-8 3-16,-2-10-4 16,-1-7 4-16,-2-7 13 0,4-3 27 15,-2-10 5-15,4-6-28 0,5-6-20 16,9-8-1-16,3-4 0 0,5-4 0 16,3 1-3-16,-1 1-12 15,0 7-5-15,-3 8 11 0,-7 11 9 16,-1 9-3-16,-7 5 3 0,2 10-6 15,-1 7 6-15,-1 3 0 16,0 2 1-16,3 0 3 0,-2 2-3 16,2 0 0-16,-1-4-1 0,0-3-7 15,1-4-57-15,-3-4-47 0,0-7-28 16,-1-4-36-16,-2-4-13 0</inkml:trace>
  <inkml:trace contextRef="#ctx0" brushRef="#br3" timeOffset="165584.0833">23888 17144 26 0,'10'-33'44'15,"0"4"-9"-15,-3 9 19 16,-2 8 41-16,-1 10 31 0,-4 4-26 16,-2 14-69-16,0 9-7 0,1 4 10 15,1 5 5-15,0 0-14 0,1-1-10 16,4-5-13-16,1-4-2 0,1-5-3 16,0-6-21-16,0-3-21 15,-1-8-36-15,4-3-40 16,-4-9-59-16</inkml:trace>
  <inkml:trace contextRef="#ctx0" brushRef="#br3" timeOffset="165721.6283">23975 16934 471 0,'-16'-15'0'0,"3"5"0"0,5 8-1 16,2 2 0-16,4 3-17 0,0 6-29 15,5-2-78-15,6 3-27 16</inkml:trace>
  <inkml:trace contextRef="#ctx0" brushRef="#br3" timeOffset="166067.1651">24167 17132 269 0,'0'-12'101'0,"-7"0"-73"0,-4 0-8 15,-2 2 24-15,-6-2-7 0,0 4-1 16,-5 3-1-16,0 2-2 0,0 2 3 15,4 5 6-15,3 5 4 16,5 6-5-16,9 6-4 0,3 6-14 16,6 6-9-16,6 5 2 0,4 4 0 15,6 2-4-15,-3 2-5 0,3-2-5 16,0-2-1-16,-4 0 0 16,0-5-1-16,-9 1 1 0,-5-4-2 15,-4-5 0-15,-6 0-4 0,-6-7-6 16,-8-5 9-16,-4-6 1 0,-1-5 0 15,3-5 1-15,2-6 2 16,6-8-2-16,3-7-7 0,9-6-19 16,3-4-27-16,5-6-43 0,4-5-47 15,4-5-38-15,0-5-41 16</inkml:trace>
  <inkml:trace contextRef="#ctx0" brushRef="#br3" timeOffset="166364.0735">24214 16848 536 0,'3'-1'14'0,"-3"2"-14"16,2 13 3-16,2 10 16 0,-1 7 12 16,2 10 14-16,-1 5-15 0,3 3-16 15,-4 6-9-15,1-4-3 0,1-2-1 16,-3-6 0-16,3-4-1 16,0-8 0-16,-1-4 1 0,0-7 3 15,-2-7-3-15,1-6 0 0,-1-6 6 16,2-8 20-16,2-9 30 0,1-5-37 15,5-8-20-15,1-6 0 16,4-4-7-16,-1 0-8 0,2 2-4 16,-2 8 9-16,-2 7 10 0,-6 10 0 15,-3 12 20-15,-4 8 0 16,3 11-17-16,-4 10 7 0,0 5 15 16,0 2-6-16,5 5-10 0,2-4-8 15,1-3-1-15,5-5-33 0,0-10-66 16,3-9-125-16,-3-9-177 0</inkml:trace>
  <inkml:trace contextRef="#ctx0" brushRef="#br3" timeOffset="166800.9433">25259 16913 423 0,'3'-18'250'0,"5"9"-250"0,7 6-9 16,4 15 9-16,3 12 1 0,-1 9 0 15,4 7 9-15,1 13-7 16,0 1-2-16,0 2 1 0,-3-1-2 16,0-6 0-16,-6-9 0 0,-2-10-4 15,-4-9 1-15,-3-10 3 0,-4-9 0 16,-3-4 7-16,0-12 39 15,-2-9 18-15,1-6-36 0,1-8-14 16,0-6-3-16,4-5-4 0,1-2-3 16,3-2-3-16,0 2-1 15,-2 2-17-15,-1 4-40 0,-3 7-41 16,-5 8-33-16,0 12-35 0,-5 5-37 16</inkml:trace>
  <inkml:trace contextRef="#ctx0" brushRef="#br3" timeOffset="167625.827">25811 17049 489 0,'2'-18'7'0,"1"-1"-4"0,0 2 0 16,-3 0 23-16,-3 0-11 15,-6 3-9-15,-3 3-3 0,-3 4-2 16,-3 7 7-16,-4 3 12 15,-1 9 6-15,-2 8 6 0,3 4 5 16,1 7 2-16,4 0-12 0,5 3-11 16,7 0-7-16,4-1-7 0,2-4-2 15,9-6-1-15,5-7-5 0,3-8-1 16,4-8 0-16,0-3 2 0,0-9-2 16,0-8-6-16,-1-3-5 15,-5-3 7-15,0-4 10 0,-5 2 1 16,0 1 1-16,-3 2 2 0,-2 6 1 15,-3 4-1-15,-2 11 9 0,1 5 11 16,-5 7-17-16,-2 9-6 16,1 7 1-16,-1 1 1 0,2 3 1 15,3-2-1-15,4-3-1 0,9-4-1 16,5-4-1-16,5-8-2 0,2-5-1 16,5-4 3-16,1-8 0 15,-3-4-11-15,-1-5-8 0,-6 0 3 16,-4-5 0-16,-4-1-4 0,-6-2 12 15,-2-2 4-15,-4 0 3 16,0 2 2-16,-3 1 0 0,-5 6-1 16,-3 6 1-16,-3 7 14 0,0 7 10 15,-6 8-9-15,3 5-11 0,1 4 1 16,3 2 4-16,2-1 2 0,7-1-6 16,3-3-4-16,6 0-1 15,3-6-1-15,7-5-1 0,4-2 1 16,5-3 0-16,2-3 1 0,2-2-2 15,0-3-7-15,-4 1-3 0,-1 2-1 16,-5 2 9-16,-6 4 4 16,-1 2 1-16,-6 8 2 0,-3 5 0 15,0 8 7-15,-3 0 3 0,1 5 1 16,0 0-3-16,3 0-3 0,-1-3 1 16,4-3-6-16,0-4 1 15,3-3-2-15,2-8-2 0,1-6 0 16,5 0 2-16,-3-11 0 15,4-3-1-15,-1-6-1 0,0-2-6 16,-2-3-4-16,0-4 2 0,-1-2 4 16,0-1 3-16,-2 2 1 0,2-1 1 15,-6 9 1-15,-2 3-1 0,-2 10 2 16,-5 8 4-16,0 6-7 0,-2 10-2 16,-4 4 2-16,2 5 0 15,3 0 4-15,0 1-2 0,1-3-2 16,2-1 0-16,3-5-3 0,4-4-15 15,1-1-24-15,0-4-14 0,0-2-30 16,-1-4-53-16,-3-3-72 16</inkml:trace>
  <inkml:trace contextRef="#ctx0" brushRef="#br3" timeOffset="167735.1433">26524 16687 177 0,'-3'-7'0'16,"3"7"-105"-16</inkml:trace>
  <inkml:trace contextRef="#ctx0" brushRef="#br3" timeOffset="168170.6003">26741 17002 16 0,'3'-12'389'0,"0"-3"-383"15,-1 1-1-15,2-1 10 16,-2-2 9-16,-1 0-15 0,-1 0 8 0,-4 3-6 0,-5 6 7 16,-2 3-2-16,-4 3 11 0,1 5 5 15,-4 6 3-15,0 8 2 16,0 3 6-16,3 5-17 0,0 3-7 16,4 1-11-16,3 0-4 0,5-1-2 15,1-3-2-15,5-3 0 16,7-5 0-16,4-7-6 0,5-5-1 15,0-5 5-15,2-5 1 0,2-9-2 16,-3-4-2-16,2-4-4 0,-3-2-1 16,-3-3 7-16,0 2 3 15,-3 0 0-15,-2 6 4 0,-5 4-1 16,-4 7 1-16,-2 7 14 0,-2 5 3 16,-8 8-21-16,2 8 3 0,-1 1-1 15,1 3 4-15,1 1-4 16,6 1-1-16,0-4-2 0,4-2-9 15,8-1-17-15,0-7-40 0,3-3-25 16,1-6-27-16,1-3-21 0,-1-3-20 16,1-8 9-16</inkml:trace>
  <inkml:trace contextRef="#ctx0" brushRef="#br3" timeOffset="168467.4546">26957 16979 2 0,'2'-18'44'15,"0"4"21"-15,0 6 20 0,-2 4 26 16,-4 4-7-16,-2 5-40 0,0 6-44 15,-1 4-2-15,0 2 19 0,1 2-5 16,0-2-9-16,2 2-7 0,1-3-1 16,-2 0 4-16,3-2 2 0,0-4 1 15,1-3-6-15,0-4-1 16,2-1-5-16,3-6-8 0,4-7 11 16,2-3-4-16,0-2-9 0,5-6 0 15,-2-1-3-15,3 1-1 16,-2-2-4-16,0 5-1 0,-2 0 2 15,-3 6 5-15,-2 4 2 0,-3 5 13 16,0 3 7-16,-3 6-20 0,0 6 0 16,1 4 0-16,2 5 5 15,1 2-2-15,1 4 2 0,-2-2-4 16,1 0 0-16,2-2-1 0,-1-1-2 16,3-5-15-16,-1-3-27 0,0-4-30 15,1-5-24-15,1-3-29 16,-1-5-50-16,2-7-37 0</inkml:trace>
  <inkml:trace contextRef="#ctx0" brushRef="#br3" timeOffset="168857.0363">27225 16823 472 0,'-10'-5'19'16,"0"7"-8"-16,-1 9 8 0,-2 10 11 15,0 3 9-15,1 5 2 16,0 2-7-16,6-2-19 0,2 1 0 15,3-3 2-15,3-1 4 0,4-2-2 16,3-5-3-16,3-2-7 16,0-7 0-1,2-5-6-15,1-4 3 0,3-5 9 0,1-7 9 0,3-4-7 16,-2-5-4-16,-1-2-6 0,0-3-1 16,-2-1-4-16,-5-2 2 15,-5 4-1-15,-2 2-2 0,-4 3 0 16,-1 5-1-16,-1 4 1 0,-5 5 1 15,-3 4 2-15,-1 4 2 0,-3 5 2 16,-2 3-2-16,1 4 5 0,1 1 0 16,3 3-1-16,6 1-6 15,4 0-1-15,1 2-3 0,8 0-3 16,4-1-10-16,4 1-33 0,1-3-38 16,3-2-61-16,1-5-49 15,1-3-64-15</inkml:trace>
  <inkml:trace contextRef="#ctx0" brushRef="#br3" timeOffset="168950.7439">27630 17019 540 0,'-2'-15'2'0,"-3"5"10"0,0 6-12 16,-3-1-8-16,-5-6-133 0,-3-5-262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		</a:t>
            </a:r>
            <a:endParaRPr lang="en-US" dirty="0"/>
          </a:p>
        </p:txBody>
      </p:sp>
      <p:pic>
        <p:nvPicPr>
          <p:cNvPr id="4" name="Content Placeholder 3" descr="http://dilbert.com/dyn/str_strip/000000000/00000000/0000000/100000/70000/6000/600/176639/176639.strip.zo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64" y="2403567"/>
            <a:ext cx="95250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Whereas </a:t>
            </a:r>
            <a:r>
              <a:rPr lang="en-US" dirty="0"/>
              <a:t>classification predicts categorical (discrete, unordered) labels, </a:t>
            </a:r>
            <a:r>
              <a:rPr lang="en-US" dirty="0" smtClean="0"/>
              <a:t>regression models </a:t>
            </a:r>
            <a:r>
              <a:rPr lang="en-US" dirty="0"/>
              <a:t>continuous-valued functions. That is, regression is used to predict missing </a:t>
            </a:r>
            <a:r>
              <a:rPr lang="en-US" dirty="0" smtClean="0"/>
              <a:t>or unavailable </a:t>
            </a:r>
            <a:r>
              <a:rPr lang="en-US" i="1" dirty="0"/>
              <a:t>numerical data values </a:t>
            </a:r>
            <a:r>
              <a:rPr lang="en-US" dirty="0"/>
              <a:t>rather than (discrete) class labels. The term </a:t>
            </a:r>
            <a:r>
              <a:rPr lang="en-US" i="1" dirty="0" smtClean="0"/>
              <a:t>prediction </a:t>
            </a:r>
            <a:r>
              <a:rPr lang="en-US" dirty="0" smtClean="0"/>
              <a:t>refers </a:t>
            </a:r>
            <a:r>
              <a:rPr lang="en-US" dirty="0"/>
              <a:t>to both numeric prediction and class label prediction. Regression analysis is </a:t>
            </a:r>
            <a:r>
              <a:rPr lang="en-US" dirty="0" smtClean="0"/>
              <a:t>a statistical </a:t>
            </a:r>
            <a:r>
              <a:rPr lang="en-US" dirty="0"/>
              <a:t>methodology that is most often used for numeric </a:t>
            </a:r>
            <a:r>
              <a:rPr lang="en-US" dirty="0" smtClean="0"/>
              <a:t>prediction.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Ex: </a:t>
            </a:r>
            <a:r>
              <a:rPr lang="en-US" dirty="0"/>
              <a:t>Suppose that the marketing manager wants to predict how much a given </a:t>
            </a:r>
            <a:r>
              <a:rPr lang="en-US" dirty="0" smtClean="0"/>
              <a:t>customer will </a:t>
            </a:r>
            <a:r>
              <a:rPr lang="en-US" dirty="0"/>
              <a:t>spend during a sale at </a:t>
            </a:r>
            <a:r>
              <a:rPr lang="en-US" i="1" dirty="0" smtClean="0"/>
              <a:t>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with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t0.gstatic.com/images?q=tbn:ANd9GcRfKeC3D1jNJCIHfipZ0UQsIDB-sTqhtpn3TCOMkXhMPIy0PEq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99" y="2515758"/>
            <a:ext cx="21704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52" y="2084832"/>
            <a:ext cx="1560838" cy="211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tp://d3gz38qkvyffk.cloudfront.net/2013/05/7-Best-Weather-Apps-for-iPh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39" y="2397322"/>
            <a:ext cx="1814362" cy="167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</a:t>
            </a:r>
            <a:r>
              <a:rPr lang="en-US" dirty="0"/>
              <a:t>: </a:t>
            </a:r>
            <a:r>
              <a:rPr lang="en-US" dirty="0" smtClean="0"/>
              <a:t>X{x1, x2, x3,…..,</a:t>
            </a:r>
            <a:r>
              <a:rPr lang="en-US" dirty="0" err="1" smtClean="0"/>
              <a:t>xN</a:t>
            </a:r>
            <a:r>
              <a:rPr lang="en-US" dirty="0" smtClean="0"/>
              <a:t> } &amp; y{Label if known}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Model</a:t>
            </a:r>
            <a:r>
              <a:rPr lang="en-US" dirty="0"/>
              <a:t>: Our approximation of the relation between x and 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Parameter</a:t>
            </a:r>
            <a:r>
              <a:rPr lang="en-US" dirty="0"/>
              <a:t>: </a:t>
            </a:r>
            <a:r>
              <a:rPr lang="en-US" dirty="0" smtClean="0"/>
              <a:t>as weights, regularization, constants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Learning algorithm: How to proceed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Objective/Loss/Error function: how to measure the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1225296" lvl="8" indent="0">
              <a:buNone/>
            </a:pPr>
            <a:endParaRPr lang="en-US" dirty="0" smtClean="0"/>
          </a:p>
          <a:p>
            <a:pPr marL="1225296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18" name="Double Bracket 17"/>
          <p:cNvSpPr/>
          <p:nvPr/>
        </p:nvSpPr>
        <p:spPr>
          <a:xfrm>
            <a:off x="3202183" y="2350454"/>
            <a:ext cx="4229636" cy="11095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94300" y="2425590"/>
            <a:ext cx="0" cy="102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95987" y="2425590"/>
            <a:ext cx="0" cy="102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97622" y="2372284"/>
            <a:ext cx="0" cy="101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4866" y="2569335"/>
            <a:ext cx="56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01784" y="3512602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92382" y="3511976"/>
            <a:ext cx="408660" cy="369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5958" y="3451744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04302" y="2656109"/>
            <a:ext cx="6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 = 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51537" y="2848651"/>
            <a:ext cx="36736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51537" y="2604476"/>
            <a:ext cx="36736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51537" y="3225321"/>
            <a:ext cx="36736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65015" y="3016228"/>
            <a:ext cx="6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77790" y="2354480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x1</a:t>
            </a:r>
            <a:endParaRPr lang="en-US" dirty="0"/>
          </a:p>
        </p:txBody>
      </p:sp>
      <p:sp>
        <p:nvSpPr>
          <p:cNvPr id="32" name="Double Bracket 31"/>
          <p:cNvSpPr/>
          <p:nvPr/>
        </p:nvSpPr>
        <p:spPr>
          <a:xfrm>
            <a:off x="8377955" y="3735552"/>
            <a:ext cx="605307" cy="23825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06743" y="3917823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06742" y="4508229"/>
            <a:ext cx="4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29469" y="5615775"/>
            <a:ext cx="50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58427" y="4788504"/>
            <a:ext cx="9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Y=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24" grpId="0"/>
      <p:bldP spid="25" grpId="0"/>
      <p:bldP spid="26" grpId="0"/>
      <p:bldP spid="30" grpId="0"/>
      <p:bldP spid="31" grpId="0"/>
      <p:bldP spid="32" grpId="0" animBg="1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Modelling</a:t>
            </a:r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Discriminative model</a:t>
            </a:r>
          </a:p>
          <a:p>
            <a:pPr algn="ctr"/>
            <a:r>
              <a:rPr lang="en-US" dirty="0"/>
              <a:t>Model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(label/feature)</a:t>
            </a:r>
            <a:r>
              <a:rPr lang="en-US" dirty="0"/>
              <a:t> i.e., </a:t>
            </a:r>
            <a:r>
              <a:rPr lang="en-US" b="1" dirty="0"/>
              <a:t>P</a:t>
            </a:r>
            <a:r>
              <a:rPr lang="en-US" dirty="0"/>
              <a:t>(y/x) directly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9726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Generative model</a:t>
            </a:r>
          </a:p>
          <a:p>
            <a:pPr algn="ctr"/>
            <a:r>
              <a:rPr lang="en-US" dirty="0"/>
              <a:t>Model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(label, feature)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,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algn="ctr"/>
            <a:r>
              <a:rPr lang="en-US" dirty="0"/>
              <a:t>  via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(feature/label)</a:t>
            </a:r>
            <a:r>
              <a:rPr lang="en-US" dirty="0"/>
              <a:t> i.e., </a:t>
            </a:r>
            <a:r>
              <a:rPr lang="en-US" b="1" dirty="0"/>
              <a:t>P</a:t>
            </a:r>
            <a:r>
              <a:rPr lang="en-US" dirty="0"/>
              <a:t>(x/y)   and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(label)</a:t>
            </a:r>
            <a:r>
              <a:rPr lang="en-US" dirty="0"/>
              <a:t> i.e., </a:t>
            </a:r>
            <a:r>
              <a:rPr lang="en-US" b="1" dirty="0"/>
              <a:t>P</a:t>
            </a:r>
            <a:r>
              <a:rPr lang="en-US" dirty="0"/>
              <a:t>(y)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4" name="Content Placeholder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88" y="2286000"/>
            <a:ext cx="4798762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2403565"/>
            <a:ext cx="9144000" cy="947738"/>
            <a:chOff x="-1143000" y="2286000"/>
            <a:chExt cx="9144000" cy="94773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2843213"/>
              <a:ext cx="32099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-1143000" y="2286000"/>
              <a:ext cx="9144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Input</a:t>
              </a:r>
              <a:r>
                <a:rPr lang="en-US" b="1" dirty="0"/>
                <a:t> features</a:t>
              </a: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00199" y="3581352"/>
            <a:ext cx="9143999" cy="861580"/>
            <a:chOff x="1524000" y="2286000"/>
            <a:chExt cx="9143999" cy="86158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2286000"/>
              <a:ext cx="914399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Output</a:t>
              </a:r>
              <a:r>
                <a:rPr lang="en-US" b="1" dirty="0"/>
                <a:t> label</a:t>
              </a: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640" y="2680855"/>
              <a:ext cx="1333500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93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upport vector mach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35" y="2693126"/>
            <a:ext cx="32014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uses a nonlinear mapping to transform the original training </a:t>
            </a:r>
            <a:r>
              <a:rPr lang="en-US" dirty="0" smtClean="0"/>
              <a:t>data into </a:t>
            </a:r>
            <a:r>
              <a:rPr lang="en-US" dirty="0"/>
              <a:t>a higher dimension. Within this new dimension, it searches for the linear </a:t>
            </a:r>
            <a:r>
              <a:rPr lang="en-US" dirty="0" smtClean="0"/>
              <a:t>optimal separating </a:t>
            </a:r>
            <a:r>
              <a:rPr lang="en-US" dirty="0"/>
              <a:t>hyperplane (i.e., a “decision boundary” separating the tuples of one </a:t>
            </a:r>
            <a:r>
              <a:rPr lang="en-US" dirty="0" smtClean="0"/>
              <a:t>class from </a:t>
            </a:r>
            <a:r>
              <a:rPr lang="en-US" dirty="0"/>
              <a:t>another). With an appropriate nonlinear mapping to a sufficiently high dimension</a:t>
            </a:r>
            <a:r>
              <a:rPr lang="en-US" dirty="0" smtClean="0"/>
              <a:t>, data </a:t>
            </a:r>
            <a:r>
              <a:rPr lang="en-US" dirty="0"/>
              <a:t>from two classes can always be separated by a hyperplane. The SVM finds </a:t>
            </a:r>
            <a:r>
              <a:rPr lang="en-US" dirty="0" smtClean="0"/>
              <a:t>this hyperplane </a:t>
            </a:r>
            <a:r>
              <a:rPr lang="en-US" dirty="0"/>
              <a:t>using </a:t>
            </a:r>
            <a:r>
              <a:rPr lang="en-US" i="1" dirty="0"/>
              <a:t>support vectors </a:t>
            </a:r>
            <a:r>
              <a:rPr lang="en-US" dirty="0"/>
              <a:t>(“essential” training tuples) and </a:t>
            </a:r>
            <a:r>
              <a:rPr lang="en-US" i="1" dirty="0"/>
              <a:t>margins </a:t>
            </a:r>
            <a:r>
              <a:rPr lang="en-US" dirty="0"/>
              <a:t>(defined </a:t>
            </a:r>
            <a:r>
              <a:rPr lang="en-US" dirty="0" smtClean="0"/>
              <a:t>by the </a:t>
            </a:r>
            <a:r>
              <a:rPr lang="en-US" dirty="0"/>
              <a:t>support vectors).</a:t>
            </a:r>
          </a:p>
        </p:txBody>
      </p:sp>
    </p:spTree>
    <p:extLst>
      <p:ext uri="{BB962C8B-B14F-4D97-AF65-F5344CB8AC3E}">
        <p14:creationId xmlns:p14="http://schemas.microsoft.com/office/powerpoint/2010/main" val="12923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49" y="1933304"/>
            <a:ext cx="7445829" cy="39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computer program is said to learn from </a:t>
            </a:r>
          </a:p>
          <a:p>
            <a:pPr marL="0" indent="0" algn="just">
              <a:buNone/>
            </a:pPr>
            <a:r>
              <a:rPr lang="en-US" dirty="0" smtClean="0"/>
              <a:t>	Experience(E), with respect to some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Task(T) &amp; some </a:t>
            </a:r>
          </a:p>
          <a:p>
            <a:pPr marL="0" indent="0" algn="just">
              <a:buNone/>
            </a:pPr>
            <a:r>
              <a:rPr lang="en-US" dirty="0" smtClean="0"/>
              <a:t>	Performance measure(P)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if its performance on T, as measured by P improves with experience E									</a:t>
            </a:r>
          </a:p>
          <a:p>
            <a:pPr marL="0" indent="0" algn="just">
              <a:buNone/>
            </a:pPr>
            <a:r>
              <a:rPr lang="en-US" dirty="0" smtClean="0"/>
              <a:t>								… Tom Mitchell</a:t>
            </a:r>
          </a:p>
        </p:txBody>
      </p:sp>
    </p:spTree>
    <p:extLst>
      <p:ext uri="{BB962C8B-B14F-4D97-AF65-F5344CB8AC3E}">
        <p14:creationId xmlns:p14="http://schemas.microsoft.com/office/powerpoint/2010/main" val="9460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62626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u="sng" dirty="0" smtClean="0"/>
              <a:t>Classification </a:t>
            </a:r>
            <a:r>
              <a:rPr lang="en-US" sz="2800" u="sng" dirty="0"/>
              <a:t>Rule : </a:t>
            </a:r>
            <a:r>
              <a:rPr lang="en-US" sz="2800" dirty="0"/>
              <a:t>The </a:t>
            </a:r>
            <a:r>
              <a:rPr lang="en-US" sz="2800" dirty="0" err="1" smtClean="0"/>
              <a:t>classfication</a:t>
            </a:r>
            <a:r>
              <a:rPr lang="en-US" sz="2800" dirty="0" smtClean="0"/>
              <a:t> </a:t>
            </a:r>
            <a:r>
              <a:rPr lang="en-US" sz="2800" dirty="0"/>
              <a:t>rule induced by </a:t>
            </a:r>
            <a:r>
              <a:rPr lang="en-US" sz="2800" dirty="0" smtClean="0"/>
              <a:t>a hyperplane is</a:t>
            </a:r>
          </a:p>
          <a:p>
            <a:pPr marL="128016" lvl="1" indent="0" algn="just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			g(x</a:t>
            </a:r>
            <a:r>
              <a:rPr lang="en-US" sz="2800" dirty="0"/>
              <a:t>) = </a:t>
            </a:r>
            <a:r>
              <a:rPr lang="en-US" sz="2800" dirty="0" err="1" smtClean="0"/>
              <a:t>sgn</a:t>
            </a:r>
            <a:r>
              <a:rPr lang="en-US" sz="2800" dirty="0" smtClean="0"/>
              <a:t>(</a:t>
            </a:r>
            <a:r>
              <a:rPr lang="en-US" sz="2800" dirty="0" err="1" smtClean="0"/>
              <a:t>w’x</a:t>
            </a:r>
            <a:r>
              <a:rPr lang="en-US" sz="2800" dirty="0" smtClean="0"/>
              <a:t> </a:t>
            </a:r>
            <a:r>
              <a:rPr lang="en-US" sz="2800" dirty="0"/>
              <a:t>+ b</a:t>
            </a:r>
            <a:r>
              <a:rPr lang="en-US" sz="2800" dirty="0" smtClean="0"/>
              <a:t>)</a:t>
            </a:r>
          </a:p>
          <a:p>
            <a:pPr marL="128016" lvl="1" indent="0" algn="just">
              <a:lnSpc>
                <a:spcPct val="100000"/>
              </a:lnSpc>
              <a:buNone/>
            </a:pPr>
            <a:endParaRPr lang="en-US" sz="2800" dirty="0"/>
          </a:p>
          <a:p>
            <a:pPr algn="just">
              <a:lnSpc>
                <a:spcPct val="100000"/>
              </a:lnSpc>
            </a:pPr>
            <a:r>
              <a:rPr lang="en-US" sz="2800" u="sng" dirty="0"/>
              <a:t>Learning: </a:t>
            </a:r>
            <a:r>
              <a:rPr lang="en-US" sz="2800" dirty="0"/>
              <a:t>Given D, we need to </a:t>
            </a:r>
            <a:r>
              <a:rPr lang="en-US" sz="2800" dirty="0" smtClean="0"/>
              <a:t>find </a:t>
            </a:r>
            <a:r>
              <a:rPr lang="en-US" sz="2800" dirty="0"/>
              <a:t>out w and b(bias) </a:t>
            </a:r>
            <a:r>
              <a:rPr lang="en-US" sz="2800" dirty="0" smtClean="0"/>
              <a:t>to define </a:t>
            </a:r>
            <a:r>
              <a:rPr lang="en-US" sz="2800" dirty="0"/>
              <a:t>optimal separating hyperplane </a:t>
            </a:r>
            <a:endParaRPr lang="en-US" sz="2800" dirty="0" smtClean="0"/>
          </a:p>
          <a:p>
            <a:pPr marL="128016" lvl="1" indent="0" algn="just">
              <a:lnSpc>
                <a:spcPct val="10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800" dirty="0" smtClean="0"/>
              <a:t>h(x</a:t>
            </a:r>
            <a:r>
              <a:rPr lang="en-US" sz="2800" dirty="0"/>
              <a:t>) = </a:t>
            </a:r>
            <a:r>
              <a:rPr lang="en-US" sz="2800" dirty="0" err="1" smtClean="0"/>
              <a:t>w’x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50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25" y="1983331"/>
            <a:ext cx="6524625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71" y="4898571"/>
            <a:ext cx="5953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29" y="3579223"/>
            <a:ext cx="6270171" cy="2952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48" y="2440440"/>
            <a:ext cx="59245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44" y="2678112"/>
            <a:ext cx="6724650" cy="3238500"/>
          </a:xfrm>
        </p:spPr>
      </p:pic>
    </p:spTree>
    <p:extLst>
      <p:ext uri="{BB962C8B-B14F-4D97-AF65-F5344CB8AC3E}">
        <p14:creationId xmlns:p14="http://schemas.microsoft.com/office/powerpoint/2010/main" val="13812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margin hyperplane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175" y="3400243"/>
            <a:ext cx="52578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6" y="2763940"/>
            <a:ext cx="560396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348" y="4633196"/>
            <a:ext cx="3400498" cy="518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Linear Regression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3660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space </a:t>
            </a:r>
            <a:r>
              <a:rPr lang="en-US" dirty="0" smtClean="0"/>
              <a:t>–  </a:t>
            </a:r>
          </a:p>
          <a:p>
            <a:pPr algn="ctr"/>
            <a:r>
              <a:rPr lang="en-US" b="1" dirty="0" smtClean="0"/>
              <a:t>Label space </a:t>
            </a:r>
            <a:r>
              <a:rPr lang="en-US" dirty="0" smtClean="0"/>
              <a:t>–  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113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Goal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50223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measure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" y="4355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Dataset</a:t>
            </a:r>
            <a:r>
              <a:rPr lang="en-US" dirty="0" smtClean="0"/>
              <a:t>: 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93403" y="545784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Performance on dataset</a:t>
            </a:r>
            <a:r>
              <a:rPr lang="en-US" dirty="0" smtClean="0"/>
              <a:t>: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17" y="5723856"/>
            <a:ext cx="1856561" cy="813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4" y="1624963"/>
            <a:ext cx="383980" cy="358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477" y="1985571"/>
            <a:ext cx="238125" cy="22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924" y="2807503"/>
            <a:ext cx="1075456" cy="4347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24" y="3813622"/>
            <a:ext cx="1109553" cy="30366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0" y="2433124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731" y="3396889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4296" y="4373531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6444" y="5414569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Linear Regression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8" y="1553445"/>
            <a:ext cx="52959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0" y="2480321"/>
            <a:ext cx="1552575" cy="7524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48" y="3133922"/>
            <a:ext cx="3848100" cy="1028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322" y="4259010"/>
            <a:ext cx="6229350" cy="1114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748" y="5469823"/>
            <a:ext cx="4000500" cy="109537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0" y="2433124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4259010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6444" y="5414569"/>
            <a:ext cx="1219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en-US" dirty="0"/>
              <a:t>Best </a:t>
            </a:r>
            <a:r>
              <a:rPr lang="en-US" b="1" dirty="0"/>
              <a:t>Orthogonal</a:t>
            </a:r>
            <a:r>
              <a:rPr lang="en-US" dirty="0"/>
              <a:t> Projection of label vector onto the subspace spanned by rows of X</a:t>
            </a:r>
          </a:p>
          <a:p>
            <a:pPr algn="just"/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20648936">
            <a:off x="6854547" y="2901452"/>
            <a:ext cx="4495189" cy="1666269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88687" y="3318592"/>
            <a:ext cx="38637" cy="86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27324" y="3609339"/>
            <a:ext cx="2099184" cy="56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727324" y="1996225"/>
            <a:ext cx="618186" cy="2182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8747" y="1626893"/>
            <a:ext cx="90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727323" y="3292837"/>
            <a:ext cx="622333" cy="8862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45510" y="1996225"/>
            <a:ext cx="0" cy="1322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49656" y="3225523"/>
            <a:ext cx="73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W’X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5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to Fit a non linear curve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06" y="2286000"/>
            <a:ext cx="3128291" cy="36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Machine learning investigates how computers can learn (or improve their </a:t>
            </a:r>
            <a:r>
              <a:rPr lang="en-US" sz="3600" dirty="0" smtClean="0"/>
              <a:t>performance) based </a:t>
            </a:r>
            <a:r>
              <a:rPr lang="en-US" sz="3600" dirty="0"/>
              <a:t>on data. A main research area is for computer programs to </a:t>
            </a:r>
            <a:r>
              <a:rPr lang="en-US" sz="3600" i="1" dirty="0"/>
              <a:t>automatically </a:t>
            </a:r>
            <a:r>
              <a:rPr lang="en-US" sz="3600" dirty="0"/>
              <a:t>learn </a:t>
            </a:r>
            <a:r>
              <a:rPr lang="en-US" sz="3600" dirty="0" smtClean="0"/>
              <a:t>to recognize </a:t>
            </a:r>
            <a:r>
              <a:rPr lang="en-US" sz="3600" dirty="0"/>
              <a:t>complex patterns and make intelligent decisions based on data.</a:t>
            </a:r>
          </a:p>
        </p:txBody>
      </p:sp>
    </p:spTree>
    <p:extLst>
      <p:ext uri="{BB962C8B-B14F-4D97-AF65-F5344CB8AC3E}">
        <p14:creationId xmlns:p14="http://schemas.microsoft.com/office/powerpoint/2010/main" val="34195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Maximizing likelihood View of Linear regression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622670"/>
            <a:ext cx="20383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2524928"/>
            <a:ext cx="162877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670" y="3569527"/>
            <a:ext cx="51530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307" y="4550602"/>
            <a:ext cx="5619750" cy="1047750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9720073" cy="3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Maximizing this log likelihood is equivalent to minimizing least squares loss!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1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35" y="1980827"/>
            <a:ext cx="2343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015059" y="2418977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73" y="2880866"/>
            <a:ext cx="3219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015059" y="4134394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33972" y="468946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Prediction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72" y="3508438"/>
            <a:ext cx="2428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91096" y="505879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If z &gt; 0.5, predict 1, else 0</a:t>
            </a:r>
          </a:p>
        </p:txBody>
      </p:sp>
      <p:pic>
        <p:nvPicPr>
          <p:cNvPr id="11" name="Picture 5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3" y="2263876"/>
            <a:ext cx="3262395" cy="26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 off</a:t>
            </a:r>
            <a:endParaRPr lang="en-US" dirty="0"/>
          </a:p>
        </p:txBody>
      </p:sp>
      <p:pic>
        <p:nvPicPr>
          <p:cNvPr id="4" name="Content Placeholder 3" descr="https://cdn-images-1.medium.com/max/1600/1*v63L_h5WXGOb4o6oh_daA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61" y="2286000"/>
            <a:ext cx="474681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Underfitting vs Overfitting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37360" y="1443600"/>
              <a:ext cx="7309800" cy="505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600" y="1436400"/>
                <a:ext cx="7321680" cy="50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Machine learning works on a simple rule – if you put garbage in, you will only get garbage to come out. By garbage here, we mean noise in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becomes even more important when the number of features are very large. You need not use every feature at your disposal for creating an algorithm/model.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68" y="0"/>
            <a:ext cx="4349931" cy="6858000"/>
          </a:xfrm>
        </p:spPr>
      </p:pic>
    </p:spTree>
    <p:extLst>
      <p:ext uri="{BB962C8B-B14F-4D97-AF65-F5344CB8AC3E}">
        <p14:creationId xmlns:p14="http://schemas.microsoft.com/office/powerpoint/2010/main" val="12677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76" y="2539456"/>
            <a:ext cx="6505575" cy="2105025"/>
          </a:xfrm>
        </p:spPr>
      </p:pic>
    </p:spTree>
    <p:extLst>
      <p:ext uri="{BB962C8B-B14F-4D97-AF65-F5344CB8AC3E}">
        <p14:creationId xmlns:p14="http://schemas.microsoft.com/office/powerpoint/2010/main" val="13518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on Iris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63" y="2286000"/>
            <a:ext cx="7258812" cy="4022725"/>
          </a:xfrm>
        </p:spPr>
      </p:pic>
    </p:spTree>
    <p:extLst>
      <p:ext uri="{BB962C8B-B14F-4D97-AF65-F5344CB8AC3E}">
        <p14:creationId xmlns:p14="http://schemas.microsoft.com/office/powerpoint/2010/main" val="4022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on various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45" y="2286000"/>
            <a:ext cx="7777648" cy="4022725"/>
          </a:xfrm>
        </p:spPr>
      </p:pic>
    </p:spTree>
    <p:extLst>
      <p:ext uri="{BB962C8B-B14F-4D97-AF65-F5344CB8AC3E}">
        <p14:creationId xmlns:p14="http://schemas.microsoft.com/office/powerpoint/2010/main" val="7583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66" y="1335024"/>
            <a:ext cx="7363195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30" y="1000975"/>
            <a:ext cx="6909095" cy="128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Content Placeholder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96" y="2701759"/>
            <a:ext cx="4798762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15" y="2701759"/>
            <a:ext cx="13811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45" y="5020570"/>
            <a:ext cx="12668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1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2035" y="544827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RAW DATASET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90238" y="1892762"/>
            <a:ext cx="20020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FEATURES/LABELS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2855473" y="1170880"/>
            <a:ext cx="216024" cy="43204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2858119" y="2627620"/>
            <a:ext cx="216024" cy="43204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35199" y="3140969"/>
            <a:ext cx="17281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ALGORITHM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2883271" y="3991651"/>
            <a:ext cx="216024" cy="43204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528048" y="5605567"/>
            <a:ext cx="172819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2126" y="5589241"/>
            <a:ext cx="139560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INSTANCE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3792" y="5589240"/>
            <a:ext cx="172819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FEATURES</a:t>
            </a:r>
            <a:endParaRPr lang="en-IN" sz="1400" dirty="0"/>
          </a:p>
        </p:txBody>
      </p:sp>
      <p:sp>
        <p:nvSpPr>
          <p:cNvPr id="7" name="Right Arrow 6"/>
          <p:cNvSpPr/>
          <p:nvPr/>
        </p:nvSpPr>
        <p:spPr>
          <a:xfrm>
            <a:off x="3747367" y="5688919"/>
            <a:ext cx="432048" cy="18466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6023992" y="5667122"/>
            <a:ext cx="432048" cy="18466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8781659" y="5612194"/>
            <a:ext cx="172819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PREDICTION</a:t>
            </a:r>
            <a:endParaRPr lang="en-IN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64" y="288106"/>
            <a:ext cx="1153912" cy="8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085563" y="1475492"/>
          <a:ext cx="347493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3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83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Label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[255-140-10]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Raw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[10-240-10]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330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Ripen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[12-235-8]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Ripen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[250-130-10]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307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smtClean="0"/>
                        <a:t>Raw</a:t>
                      </a:r>
                      <a:endParaRPr lang="en-IN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[80-220-20]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333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Ripen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04949" y="45811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8272101" y="5681249"/>
            <a:ext cx="432048" cy="18466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99" y="3573016"/>
            <a:ext cx="1839121" cy="143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39" y="6113565"/>
            <a:ext cx="6334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994370" y="6130437"/>
          <a:ext cx="231662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3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45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[14-220-10]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313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192344" y="61135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!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703513" y="5301208"/>
            <a:ext cx="8806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6-Point Star 28"/>
          <p:cNvSpPr/>
          <p:nvPr/>
        </p:nvSpPr>
        <p:spPr>
          <a:xfrm>
            <a:off x="9701220" y="4207675"/>
            <a:ext cx="139197" cy="2160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7" grpId="0" animBg="1"/>
      <p:bldP spid="16" grpId="0" animBg="1"/>
      <p:bldP spid="18" grpId="0" animBg="1"/>
      <p:bldP spid="23" grpId="0" animBg="1"/>
      <p:bldP spid="24" grpId="0" animBg="1"/>
      <p:bldP spid="21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967788"/>
            <a:ext cx="4754880" cy="3341572"/>
          </a:xfrm>
        </p:spPr>
        <p:txBody>
          <a:bodyPr/>
          <a:lstStyle/>
          <a:p>
            <a:r>
              <a:rPr lang="en-US" dirty="0" smtClean="0"/>
              <a:t>Labels of the data tuples are known</a:t>
            </a:r>
          </a:p>
          <a:p>
            <a:endParaRPr lang="en-US" dirty="0" smtClean="0"/>
          </a:p>
          <a:p>
            <a:r>
              <a:rPr lang="en-US" dirty="0" smtClean="0"/>
              <a:t>Ex: Classification</a:t>
            </a:r>
            <a:endParaRPr lang="en-US" dirty="0"/>
          </a:p>
          <a:p>
            <a:r>
              <a:rPr lang="en-US" dirty="0" smtClean="0"/>
              <a:t>     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Labels of data tuples are unknown</a:t>
            </a:r>
          </a:p>
          <a:p>
            <a:endParaRPr lang="en-US" dirty="0" smtClean="0"/>
          </a:p>
          <a:p>
            <a:r>
              <a:rPr lang="en-US" dirty="0" smtClean="0"/>
              <a:t>Ex: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57882"/>
            <a:ext cx="5112568" cy="55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353800"/>
            <a:ext cx="6120680" cy="6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38" y="2070338"/>
            <a:ext cx="2330063" cy="29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852180"/>
            <a:ext cx="5688632" cy="5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38" y="3394741"/>
            <a:ext cx="2726107" cy="38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1" y="4129291"/>
            <a:ext cx="5540974" cy="52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28" y="4777364"/>
            <a:ext cx="2659124" cy="30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2" y="5497444"/>
            <a:ext cx="5540974" cy="5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57" y="6073508"/>
            <a:ext cx="2419467" cy="30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9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Classification </a:t>
            </a:r>
            <a:r>
              <a:rPr lang="en-US" dirty="0"/>
              <a:t>is a form of data analysis that extracts models describing important data </a:t>
            </a:r>
            <a:r>
              <a:rPr lang="en-US" dirty="0" smtClean="0"/>
              <a:t>classes. Such </a:t>
            </a:r>
            <a:r>
              <a:rPr lang="en-US" dirty="0"/>
              <a:t>models, called classifiers, predict categorical (discrete, unordered) class labels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Classification </a:t>
            </a:r>
            <a:r>
              <a:rPr lang="en-US" dirty="0"/>
              <a:t>is the process of finding a model (or function) that describes and </a:t>
            </a:r>
            <a:r>
              <a:rPr lang="en-US" dirty="0" smtClean="0"/>
              <a:t>distinguishes data </a:t>
            </a:r>
            <a:r>
              <a:rPr lang="en-US" dirty="0"/>
              <a:t>classes or concepts. The model are derived based on the analysis of a set </a:t>
            </a:r>
            <a:r>
              <a:rPr lang="en-US" dirty="0" smtClean="0"/>
              <a:t>of training </a:t>
            </a:r>
            <a:r>
              <a:rPr lang="en-US" dirty="0"/>
              <a:t>data (i.e., data objects for which the class labels are known). The model is </a:t>
            </a:r>
            <a:r>
              <a:rPr lang="en-US" dirty="0" smtClean="0"/>
              <a:t>used to </a:t>
            </a:r>
            <a:r>
              <a:rPr lang="en-US" dirty="0"/>
              <a:t>predict the class label of objects for which the </a:t>
            </a:r>
            <a:r>
              <a:rPr lang="en-US" dirty="0" smtClean="0"/>
              <a:t>class </a:t>
            </a:r>
            <a:r>
              <a:rPr lang="en-US" dirty="0"/>
              <a:t>label is </a:t>
            </a:r>
            <a:r>
              <a:rPr lang="en-US" dirty="0" smtClean="0"/>
              <a:t>unknown.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Ex: we </a:t>
            </a:r>
            <a:r>
              <a:rPr lang="en-US" dirty="0"/>
              <a:t>can build a </a:t>
            </a:r>
            <a:r>
              <a:rPr lang="en-US" dirty="0" smtClean="0"/>
              <a:t>classification model </a:t>
            </a:r>
            <a:r>
              <a:rPr lang="en-US" dirty="0"/>
              <a:t>to categorize bank loan applications as either</a:t>
            </a:r>
          </a:p>
          <a:p>
            <a:r>
              <a:rPr lang="en-US" dirty="0"/>
              <a:t>safe or risky.</a:t>
            </a:r>
          </a:p>
        </p:txBody>
      </p:sp>
    </p:spTree>
    <p:extLst>
      <p:ext uri="{BB962C8B-B14F-4D97-AF65-F5344CB8AC3E}">
        <p14:creationId xmlns:p14="http://schemas.microsoft.com/office/powerpoint/2010/main" val="35656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391</TotalTime>
  <Words>737</Words>
  <Application>Microsoft Office PowerPoint</Application>
  <PresentationFormat>Widescreen</PresentationFormat>
  <Paragraphs>142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Tw Cen MT</vt:lpstr>
      <vt:lpstr>Tw Cen MT Condensed</vt:lpstr>
      <vt:lpstr>Wingdings 3</vt:lpstr>
      <vt:lpstr>Integral</vt:lpstr>
      <vt:lpstr>Machine learning  </vt:lpstr>
      <vt:lpstr>Definition </vt:lpstr>
      <vt:lpstr>Definition cont…</vt:lpstr>
      <vt:lpstr>PowerPoint Presentation</vt:lpstr>
      <vt:lpstr>PowerPoint Presentation</vt:lpstr>
      <vt:lpstr>PowerPoint Presentation</vt:lpstr>
      <vt:lpstr>Type of learning</vt:lpstr>
      <vt:lpstr>PowerPoint Presentation</vt:lpstr>
      <vt:lpstr>Classification</vt:lpstr>
      <vt:lpstr>Regression </vt:lpstr>
      <vt:lpstr>Check out with examples</vt:lpstr>
      <vt:lpstr>Generalized approach</vt:lpstr>
      <vt:lpstr>Data</vt:lpstr>
      <vt:lpstr>Type of Modelling</vt:lpstr>
      <vt:lpstr>Classification</vt:lpstr>
      <vt:lpstr>Binary classification</vt:lpstr>
      <vt:lpstr>Support vector machine</vt:lpstr>
      <vt:lpstr>SVM cont…</vt:lpstr>
      <vt:lpstr>SVM cont…</vt:lpstr>
      <vt:lpstr>SVM cont…</vt:lpstr>
      <vt:lpstr>SVM cont…</vt:lpstr>
      <vt:lpstr>SVM cont…</vt:lpstr>
      <vt:lpstr>SVM cont…</vt:lpstr>
      <vt:lpstr>Maximum margin hyperplane </vt:lpstr>
      <vt:lpstr>Regression</vt:lpstr>
      <vt:lpstr>PowerPoint Presentation</vt:lpstr>
      <vt:lpstr>PowerPoint Presentation</vt:lpstr>
      <vt:lpstr>Geometric View</vt:lpstr>
      <vt:lpstr>What if to Fit a non linear curve !</vt:lpstr>
      <vt:lpstr>Maximizing likelihood View of Linear regression</vt:lpstr>
      <vt:lpstr>Logistic </vt:lpstr>
      <vt:lpstr>Bias-variance trade off</vt:lpstr>
      <vt:lpstr>PowerPoint Presentation</vt:lpstr>
      <vt:lpstr>Feature selection</vt:lpstr>
      <vt:lpstr>PowerPoint Presentation</vt:lpstr>
      <vt:lpstr>PowerPoint Presentation</vt:lpstr>
      <vt:lpstr>Model comparison on Iris dataset</vt:lpstr>
      <vt:lpstr>Model comparison on various datasets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Nikhil Verma</dc:creator>
  <cp:lastModifiedBy>Microsoft account</cp:lastModifiedBy>
  <cp:revision>24</cp:revision>
  <dcterms:created xsi:type="dcterms:W3CDTF">2018-06-19T17:18:45Z</dcterms:created>
  <dcterms:modified xsi:type="dcterms:W3CDTF">2020-05-28T17:33:40Z</dcterms:modified>
</cp:coreProperties>
</file>