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6" r:id="rId6"/>
    <p:sldId id="271" r:id="rId7"/>
    <p:sldId id="273" r:id="rId8"/>
    <p:sldId id="274" r:id="rId9"/>
    <p:sldId id="275" r:id="rId10"/>
    <p:sldId id="277" r:id="rId11"/>
    <p:sldId id="278" r:id="rId12"/>
    <p:sldId id="280" r:id="rId13"/>
    <p:sldId id="265" r:id="rId14"/>
    <p:sldId id="267" r:id="rId15"/>
    <p:sldId id="268" r:id="rId16"/>
    <p:sldId id="26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865"/>
    <a:srgbClr val="BC8865"/>
    <a:srgbClr val="FF6621"/>
    <a:srgbClr val="FBC5A2"/>
    <a:srgbClr val="CA4F19"/>
    <a:srgbClr val="0E0F19"/>
    <a:srgbClr val="DF9E63"/>
    <a:srgbClr val="0F0E1A"/>
    <a:srgbClr val="FF8047"/>
    <a:srgbClr val="0F0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5624E-CB43-A74B-ABAB-050C39D2EF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12"/>
            <a:ext cx="5714999" cy="571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1472-ADC7-AA4A-8B58-34EA1AF7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12"/>
            <a:ext cx="5714999" cy="5714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B9110C-E354-344A-83F3-D5AF22C18CDC}"/>
              </a:ext>
            </a:extLst>
          </p:cNvPr>
          <p:cNvSpPr/>
          <p:nvPr/>
        </p:nvSpPr>
        <p:spPr>
          <a:xfrm>
            <a:off x="6118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D32442F-1157-EA41-878D-999D584F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33" y="693789"/>
            <a:ext cx="5437188" cy="54371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D6C80-CE10-9547-AF1A-F68E0C27C255}"/>
              </a:ext>
            </a:extLst>
          </p:cNvPr>
          <p:cNvSpPr/>
          <p:nvPr/>
        </p:nvSpPr>
        <p:spPr>
          <a:xfrm>
            <a:off x="6096000" y="63988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8D804C3-092B-7D4D-84DE-49CBD0F15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102" y="738759"/>
            <a:ext cx="5437188" cy="54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9C10CD-206F-2A46-947C-7EF45D2465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4"/>
          <a:stretch/>
        </p:blipFill>
        <p:spPr>
          <a:xfrm>
            <a:off x="96981" y="759643"/>
            <a:ext cx="5524330" cy="55034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B9BA09-C437-7440-94F0-56585B7B4778}"/>
              </a:ext>
            </a:extLst>
          </p:cNvPr>
          <p:cNvSpPr/>
          <p:nvPr/>
        </p:nvSpPr>
        <p:spPr>
          <a:xfrm>
            <a:off x="6107015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B1242D-F3ED-9346-8441-874970449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4"/>
          <a:stretch/>
        </p:blipFill>
        <p:spPr>
          <a:xfrm>
            <a:off x="6181965" y="759643"/>
            <a:ext cx="5524330" cy="55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416BFA-F3E2-4E90-9222-85D4306C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3F6D7-6D20-164D-859B-C9412350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A597D8-9E21-954B-ADA3-A32300A5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55" y="1290417"/>
            <a:ext cx="4834890" cy="283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1485-9CAF-6145-903C-DE6D8BD7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9" y="1011017"/>
            <a:ext cx="1205778" cy="38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2E6E9-72D0-6946-8CEB-AEEB738B9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23077"/>
          <a:stretch/>
        </p:blipFill>
        <p:spPr>
          <a:xfrm>
            <a:off x="432758" y="1392702"/>
            <a:ext cx="1301828" cy="38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8008-FA90-7441-BCCB-CD025BA84E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4" r="-1"/>
          <a:stretch/>
        </p:blipFill>
        <p:spPr>
          <a:xfrm>
            <a:off x="402199" y="1731820"/>
            <a:ext cx="1033386" cy="381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5748A-BE3D-044B-AAE1-3AF8A7ACD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1" y="2071301"/>
            <a:ext cx="986463" cy="3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D61E9-C19B-5A4A-8FC6-0F4F432F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44AD21-D087-3C4A-8B55-32DD286A1674}"/>
              </a:ext>
            </a:extLst>
          </p:cNvPr>
          <p:cNvSpPr/>
          <p:nvPr/>
        </p:nvSpPr>
        <p:spPr>
          <a:xfrm>
            <a:off x="921849" y="2063112"/>
            <a:ext cx="4901783" cy="2844384"/>
          </a:xfrm>
          <a:prstGeom prst="rect">
            <a:avLst/>
          </a:prstGeom>
          <a:solidFill>
            <a:srgbClr val="BC8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4075B002-8144-4D44-8AFF-E3EA8434B934}"/>
              </a:ext>
            </a:extLst>
          </p:cNvPr>
          <p:cNvSpPr/>
          <p:nvPr/>
        </p:nvSpPr>
        <p:spPr>
          <a:xfrm rot="10800000">
            <a:off x="929768" y="2055556"/>
            <a:ext cx="4893863" cy="1566532"/>
          </a:xfrm>
          <a:prstGeom prst="triangle">
            <a:avLst/>
          </a:prstGeom>
          <a:solidFill>
            <a:srgbClr val="FBC5A2"/>
          </a:solidFill>
          <a:ln w="101600">
            <a:solidFill>
              <a:srgbClr val="0E0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C65A6-1BB0-8243-8C57-BBCA0B9C0B68}"/>
              </a:ext>
            </a:extLst>
          </p:cNvPr>
          <p:cNvSpPr/>
          <p:nvPr/>
        </p:nvSpPr>
        <p:spPr>
          <a:xfrm>
            <a:off x="6745481" y="2199897"/>
            <a:ext cx="4901783" cy="2844384"/>
          </a:xfrm>
          <a:prstGeom prst="rect">
            <a:avLst/>
          </a:prstGeom>
          <a:solidFill>
            <a:srgbClr val="CA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FFF58EED-272D-6943-AC54-8D252679CB0E}"/>
              </a:ext>
            </a:extLst>
          </p:cNvPr>
          <p:cNvSpPr/>
          <p:nvPr/>
        </p:nvSpPr>
        <p:spPr>
          <a:xfrm rot="10800000">
            <a:off x="6753400" y="2192341"/>
            <a:ext cx="4893863" cy="1566532"/>
          </a:xfrm>
          <a:prstGeom prst="triangle">
            <a:avLst/>
          </a:prstGeom>
          <a:solidFill>
            <a:srgbClr val="FF6621"/>
          </a:solidFill>
          <a:ln w="101600">
            <a:solidFill>
              <a:srgbClr val="0E0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E9E1C-228A-BF46-A8CB-35A9F725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1021" r="15050" b="22182"/>
          <a:stretch/>
        </p:blipFill>
        <p:spPr>
          <a:xfrm>
            <a:off x="716096" y="1366092"/>
            <a:ext cx="4891490" cy="4043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6EEE7-8456-7A4E-8386-3CE3F164B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1021" r="15050" b="22182"/>
          <a:stretch/>
        </p:blipFill>
        <p:spPr>
          <a:xfrm>
            <a:off x="6856399" y="1366092"/>
            <a:ext cx="4891490" cy="40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C48D6-E034-D240-A20C-BDD68752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987" y="1383571"/>
            <a:ext cx="5295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5624E-CB43-A74B-ABAB-050C39D2EF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12"/>
            <a:ext cx="5714999" cy="571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1472-ADC7-AA4A-8B58-34EA1AF7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12"/>
            <a:ext cx="5714999" cy="5714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B9110C-E354-344A-83F3-D5AF22C18CDC}"/>
              </a:ext>
            </a:extLst>
          </p:cNvPr>
          <p:cNvSpPr/>
          <p:nvPr/>
        </p:nvSpPr>
        <p:spPr>
          <a:xfrm>
            <a:off x="6118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95</Words>
  <Application>Microsoft Macintosh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 aish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54</cp:revision>
  <dcterms:created xsi:type="dcterms:W3CDTF">2019-09-29T02:17:12Z</dcterms:created>
  <dcterms:modified xsi:type="dcterms:W3CDTF">2020-05-16T17:11:20Z</dcterms:modified>
</cp:coreProperties>
</file>