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1" r:id="rId6"/>
    <p:sldId id="265" r:id="rId7"/>
    <p:sldId id="267" r:id="rId8"/>
    <p:sldId id="268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E1A"/>
    <a:srgbClr val="FF8047"/>
    <a:srgbClr val="FBC5A2"/>
    <a:srgbClr val="0F0F1A"/>
    <a:srgbClr val="FFEFD9"/>
    <a:srgbClr val="FF6621"/>
    <a:srgbClr val="C97529"/>
    <a:srgbClr val="FF9E63"/>
    <a:srgbClr val="DF9E63"/>
    <a:srgbClr val="FFE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3F6D7-6D20-164D-859B-C9412350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597D8-9E21-954B-ADA3-A32300A5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55" y="1290417"/>
            <a:ext cx="4834890" cy="28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95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39</cp:revision>
  <dcterms:created xsi:type="dcterms:W3CDTF">2019-09-29T02:17:12Z</dcterms:created>
  <dcterms:modified xsi:type="dcterms:W3CDTF">2019-12-17T19:58:33Z</dcterms:modified>
</cp:coreProperties>
</file>