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8E401-BFA4-8E44-A9D2-5C1AAEA13E9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407DF-9C9D-F040-B90A-69F22A09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407DF-9C9D-F040-B90A-69F22A092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0CAF-D9D6-6543-8706-CFD36AA2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65694-15E4-954C-BFB9-826E28D0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C190-5AE5-9A49-B7C8-9D385FBE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20B4-3B15-6145-97F8-FD3C6A8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6C3A-D9EE-A24D-8A01-DD654C7F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B81-CC44-8B4F-B3B1-886071D4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C86A3-061E-234E-921E-16373AB0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15CF-2140-5740-9273-556E7AFB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EADF-8C53-F846-B5DF-1DF0C6B1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98A3-DCA0-604E-BD69-731CF7A0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4E4A9-899E-C944-AFFF-B94486D1D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65C43-520B-E649-B61F-B9D65161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0135-73E2-114C-B81F-AF1E9270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7D7C-9E03-AD44-8CA2-293EE80F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9395-3349-7B4B-A18A-85D707D1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541D-F4D3-0247-8B45-85BA8545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125A-8148-654E-A4C8-43A135F4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10AF-F19A-7D47-8565-E444D507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45FC-7442-9E40-90B6-16DAF4D8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1504-2050-D244-BDBD-6E41B3A1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EF2-FFB2-BC47-9519-CC0C54DE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9588-B051-8A4C-B8B0-A20F3B1D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F555-E300-854C-B899-531CA561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3C67-5B14-6F4E-BCC3-6546FEF5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DE95-C4C5-264E-98C8-CA77CE43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7D95-79AC-9443-B6FB-557A991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9A64-CA6E-6D42-94F4-B9CA257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1656-3130-6F43-8F62-6E57331D6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978A-DA7F-7343-8C11-D473471E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8E38-6656-B345-A4E4-920DCDA0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350B-DD13-CC49-AE9B-54994BE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5CA4-4FE2-5848-A68A-B6D18527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90B20-1158-A648-B324-6949E9B7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0CE3-335E-F346-9A98-00A55968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058B4-B89A-864F-A1FF-FB03C18B4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99EA-7BD6-4345-85CA-2FDC65BD0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7703C-790D-E342-B6E9-EB074122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7A2BC-E391-CE44-B58B-0408FCA7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E8C7-ECA9-0D4E-8D4B-F2D2768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7FC5-6C62-1F49-A35C-78F8A7F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8CFB-5ED1-A744-9887-B628A228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E3E40-9D18-2C42-ADCC-1FBD1815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17AE2-5AD9-AF49-8C82-212E0AF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F2C9B-450D-8B43-A690-52531B3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D318E-4967-A44A-A269-85F2253B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B873-3CF5-5549-8527-4AAF2A51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F7B-4566-9543-BB21-6DD10D52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561A-8A89-C248-8F9E-71487F2D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3EDFD-6BAD-3C48-832D-A86A9C1F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EB9B-4698-8D4C-AE74-F3DC9452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D673-4285-4849-B5E5-FB640E26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1BE-10E3-1F48-BC99-7E9ABC12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06C-B1A1-8A4B-9856-F7B3079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EDC3C-DB36-D644-8277-2344FD67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13C6-1602-C34F-85CA-89E686DF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D4E1-B92E-2242-94AD-5ADE8A5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80BD-37FE-A940-9279-25D2C5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0535-3B5E-F54D-8466-7AC68178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D306E-38E8-B94E-822C-2D5B2D72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D292-B2D3-6443-8EC8-5238B013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FB28-1DEA-734B-A8C8-95A164049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82F3-47F7-3C4D-ADB0-CAFAC469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1273-FC09-774C-94AF-44C27BDF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74280-B249-B647-B24E-1F21B0743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2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10FAA-DE71-9547-A9DF-CB1B8A69C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7" b="67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8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59DC8-507C-4342-BD57-E5B08BAC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0B5D4-5BB1-AF4C-9263-49013FD0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9" b="60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6CA8E-DC5B-7041-B3F7-20C09E223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61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16A82-3DCD-4F4A-9714-41F16102E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Macintosh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3</cp:revision>
  <dcterms:created xsi:type="dcterms:W3CDTF">2022-04-17T23:07:43Z</dcterms:created>
  <dcterms:modified xsi:type="dcterms:W3CDTF">2022-04-17T23:46:24Z</dcterms:modified>
</cp:coreProperties>
</file>