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1" r:id="rId6"/>
    <p:sldId id="265" r:id="rId7"/>
    <p:sldId id="267" r:id="rId8"/>
    <p:sldId id="268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5A2"/>
    <a:srgbClr val="0F0E1A"/>
    <a:srgbClr val="FF8047"/>
    <a:srgbClr val="0F0F1A"/>
    <a:srgbClr val="FFEFD9"/>
    <a:srgbClr val="FF6621"/>
    <a:srgbClr val="C97529"/>
    <a:srgbClr val="FF9E63"/>
    <a:srgbClr val="DF9E63"/>
    <a:srgbClr val="FFE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3F6D7-6D20-164D-859B-C9412350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597D8-9E21-954B-ADA3-A32300A5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55" y="1290417"/>
            <a:ext cx="4834890" cy="283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1485-9CAF-6145-903C-DE6D8BD7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9" y="1011017"/>
            <a:ext cx="1205778" cy="38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2E6E9-72D0-6946-8CEB-AEEB738B9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23077"/>
          <a:stretch/>
        </p:blipFill>
        <p:spPr>
          <a:xfrm>
            <a:off x="432758" y="1392702"/>
            <a:ext cx="1301828" cy="38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8008-FA90-7441-BCCB-CD025BA84E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4" r="-1"/>
          <a:stretch/>
        </p:blipFill>
        <p:spPr>
          <a:xfrm>
            <a:off x="402199" y="1731820"/>
            <a:ext cx="1033386" cy="381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5748A-BE3D-044B-AAE1-3AF8A7ACD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1" y="2071301"/>
            <a:ext cx="986463" cy="3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95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41</cp:revision>
  <dcterms:created xsi:type="dcterms:W3CDTF">2019-09-29T02:17:12Z</dcterms:created>
  <dcterms:modified xsi:type="dcterms:W3CDTF">2019-12-17T22:07:22Z</dcterms:modified>
</cp:coreProperties>
</file>