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5" r:id="rId6"/>
    <p:sldId id="267" r:id="rId7"/>
    <p:sldId id="268" r:id="rId8"/>
    <p:sldId id="26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5A2"/>
    <a:srgbClr val="0F0F1A"/>
    <a:srgbClr val="FF8047"/>
    <a:srgbClr val="FFEFD9"/>
    <a:srgbClr val="FF6621"/>
    <a:srgbClr val="C97529"/>
    <a:srgbClr val="FF9E63"/>
    <a:srgbClr val="DF9E63"/>
    <a:srgbClr val="FFEAC9"/>
    <a:srgbClr val="F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95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35</cp:revision>
  <dcterms:created xsi:type="dcterms:W3CDTF">2019-09-29T02:17:12Z</dcterms:created>
  <dcterms:modified xsi:type="dcterms:W3CDTF">2019-11-26T03:45:36Z</dcterms:modified>
</cp:coreProperties>
</file>