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65" r:id="rId6"/>
    <p:sldId id="267" r:id="rId7"/>
    <p:sldId id="268" r:id="rId8"/>
    <p:sldId id="26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47"/>
    <a:srgbClr val="FBC5A2"/>
    <a:srgbClr val="0F0F1A"/>
    <a:srgbClr val="FFEFD9"/>
    <a:srgbClr val="FF6621"/>
    <a:srgbClr val="C97529"/>
    <a:srgbClr val="FF9E63"/>
    <a:srgbClr val="DF9E63"/>
    <a:srgbClr val="FFEAC9"/>
    <a:srgbClr val="F0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BC3-CAAD-4D03-8283-8D12B107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99D2-3FB7-4295-8FCE-67CD678C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8A73-335C-4DFD-B920-3BC76D2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9029-5FBA-44AD-BA1B-6EEA47E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4855-2D84-44B8-AB41-96E54BAE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B1D5-EBB9-47E5-8E18-F025DC4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B815-2E3F-4C3D-B31A-3BFB2242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FBBD-E0DD-40AE-B7B2-868249E3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3F9B-28FB-4A7D-ACC4-CB75C943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F881-B822-4F77-ACBC-49162C54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0221-96C8-4C79-8143-DB642504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61D1-865C-4381-B5DE-9CDA9391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461A-E29E-4F61-BD15-F6BE2CA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40-9B85-4C56-9E6A-D9C04EB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BC4-B150-4D30-8081-2995822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C7B3-E84D-4D1B-B453-3C041AB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37D6-3C62-4080-A697-1864AD4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295C-9D67-4016-8656-836C506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78C9-CAA6-47E4-B70D-FA76CCB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50FC-6302-42B5-92CC-287A4FE5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E341-A135-48AE-AF68-07E84B17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C597-CF14-4A35-9E3D-80B467AA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9D7A-CD15-4A88-9101-A51C896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EC6E-3E4D-4B6A-91A0-8AA550CD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6436-FE51-4B1C-B791-BB58CA0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5FA-A25C-4AE1-9C40-AC47FFF6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68FE-8EB3-40EA-8AD7-4C398B83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02A2-62EF-472E-91B8-7F434B35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E84E-DCD4-47D8-A389-7CB42472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7F18-3170-480F-B89E-FCC11269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5451-2894-4B44-A7C3-FCAA91D4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AEC4-E452-409E-B5B6-0838221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D1D7-3CC8-4F3C-ACF0-8DBA97B0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FED7-3F8E-4556-BE4C-60000145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7518-4CCC-4152-B95C-4A6E16E4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F0EC-9ACF-4645-863E-A380EBBF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3921-AAA6-4309-BEA7-0BB95E13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D71C-6CEC-4529-B6C6-4F172AE0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4D0-1F48-4797-A945-2D2C3BA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49E-5D64-4B25-BEBB-61B6EB9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E8C6E-54E2-4237-BE82-76A1495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C7E6-C184-479B-B889-0E733AD4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4DD1-0817-42B1-B03B-9064CCB7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05217-0391-4EF3-9107-0CE1D605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E9C2-7887-415A-B023-4244C39E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1497-A873-4509-8389-86421ACC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A95-CC20-44EB-812D-BD652032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CCAB-D8E8-4627-823A-B6B0DE48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9C3CA-B04C-4262-80BC-A8AA7534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AB91-0A47-486C-B018-57CFAE54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1C74-F0DB-4777-B9AB-F2A5F70A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A8D4-8751-4782-9C39-B4C12C2B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475-1E79-427A-98FA-1CD9F3B0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9D0E-FDF3-469D-B30F-A092709E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F41F-4E7F-478A-A777-94AEAB37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4BB0-8FB7-4263-8A47-8174275F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1E71-76F2-4547-BD6C-AE3C0176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E137-20DC-4888-B49B-B2898C6B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A4380-4B2E-4777-96CF-ADB61DEA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A759-34B2-4502-9FD8-90270719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C0B5-3D14-42F7-9B9A-58BBCAE4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7129-3323-4A0E-946D-8D61D760E2B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96A0-BB2A-47D8-A294-DC510181E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A54B-DEA3-484A-9014-9429070BC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09000"/>
                </a:solidFill>
              </a:rPr>
              <a:t>kvaish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C1845-9A82-446A-A855-525636A7A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AR BONNIE" panose="02000000000000000000" pitchFamily="2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Century Gothic" panose="020B0502020202020204" pitchFamily="34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Eras Medium ITC" panose="020B0602030504020804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Josefin Sans" pitchFamily="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1FF1E1-2793-4669-B98E-5504109C3554}"/>
              </a:ext>
            </a:extLst>
          </p:cNvPr>
          <p:cNvSpPr/>
          <p:nvPr/>
        </p:nvSpPr>
        <p:spPr>
          <a:xfrm>
            <a:off x="0" y="3089836"/>
            <a:ext cx="12192000" cy="3938493"/>
          </a:xfrm>
          <a:prstGeom prst="rect">
            <a:avLst/>
          </a:prstGeom>
          <a:solidFill>
            <a:srgbClr val="FFEF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1EBB2-D507-485E-AC0D-30B137BCA6FC}"/>
              </a:ext>
            </a:extLst>
          </p:cNvPr>
          <p:cNvSpPr txBox="1">
            <a:spLocks/>
          </p:cNvSpPr>
          <p:nvPr/>
        </p:nvSpPr>
        <p:spPr>
          <a:xfrm>
            <a:off x="516965" y="36414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97529"/>
                </a:solidFill>
                <a:latin typeface="Josefin Sans" pitchFamily="2" charset="0"/>
                <a:cs typeface="Dubai" panose="020B0503030403030204" pitchFamily="34" charset="-78"/>
              </a:rPr>
              <a:t>Header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643B4-C94B-40F6-BC7C-1C0833906455}"/>
              </a:ext>
            </a:extLst>
          </p:cNvPr>
          <p:cNvSpPr txBox="1">
            <a:spLocks/>
          </p:cNvSpPr>
          <p:nvPr/>
        </p:nvSpPr>
        <p:spPr>
          <a:xfrm>
            <a:off x="516965" y="50306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F9E63"/>
                </a:solidFill>
                <a:latin typeface="Josefin Sans" pitchFamily="2" charset="0"/>
                <a:cs typeface="Dubai" panose="020B0503030403030204" pitchFamily="34" charset="-78"/>
              </a:rPr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7D1842-65C1-48C6-BFE0-E05511A7680B}"/>
              </a:ext>
            </a:extLst>
          </p:cNvPr>
          <p:cNvSpPr txBox="1">
            <a:spLocks/>
          </p:cNvSpPr>
          <p:nvPr/>
        </p:nvSpPr>
        <p:spPr>
          <a:xfrm>
            <a:off x="9399775" y="0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9114F4-719C-45A0-B850-66FB6B8B7138}"/>
              </a:ext>
            </a:extLst>
          </p:cNvPr>
          <p:cNvSpPr txBox="1">
            <a:spLocks/>
          </p:cNvSpPr>
          <p:nvPr/>
        </p:nvSpPr>
        <p:spPr>
          <a:xfrm>
            <a:off x="9395666" y="5681012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C9C29-72DE-473B-ABF8-53092DEDC6C6}"/>
              </a:ext>
            </a:extLst>
          </p:cNvPr>
          <p:cNvSpPr txBox="1">
            <a:spLocks/>
          </p:cNvSpPr>
          <p:nvPr/>
        </p:nvSpPr>
        <p:spPr>
          <a:xfrm>
            <a:off x="9395666" y="37945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A2928-C929-46E7-88B5-3F260E0E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5" y="138674"/>
            <a:ext cx="89535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7936F-6002-4A31-80B0-515F201D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075" y="1821049"/>
            <a:ext cx="933450" cy="923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381728-761F-41F8-B856-239DBA8EC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550" y="3669834"/>
            <a:ext cx="942975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F70C19C-762D-4759-BA36-752A2D268027}"/>
              </a:ext>
            </a:extLst>
          </p:cNvPr>
          <p:cNvSpPr txBox="1">
            <a:spLocks/>
          </p:cNvSpPr>
          <p:nvPr/>
        </p:nvSpPr>
        <p:spPr>
          <a:xfrm>
            <a:off x="13927605" y="115563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880714-783B-4229-978A-4F26FEC8392A}"/>
              </a:ext>
            </a:extLst>
          </p:cNvPr>
          <p:cNvSpPr txBox="1">
            <a:spLocks/>
          </p:cNvSpPr>
          <p:nvPr/>
        </p:nvSpPr>
        <p:spPr>
          <a:xfrm>
            <a:off x="13927605" y="351682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4E22DF-44DD-4D14-A083-C17119AC68DD}"/>
              </a:ext>
            </a:extLst>
          </p:cNvPr>
          <p:cNvSpPr txBox="1">
            <a:spLocks/>
          </p:cNvSpPr>
          <p:nvPr/>
        </p:nvSpPr>
        <p:spPr>
          <a:xfrm>
            <a:off x="13927605" y="18161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</p:spTree>
    <p:extLst>
      <p:ext uri="{BB962C8B-B14F-4D97-AF65-F5344CB8AC3E}">
        <p14:creationId xmlns:p14="http://schemas.microsoft.com/office/powerpoint/2010/main" val="7178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Tw Cen MT Condensed" panose="020B0606020104020203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07795-9D9E-43F7-85AB-A9B7E6AF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" y="820183"/>
            <a:ext cx="4896274" cy="4477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E5D8E-86AE-476C-9F77-7741EC85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0" y="972583"/>
            <a:ext cx="4896274" cy="4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6F1BC-5C2D-46BB-8310-5A5C00DE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2" y="2497584"/>
            <a:ext cx="4241045" cy="240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E62F8E-4205-4EE1-872B-8CE60AA8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4" y="2497585"/>
            <a:ext cx="4241045" cy="24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59BB2-9965-443E-AAB4-F30469C87E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5" y="894531"/>
            <a:ext cx="5068937" cy="5068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A4445F-3BED-4DDC-A992-F6288B3A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52" y="1002053"/>
            <a:ext cx="5068937" cy="50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11240-9681-4D2B-938A-999D3752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10" y="863058"/>
            <a:ext cx="341200" cy="393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F0472C-50BC-4EB2-A62B-B58C74B9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80" y="888135"/>
            <a:ext cx="341200" cy="3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DB9AB-5883-4F5A-9F96-EE43451C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72" y="350379"/>
            <a:ext cx="632950" cy="1136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232354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42AF1-21B7-44D8-901B-109677C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4628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2CF54-650B-410E-BBE7-0FE5A3C3F22A}"/>
              </a:ext>
            </a:extLst>
          </p:cNvPr>
          <p:cNvSpPr/>
          <p:nvPr/>
        </p:nvSpPr>
        <p:spPr>
          <a:xfrm>
            <a:off x="6944058" y="4527685"/>
            <a:ext cx="741362" cy="848342"/>
          </a:xfrm>
          <a:prstGeom prst="ellipse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18A70D-E71D-4D6D-88C9-3AEB0A1808BF}"/>
              </a:ext>
            </a:extLst>
          </p:cNvPr>
          <p:cNvSpPr/>
          <p:nvPr/>
        </p:nvSpPr>
        <p:spPr>
          <a:xfrm>
            <a:off x="7081424" y="5203813"/>
            <a:ext cx="466630" cy="344427"/>
          </a:xfrm>
          <a:prstGeom prst="roundRect">
            <a:avLst>
              <a:gd name="adj" fmla="val 38791"/>
            </a:avLst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941EA-37B9-4FA7-9216-F4D7FA8E1BC3}"/>
              </a:ext>
            </a:extLst>
          </p:cNvPr>
          <p:cNvSpPr/>
          <p:nvPr/>
        </p:nvSpPr>
        <p:spPr>
          <a:xfrm>
            <a:off x="8662592" y="4704444"/>
            <a:ext cx="658013" cy="914400"/>
          </a:xfrm>
          <a:prstGeom prst="roundRect">
            <a:avLst>
              <a:gd name="adj" fmla="val 375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2C62D-5553-466E-8EEC-285353A05196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991598" y="436812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C228C3-E1E5-4EAA-891D-1BD8EE091ECC}"/>
              </a:ext>
            </a:extLst>
          </p:cNvPr>
          <p:cNvSpPr/>
          <p:nvPr/>
        </p:nvSpPr>
        <p:spPr>
          <a:xfrm>
            <a:off x="8742118" y="438818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2F6D6E-99AF-4940-8851-9A4F64D41258}"/>
              </a:ext>
            </a:extLst>
          </p:cNvPr>
          <p:cNvSpPr/>
          <p:nvPr/>
        </p:nvSpPr>
        <p:spPr>
          <a:xfrm>
            <a:off x="8515326" y="436812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312449-D553-4875-A9F3-090BAE68008E}"/>
              </a:ext>
            </a:extLst>
          </p:cNvPr>
          <p:cNvSpPr/>
          <p:nvPr/>
        </p:nvSpPr>
        <p:spPr>
          <a:xfrm flipH="1">
            <a:off x="8972014" y="438150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F233B48-1086-43F2-80CA-6604D88E2869}"/>
              </a:ext>
            </a:extLst>
          </p:cNvPr>
          <p:cNvSpPr/>
          <p:nvPr/>
        </p:nvSpPr>
        <p:spPr>
          <a:xfrm flipH="1">
            <a:off x="8991598" y="436812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89E7DE-54D0-41DE-9470-B4A52A8A609A}"/>
              </a:ext>
            </a:extLst>
          </p:cNvPr>
          <p:cNvSpPr/>
          <p:nvPr/>
        </p:nvSpPr>
        <p:spPr>
          <a:xfrm>
            <a:off x="8604250" y="554824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65D4E-F48C-42AA-A874-551F8BD14E36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7326951" y="432638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A071898-C71E-4F5B-8E56-EEDB0DADD661}"/>
              </a:ext>
            </a:extLst>
          </p:cNvPr>
          <p:cNvSpPr/>
          <p:nvPr/>
        </p:nvSpPr>
        <p:spPr>
          <a:xfrm>
            <a:off x="7077471" y="434644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E1ED18-AB4D-46AF-A04A-6427E1388789}"/>
              </a:ext>
            </a:extLst>
          </p:cNvPr>
          <p:cNvSpPr/>
          <p:nvPr/>
        </p:nvSpPr>
        <p:spPr>
          <a:xfrm>
            <a:off x="6850679" y="432638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CD5BA4-DB44-4DA3-948D-6BB91EF1A665}"/>
              </a:ext>
            </a:extLst>
          </p:cNvPr>
          <p:cNvSpPr/>
          <p:nvPr/>
        </p:nvSpPr>
        <p:spPr>
          <a:xfrm flipH="1">
            <a:off x="7307367" y="433976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0D1856A-96FC-4E0F-91B4-8F7651801B2B}"/>
              </a:ext>
            </a:extLst>
          </p:cNvPr>
          <p:cNvSpPr/>
          <p:nvPr/>
        </p:nvSpPr>
        <p:spPr>
          <a:xfrm flipH="1">
            <a:off x="7326951" y="432638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8D2F90-1648-4EDF-B2DA-E259F163112B}"/>
              </a:ext>
            </a:extLst>
          </p:cNvPr>
          <p:cNvSpPr/>
          <p:nvPr/>
        </p:nvSpPr>
        <p:spPr>
          <a:xfrm>
            <a:off x="6939603" y="550650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97A7AB5-3BB9-496E-A87C-93B1244657A4}"/>
              </a:ext>
            </a:extLst>
          </p:cNvPr>
          <p:cNvSpPr/>
          <p:nvPr/>
        </p:nvSpPr>
        <p:spPr>
          <a:xfrm>
            <a:off x="8499315" y="492065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2F7B241-CBAC-41C4-8081-F5301682B059}"/>
              </a:ext>
            </a:extLst>
          </p:cNvPr>
          <p:cNvSpPr/>
          <p:nvPr/>
        </p:nvSpPr>
        <p:spPr>
          <a:xfrm>
            <a:off x="6847949" y="4929640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3589EA-9B67-4525-9207-6076C56331C9}"/>
              </a:ext>
            </a:extLst>
          </p:cNvPr>
          <p:cNvSpPr/>
          <p:nvPr/>
        </p:nvSpPr>
        <p:spPr>
          <a:xfrm>
            <a:off x="5569860" y="4566973"/>
            <a:ext cx="741362" cy="1028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947EE1-58A3-4E2B-99FE-3F07B6724D09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5952954" y="4387892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501722-DC5A-453C-ABE2-A121105832D5}"/>
              </a:ext>
            </a:extLst>
          </p:cNvPr>
          <p:cNvSpPr/>
          <p:nvPr/>
        </p:nvSpPr>
        <p:spPr>
          <a:xfrm>
            <a:off x="5703474" y="4407950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F780FB3-E608-451A-8251-C4C06115DC9C}"/>
              </a:ext>
            </a:extLst>
          </p:cNvPr>
          <p:cNvSpPr/>
          <p:nvPr/>
        </p:nvSpPr>
        <p:spPr>
          <a:xfrm>
            <a:off x="5476682" y="4387892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94EE0FC-5562-458E-BB18-F9FA408C00E0}"/>
              </a:ext>
            </a:extLst>
          </p:cNvPr>
          <p:cNvSpPr/>
          <p:nvPr/>
        </p:nvSpPr>
        <p:spPr>
          <a:xfrm flipH="1">
            <a:off x="5933370" y="4401264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927E92B-9CE8-4EB1-84E0-2ED68437B37E}"/>
              </a:ext>
            </a:extLst>
          </p:cNvPr>
          <p:cNvSpPr/>
          <p:nvPr/>
        </p:nvSpPr>
        <p:spPr>
          <a:xfrm flipH="1">
            <a:off x="5952954" y="4387892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E24EA6-46E7-4EDB-AACC-EDC0410E1214}"/>
              </a:ext>
            </a:extLst>
          </p:cNvPr>
          <p:cNvSpPr/>
          <p:nvPr/>
        </p:nvSpPr>
        <p:spPr>
          <a:xfrm>
            <a:off x="5565606" y="5568004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D8DA787-578F-4975-AC54-0DD5523B6FEB}"/>
              </a:ext>
            </a:extLst>
          </p:cNvPr>
          <p:cNvSpPr/>
          <p:nvPr/>
        </p:nvSpPr>
        <p:spPr>
          <a:xfrm>
            <a:off x="5473952" y="4991144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76CC25-B7D5-4FCD-BE71-278BECAA9EF2}"/>
              </a:ext>
            </a:extLst>
          </p:cNvPr>
          <p:cNvSpPr/>
          <p:nvPr/>
        </p:nvSpPr>
        <p:spPr>
          <a:xfrm>
            <a:off x="9921034" y="4555651"/>
            <a:ext cx="741362" cy="848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5F82E9-DB47-4C97-AEC1-00A2360F9244}"/>
              </a:ext>
            </a:extLst>
          </p:cNvPr>
          <p:cNvSpPr/>
          <p:nvPr/>
        </p:nvSpPr>
        <p:spPr>
          <a:xfrm>
            <a:off x="10058400" y="5231779"/>
            <a:ext cx="466630" cy="344427"/>
          </a:xfrm>
          <a:prstGeom prst="roundRect">
            <a:avLst>
              <a:gd name="adj" fmla="val 38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6E532A-7B42-40CF-B156-D31BA1A724AE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10303927" y="4354354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71A84FF-643E-4F73-B41D-D57A04DB143D}"/>
              </a:ext>
            </a:extLst>
          </p:cNvPr>
          <p:cNvSpPr/>
          <p:nvPr/>
        </p:nvSpPr>
        <p:spPr>
          <a:xfrm>
            <a:off x="10054447" y="4374412"/>
            <a:ext cx="248693" cy="1269664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D0EE4DD-2A5A-4AD9-A668-086E41258C63}"/>
              </a:ext>
            </a:extLst>
          </p:cNvPr>
          <p:cNvSpPr/>
          <p:nvPr/>
        </p:nvSpPr>
        <p:spPr>
          <a:xfrm>
            <a:off x="9827655" y="4354354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F71196A-9706-4AD5-951D-9C590A9B79D8}"/>
              </a:ext>
            </a:extLst>
          </p:cNvPr>
          <p:cNvSpPr/>
          <p:nvPr/>
        </p:nvSpPr>
        <p:spPr>
          <a:xfrm flipH="1">
            <a:off x="10284343" y="4367726"/>
            <a:ext cx="265176" cy="12763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66E0429-6418-4A9C-929C-F9FAE6F9C375}"/>
              </a:ext>
            </a:extLst>
          </p:cNvPr>
          <p:cNvSpPr/>
          <p:nvPr/>
        </p:nvSpPr>
        <p:spPr>
          <a:xfrm flipH="1">
            <a:off x="10303927" y="4354354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9A8800-1FBB-4618-86D7-1E441C8EC482}"/>
              </a:ext>
            </a:extLst>
          </p:cNvPr>
          <p:cNvSpPr/>
          <p:nvPr/>
        </p:nvSpPr>
        <p:spPr>
          <a:xfrm>
            <a:off x="9824925" y="495760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2D94593-B96A-44A8-8148-65A81638C74F}"/>
              </a:ext>
            </a:extLst>
          </p:cNvPr>
          <p:cNvSpPr/>
          <p:nvPr/>
        </p:nvSpPr>
        <p:spPr>
          <a:xfrm>
            <a:off x="9799660" y="543418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0F0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D8CD967-873D-41E3-B03A-7173B81E5A51}"/>
              </a:ext>
            </a:extLst>
          </p:cNvPr>
          <p:cNvSpPr/>
          <p:nvPr/>
        </p:nvSpPr>
        <p:spPr>
          <a:xfrm>
            <a:off x="6856863" y="547845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1539705-3562-4850-A24F-08DB5368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67" y="5362246"/>
            <a:ext cx="167298" cy="41151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6C61E59-FA10-4E67-BCFB-1F0D0990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68" y="5407804"/>
            <a:ext cx="167298" cy="392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8459607-C1C5-43E1-9C69-BF4220F8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630">
            <a:off x="7712199" y="5353167"/>
            <a:ext cx="167298" cy="854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C416BFA-F3E2-4E90-9222-85D4306C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EAC9"/>
                </a:solidFill>
              </a:rPr>
              <a:t>kvaish</a:t>
            </a:r>
          </a:p>
        </p:txBody>
      </p:sp>
    </p:spTree>
    <p:extLst>
      <p:ext uri="{BB962C8B-B14F-4D97-AF65-F5344CB8AC3E}">
        <p14:creationId xmlns:p14="http://schemas.microsoft.com/office/powerpoint/2010/main" val="5211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BC6A2"/>
      </a:accent2>
      <a:accent3>
        <a:srgbClr val="FF814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95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Alegreya Sans Thin</vt:lpstr>
      <vt:lpstr>AR BONNIE</vt:lpstr>
      <vt:lpstr>Arial</vt:lpstr>
      <vt:lpstr>Calibri</vt:lpstr>
      <vt:lpstr>Calibri Light</vt:lpstr>
      <vt:lpstr>Century Gothic</vt:lpstr>
      <vt:lpstr>Dubai</vt:lpstr>
      <vt:lpstr>Eras Medium ITC</vt:lpstr>
      <vt:lpstr>Gabriola</vt:lpstr>
      <vt:lpstr>Josefin Sans</vt:lpstr>
      <vt:lpstr>Run Wild - Demo</vt:lpstr>
      <vt:lpstr>Tw Cen MT Condensed</vt:lpstr>
      <vt:lpstr>Office Theme</vt:lpstr>
      <vt:lpstr>kvaish</vt:lpstr>
      <vt:lpstr>PowerPoint Presentation</vt:lpstr>
      <vt:lpstr>PowerPoint Presentation</vt:lpstr>
      <vt:lpstr>PowerPoint Presentation</vt:lpstr>
      <vt:lpstr>kv aish</vt:lpstr>
      <vt:lpstr>kv aish</vt:lpstr>
      <vt:lpstr>kv aish</vt:lpstr>
      <vt:lpstr>kv aish</vt:lpstr>
      <vt:lpstr>kvaish</vt:lpstr>
      <vt:lpstr>kvaish</vt:lpstr>
      <vt:lpstr>kvaish</vt:lpstr>
      <vt:lpstr>kvaish</vt:lpstr>
      <vt:lpstr>kvaish</vt:lpstr>
      <vt:lpstr>kvaish</vt:lpstr>
      <vt:lpstr>kvaish</vt:lpstr>
      <vt:lpstr>kvaish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kvaish</dc:title>
  <dc:creator>Abhiti Vaish</dc:creator>
  <cp:lastModifiedBy>Abhiti Vaish</cp:lastModifiedBy>
  <cp:revision>37</cp:revision>
  <dcterms:created xsi:type="dcterms:W3CDTF">2019-09-29T02:17:12Z</dcterms:created>
  <dcterms:modified xsi:type="dcterms:W3CDTF">2019-11-29T21:59:58Z</dcterms:modified>
</cp:coreProperties>
</file>