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2D3"/>
    <a:srgbClr val="3D8478"/>
    <a:srgbClr val="B47674"/>
    <a:srgbClr val="D2A878"/>
    <a:srgbClr val="799E6A"/>
    <a:srgbClr val="4A928E"/>
    <a:srgbClr val="3E97AA"/>
    <a:srgbClr val="DFB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41" d="100"/>
          <a:sy n="41" d="100"/>
        </p:scale>
        <p:origin x="2128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84A-35D5-4A10-B328-901F7E42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3DB3-FE06-4AFB-A7C1-D0A6B7C6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7D29-FF54-40FA-9ED9-8E05909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4C5B-86E2-47A1-9544-93AE718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EA05-346A-48FF-8976-BE144F9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7AA8-6EE6-4A2E-BD71-19ED831C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41A7A-4C2E-4252-BDE2-24253F10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9A1D-0134-44EB-93B8-D50B299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F69CE-5143-4719-A506-C5BB55B1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80C4-415F-4B0A-A742-E6EF2E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54991-0038-4884-8371-7CB0A9267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B952-F6D4-484A-8B49-AF898BCE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C12-1F0C-4284-A799-CF76401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A792-3C53-45C8-984E-A8A89C0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B8EB-76D8-4DDB-A714-59747F03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347-20BB-4175-9589-9B027E9A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129A-BED1-4E50-BF5C-1A284E8B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775E3-8F5A-47C9-9CE4-258A6077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843-4D55-4B1C-A7C0-1774F2BD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7D72-1A2D-46EC-9388-4ECD0FF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BFB-DE1F-434E-AE88-0F80C6F6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38F1-E1D4-475E-A32B-E6DFCE8C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D6F6-2ABF-4C82-B463-1077EEC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3A77-3391-4A6B-A5BC-39A87A3B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7E4A-C842-4DE9-B9AF-D6D2B02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11C3-A899-4C5C-8BCC-029E4E02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1FB2-6F17-4E27-BDE1-E250FD91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1B90-83A1-4C32-9DEC-3AFAFFCA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3DC4-243B-46A0-9B48-4A7FDD87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7DA6-F8FE-420A-9B71-EB8DE84C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71D6-D3D8-4FAB-B89C-C4082BB7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C051-06BC-4D55-B89F-745A15B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37D0-21BE-440B-BC19-62C1174F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3EEC-14ED-4727-BDEA-DE577EC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242A-B7F3-474A-B5C1-E1840809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7A130-FC93-4835-8A2D-4A954272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6C09A-343B-4BD5-8D73-023234C5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28475-C2AD-4F5D-909A-A230FE4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E8B9-A0F5-4A4E-86C2-BC616209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05E-37ED-42EF-9F55-4106CD94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01426-881C-404B-8F5E-5EF3CE76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51F13-44F9-4DF8-8B47-A9469C75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5B7E5-CA26-4933-8128-303AE06C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FEA3-4BD7-41A8-905E-706E2A4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4A4E8-32C1-4D0A-9EDD-D838D737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CEA6-36E6-4282-9DC0-C2B7C58B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2DB1-0DC2-4682-BD32-30F8A249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518E-CA61-4155-93E4-253339F7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C850-850D-4706-91DC-A1D7D9F7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83A73-E71E-482A-88A0-FE1BE33A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4F3E1-C7B6-4949-8455-A75DFDDC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C0F8-36F2-44FA-9EE8-F305AA7B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CDA9-EE48-4645-8EEF-F0D57BE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6701-200B-4A9B-897F-76BD381B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D4FA5-F44C-42D3-B34E-BBBAF16D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A41F-3C5C-430B-871D-D18B867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5805-646F-449A-8825-689B58A7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A231-102B-410B-BB4E-ADE23247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39057-136C-4666-BDA6-00B600A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46B4-3CC6-42E0-89D5-D82DA06D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35CF-25FC-4E11-9F13-D5FD9A8F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826D-9D04-4CF2-939D-966E578913EF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90FD-1EED-4C7C-801A-A246F5E2E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8AFF-17D9-465D-9196-13A5C4185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F9AB-57D9-41F5-A680-9E8B00B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9E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F91F4-FB42-426E-AD8E-68459C99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667"/>
            <a:ext cx="12192000" cy="43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9EF2-BE63-A248-A27A-0D649CE0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347"/>
            <a:ext cx="12192000" cy="4103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0" y="0"/>
            <a:ext cx="12192000" cy="7540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4389120" y="2143558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Franklin Gothic Demi" panose="020B0703020102020204" pitchFamily="34" charset="0"/>
              </a:rPr>
              <a:t>PRANAV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PRATAP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760949" y="8133733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4947219" y="813143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133489" y="8133733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4131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9EF2-BE63-A248-A27A-0D649CE0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347"/>
            <a:ext cx="12192000" cy="4103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99CD2-545D-4640-8B5E-5E68F2AF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0" y="1122363"/>
            <a:ext cx="359664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rgbClr val="3D8478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1942064" y="1122363"/>
            <a:ext cx="8307872" cy="5138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4360742" y="2456685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PRANAV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PRATAP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760949" y="8133733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4947219" y="813143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133489" y="8133733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5070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9EF2-BE63-A248-A27A-0D649CE0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347"/>
            <a:ext cx="12192000" cy="410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0" y="0"/>
            <a:ext cx="12192000" cy="7540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B87C19-A7C9-9146-96CD-90A8022D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50" y="1"/>
            <a:ext cx="8798749" cy="11133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Franklin Gothic Demi" panose="020B0703020102020204" pitchFamily="34" charset="0"/>
              </a:rPr>
              <a:t>PRANAV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PRATAP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3393251" y="-2805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6341432" y="-561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210188" y="0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17714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39EF2-BE63-A248-A27A-0D649CE0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347"/>
            <a:ext cx="12192000" cy="410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0" y="0"/>
            <a:ext cx="12192000" cy="7540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3393251" y="-2805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6341432" y="-561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210188" y="0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271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E58B7-24EE-C142-A867-C99C821E00C3}"/>
              </a:ext>
            </a:extLst>
          </p:cNvPr>
          <p:cNvSpPr/>
          <p:nvPr/>
        </p:nvSpPr>
        <p:spPr>
          <a:xfrm>
            <a:off x="0" y="7002936"/>
            <a:ext cx="12192000" cy="3752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0" y="0"/>
            <a:ext cx="12192000" cy="7540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PRANAV</a:t>
            </a:r>
            <a:b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PRATAP</a:t>
            </a:r>
            <a:b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3393251" y="-2805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6341432" y="-561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210188" y="0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3854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E58B7-24EE-C142-A867-C99C821E00C3}"/>
              </a:ext>
            </a:extLst>
          </p:cNvPr>
          <p:cNvSpPr/>
          <p:nvPr/>
        </p:nvSpPr>
        <p:spPr>
          <a:xfrm>
            <a:off x="0" y="7002936"/>
            <a:ext cx="12192000" cy="37521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CEFD-B8E1-4BDA-AA87-16C8D9B22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 b="6257"/>
          <a:stretch/>
        </p:blipFill>
        <p:spPr>
          <a:xfrm>
            <a:off x="0" y="0"/>
            <a:ext cx="12192000" cy="7540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2C96C0-0346-C442-8A78-66C1D10474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966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Franklin Gothic Demi" panose="020B0703020102020204" pitchFamily="34" charset="0"/>
              </a:rPr>
              <a:t>PRANAV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PRATAP</a:t>
            </a:r>
            <a:br>
              <a:rPr lang="en-US" dirty="0">
                <a:latin typeface="Franklin Gothic Demi" panose="020B0703020102020204" pitchFamily="34" charset="0"/>
              </a:rPr>
            </a:br>
            <a:r>
              <a:rPr lang="en-US" dirty="0">
                <a:latin typeface="Franklin Gothic Demi" panose="020B0703020102020204" pitchFamily="34" charset="0"/>
              </a:rPr>
              <a:t>VAISH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5D0490-E0D0-1045-9729-4666A14CD0B6}"/>
              </a:ext>
            </a:extLst>
          </p:cNvPr>
          <p:cNvSpPr txBox="1">
            <a:spLocks/>
          </p:cNvSpPr>
          <p:nvPr/>
        </p:nvSpPr>
        <p:spPr>
          <a:xfrm>
            <a:off x="3393251" y="-2805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Franklin Gothic Demi" panose="020B0703020102020204" pitchFamily="34" charset="0"/>
              </a:rPr>
              <a:t>about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03E50-21CF-3E43-B333-75C6B943C56F}"/>
              </a:ext>
            </a:extLst>
          </p:cNvPr>
          <p:cNvSpPr txBox="1">
            <a:spLocks/>
          </p:cNvSpPr>
          <p:nvPr/>
        </p:nvSpPr>
        <p:spPr>
          <a:xfrm>
            <a:off x="6341432" y="-5610"/>
            <a:ext cx="2423686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Franklin Gothic Demi" panose="020B0703020102020204" pitchFamily="34" charset="0"/>
              </a:rPr>
              <a:t>gallery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1543EC-CB19-3B48-9A1A-0BBDEB138F40}"/>
              </a:ext>
            </a:extLst>
          </p:cNvPr>
          <p:cNvSpPr txBox="1">
            <a:spLocks/>
          </p:cNvSpPr>
          <p:nvPr/>
        </p:nvSpPr>
        <p:spPr>
          <a:xfrm>
            <a:off x="9210188" y="0"/>
            <a:ext cx="2791022" cy="1110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Franklin Gothic Demi" panose="020B0703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99411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68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Office Theme</vt:lpstr>
      <vt:lpstr>PRANAV PRATAP VAISH</vt:lpstr>
      <vt:lpstr>PRANAV PRATAP VAISH</vt:lpstr>
      <vt:lpstr>PRANAV PRATAP VAISH</vt:lpstr>
      <vt:lpstr>PRANAV PRATAP VAISH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PRANAV PRATAP VAISH</dc:title>
  <dc:creator>Abhiti Vaish</dc:creator>
  <cp:lastModifiedBy>Abhiti Vaish</cp:lastModifiedBy>
  <cp:revision>6</cp:revision>
  <dcterms:created xsi:type="dcterms:W3CDTF">2019-05-29T04:43:21Z</dcterms:created>
  <dcterms:modified xsi:type="dcterms:W3CDTF">2019-12-17T17:33:05Z</dcterms:modified>
</cp:coreProperties>
</file>