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2D3"/>
    <a:srgbClr val="3D8478"/>
    <a:srgbClr val="B47674"/>
    <a:srgbClr val="D2A878"/>
    <a:srgbClr val="799E6A"/>
    <a:srgbClr val="4A928E"/>
    <a:srgbClr val="3E97AA"/>
    <a:srgbClr val="DFB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84A-35D5-4A10-B328-901F7E42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3DB3-FE06-4AFB-A7C1-D0A6B7C6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7D29-FF54-40FA-9ED9-8E05909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4C5B-86E2-47A1-9544-93AE718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EA05-346A-48FF-8976-BE144F9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7AA8-6EE6-4A2E-BD71-19ED831C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41A7A-4C2E-4252-BDE2-24253F10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9A1D-0134-44EB-93B8-D50B299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69CE-5143-4719-A506-C5BB55B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80C4-415F-4B0A-A742-E6EF2E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4991-0038-4884-8371-7CB0A9267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B952-F6D4-484A-8B49-AF898BCE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C12-1F0C-4284-A799-CF76401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A792-3C53-45C8-984E-A8A89C0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B8EB-76D8-4DDB-A714-59747F03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347-20BB-4175-9589-9B027E9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129A-BED1-4E50-BF5C-1A284E8B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75E3-8F5A-47C9-9CE4-258A6077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3-4D55-4B1C-A7C0-1774F2BD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7D72-1A2D-46EC-9388-4ECD0FF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BFB-DE1F-434E-AE88-0F80C6F6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38F1-E1D4-475E-A32B-E6DFCE8C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D6F6-2ABF-4C82-B463-1077EEC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3A77-3391-4A6B-A5BC-39A87A3B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7E4A-C842-4DE9-B9AF-D6D2B02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1C3-A899-4C5C-8BCC-029E4E02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1FB2-6F17-4E27-BDE1-E250FD91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1B90-83A1-4C32-9DEC-3AFAFFCA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3DC4-243B-46A0-9B48-4A7FDD87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7DA6-F8FE-420A-9B71-EB8DE84C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71D6-D3D8-4FAB-B89C-C4082BB7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C051-06BC-4D55-B89F-745A15B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37D0-21BE-440B-BC19-62C1174F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3EEC-14ED-4727-BDEA-DE577EC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242A-B7F3-474A-B5C1-E1840809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7A130-FC93-4835-8A2D-4A954272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6C09A-343B-4BD5-8D73-023234C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28475-C2AD-4F5D-909A-A230FE4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E8B9-A0F5-4A4E-86C2-BC616209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05E-37ED-42EF-9F55-4106CD9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01426-881C-404B-8F5E-5EF3CE76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51F13-44F9-4DF8-8B47-A9469C75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B7E5-CA26-4933-8128-303AE06C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FEA3-4BD7-41A8-905E-706E2A4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4A4E8-32C1-4D0A-9EDD-D838D73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CEA6-36E6-4282-9DC0-C2B7C58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DB1-0DC2-4682-BD32-30F8A24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518E-CA61-4155-93E4-253339F7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C850-850D-4706-91DC-A1D7D9F7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3A73-E71E-482A-88A0-FE1BE33A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4F3E1-C7B6-4949-8455-A75DFDD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C0F8-36F2-44FA-9EE8-F305AA7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CDA9-EE48-4645-8EEF-F0D57BE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6701-200B-4A9B-897F-76BD381B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4FA5-F44C-42D3-B34E-BBBAF16D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A41F-3C5C-430B-871D-D18B867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5805-646F-449A-8825-689B58A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A231-102B-410B-BB4E-ADE23247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39057-136C-4666-BDA6-00B600A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46B4-3CC6-42E0-89D5-D82DA06D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5CF-25FC-4E11-9F13-D5FD9A8F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826D-9D04-4CF2-939D-966E578913E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90FD-1EED-4C7C-801A-A246F5E2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8AFF-17D9-465D-9196-13A5C418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9E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F91F4-FB42-426E-AD8E-68459C99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67"/>
            <a:ext cx="12192000" cy="43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Demi</vt:lpstr>
      <vt:lpstr>Office Theme</vt:lpstr>
      <vt:lpstr>PRANAV PRATAP VAISH</vt:lpstr>
      <vt:lpstr>PRANAV PRATAP 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PRANAV PRATAP VAISH</dc:title>
  <dc:creator>Abhiti Vaish</dc:creator>
  <cp:lastModifiedBy>Abhiti Vaish</cp:lastModifiedBy>
  <cp:revision>4</cp:revision>
  <dcterms:created xsi:type="dcterms:W3CDTF">2019-05-29T04:43:21Z</dcterms:created>
  <dcterms:modified xsi:type="dcterms:W3CDTF">2019-05-29T21:59:45Z</dcterms:modified>
</cp:coreProperties>
</file>