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57" r:id="rId5"/>
    <p:sldId id="263" r:id="rId6"/>
    <p:sldId id="261" r:id="rId7"/>
    <p:sldId id="265" r:id="rId8"/>
    <p:sldId id="264" r:id="rId9"/>
    <p:sldId id="279" r:id="rId10"/>
    <p:sldId id="280" r:id="rId11"/>
    <p:sldId id="266" r:id="rId12"/>
    <p:sldId id="277" r:id="rId13"/>
    <p:sldId id="272" r:id="rId14"/>
    <p:sldId id="267" r:id="rId15"/>
    <p:sldId id="276" r:id="rId16"/>
    <p:sldId id="270" r:id="rId17"/>
    <p:sldId id="268" r:id="rId18"/>
    <p:sldId id="275" r:id="rId19"/>
    <p:sldId id="271" r:id="rId20"/>
    <p:sldId id="269" r:id="rId21"/>
    <p:sldId id="274" r:id="rId22"/>
    <p:sldId id="273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87" r:id="rId33"/>
  </p:sldIdLst>
  <p:sldSz cx="9144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A2C4"/>
    <a:srgbClr val="6D8641"/>
    <a:srgbClr val="F2F2F2"/>
    <a:srgbClr val="000000"/>
    <a:srgbClr val="FDFDFD"/>
    <a:srgbClr val="551A8B"/>
    <a:srgbClr val="046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230" autoAdjust="0"/>
    <p:restoredTop sz="94660"/>
  </p:normalViewPr>
  <p:slideViewPr>
    <p:cSldViewPr snapToGrid="0">
      <p:cViewPr>
        <p:scale>
          <a:sx n="65" d="100"/>
          <a:sy n="65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5781"/>
            <a:ext cx="7772400" cy="38201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763261"/>
            <a:ext cx="6858000" cy="2649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84200"/>
            <a:ext cx="197167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84200"/>
            <a:ext cx="580072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35583"/>
            <a:ext cx="7886700" cy="45643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343143"/>
            <a:ext cx="7886700" cy="24002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921000"/>
            <a:ext cx="38862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921000"/>
            <a:ext cx="38862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9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84202"/>
            <a:ext cx="78867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89861"/>
            <a:ext cx="3868340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008120"/>
            <a:ext cx="386834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89861"/>
            <a:ext cx="3887391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008120"/>
            <a:ext cx="388739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2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8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79882"/>
            <a:ext cx="4629150" cy="7797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4202"/>
            <a:ext cx="78867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921000"/>
            <a:ext cx="78867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7356-976A-46F1-B9E5-B55865434E8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3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5C722-25C4-4DEC-9E6B-CDB80AE6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8" y="208935"/>
            <a:ext cx="2503421" cy="7054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5DC5D9-9C58-43B8-8167-A8875DCACD63}"/>
              </a:ext>
            </a:extLst>
          </p:cNvPr>
          <p:cNvSpPr/>
          <p:nvPr/>
        </p:nvSpPr>
        <p:spPr>
          <a:xfrm>
            <a:off x="1160205" y="1504335"/>
            <a:ext cx="6961239" cy="8583562"/>
          </a:xfrm>
          <a:prstGeom prst="roundRect">
            <a:avLst/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1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-2858610" y="0"/>
            <a:ext cx="15083161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A2C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1228121" y="916191"/>
            <a:ext cx="690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Abhiti    Garima    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ADC25-6C1E-47C9-820B-3284CEF8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93" y="2139557"/>
            <a:ext cx="2618593" cy="3115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B08A36-2C79-41B7-A1F0-DF043392FEC9}"/>
              </a:ext>
            </a:extLst>
          </p:cNvPr>
          <p:cNvSpPr txBox="1"/>
          <p:nvPr/>
        </p:nvSpPr>
        <p:spPr>
          <a:xfrm>
            <a:off x="2481203" y="5717727"/>
            <a:ext cx="4190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MIT 2020 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[B.S. Computer Science] 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8EA16-4FFC-4D4A-81ED-A5C0CEB21525}"/>
              </a:ext>
            </a:extLst>
          </p:cNvPr>
          <p:cNvSpPr txBox="1"/>
          <p:nvPr/>
        </p:nvSpPr>
        <p:spPr>
          <a:xfrm>
            <a:off x="2190934" y="7011377"/>
            <a:ext cx="476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{Passionate software developer, 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driven to interconnect our world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with mobile/embedded solutions} </a:t>
            </a:r>
            <a:endParaRPr lang="en-US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93625-6436-4D36-BC22-AED9F13D3AB8}"/>
              </a:ext>
            </a:extLst>
          </p:cNvPr>
          <p:cNvSpPr txBox="1"/>
          <p:nvPr/>
        </p:nvSpPr>
        <p:spPr>
          <a:xfrm>
            <a:off x="59392" y="9572416"/>
            <a:ext cx="902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  Home 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 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A144C-BA0E-425C-B1B5-C2D08F95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471866" y="804728"/>
            <a:ext cx="3027258" cy="744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AA7029-417F-4754-89C7-FD00FE29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550285" y="3831986"/>
            <a:ext cx="3027258" cy="744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F5890A-AC86-4BD3-9186-902F6226A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471866" y="6859244"/>
            <a:ext cx="3027258" cy="7442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5E44D2-AE37-46F5-99C7-70BBDEB8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550285" y="9886502"/>
            <a:ext cx="3027258" cy="7442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B4D4EC-5410-4F64-8F70-99B543A02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476334" y="1357103"/>
            <a:ext cx="3027258" cy="7442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860B42B-A511-4B6E-88BF-C33A25F5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97915" y="4384361"/>
            <a:ext cx="3027258" cy="744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A9F691-A22B-47A7-9104-D03F1E28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476334" y="7411619"/>
            <a:ext cx="3027258" cy="7442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615105-87D2-47F3-82CF-1DC3C29F9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97915" y="10438877"/>
            <a:ext cx="3027258" cy="7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33" y="870860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24298E-F33B-4702-B568-1B34D04ECB2E}"/>
              </a:ext>
            </a:extLst>
          </p:cNvPr>
          <p:cNvSpPr/>
          <p:nvPr/>
        </p:nvSpPr>
        <p:spPr>
          <a:xfrm>
            <a:off x="2052630" y="2137809"/>
            <a:ext cx="5038725" cy="3562350"/>
          </a:xfrm>
          <a:prstGeom prst="ellipse">
            <a:avLst/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9A33C6-33CB-4214-BEC1-3A3B570C550E}"/>
              </a:ext>
            </a:extLst>
          </p:cNvPr>
          <p:cNvCxnSpPr>
            <a:cxnSpLocks/>
          </p:cNvCxnSpPr>
          <p:nvPr/>
        </p:nvCxnSpPr>
        <p:spPr>
          <a:xfrm flipH="1">
            <a:off x="4394977" y="2137809"/>
            <a:ext cx="1" cy="113879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D318FB-21C4-4658-A77F-1CBA4BEC48FB}"/>
              </a:ext>
            </a:extLst>
          </p:cNvPr>
          <p:cNvCxnSpPr>
            <a:cxnSpLocks/>
          </p:cNvCxnSpPr>
          <p:nvPr/>
        </p:nvCxnSpPr>
        <p:spPr>
          <a:xfrm>
            <a:off x="4394979" y="3276600"/>
            <a:ext cx="352431" cy="46672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764E5-433E-495E-BF6A-85760D7F6A2C}"/>
              </a:ext>
            </a:extLst>
          </p:cNvPr>
          <p:cNvCxnSpPr>
            <a:cxnSpLocks/>
          </p:cNvCxnSpPr>
          <p:nvPr/>
        </p:nvCxnSpPr>
        <p:spPr>
          <a:xfrm flipV="1">
            <a:off x="4118760" y="3743326"/>
            <a:ext cx="661979" cy="68313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440962-6776-49FE-83E1-CF433151A2B2}"/>
              </a:ext>
            </a:extLst>
          </p:cNvPr>
          <p:cNvCxnSpPr>
            <a:cxnSpLocks/>
          </p:cNvCxnSpPr>
          <p:nvPr/>
        </p:nvCxnSpPr>
        <p:spPr>
          <a:xfrm flipH="1">
            <a:off x="4118760" y="4437519"/>
            <a:ext cx="1" cy="126264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F254903-7A9E-4B5F-B5F4-B64D0E6E1937}"/>
              </a:ext>
            </a:extLst>
          </p:cNvPr>
          <p:cNvSpPr/>
          <p:nvPr/>
        </p:nvSpPr>
        <p:spPr>
          <a:xfrm rot="10800000">
            <a:off x="2579294" y="3528726"/>
            <a:ext cx="832628" cy="825194"/>
          </a:xfrm>
          <a:prstGeom prst="triangle">
            <a:avLst>
              <a:gd name="adj" fmla="val 70755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657CB8-40DF-4684-AFE4-40DF5B980E23}"/>
              </a:ext>
            </a:extLst>
          </p:cNvPr>
          <p:cNvSpPr/>
          <p:nvPr/>
        </p:nvSpPr>
        <p:spPr>
          <a:xfrm>
            <a:off x="4986474" y="3124659"/>
            <a:ext cx="1400175" cy="800013"/>
          </a:xfrm>
          <a:prstGeom prst="roundRect">
            <a:avLst/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472793D-4513-4430-971C-D039222A79D7}"/>
              </a:ext>
            </a:extLst>
          </p:cNvPr>
          <p:cNvSpPr/>
          <p:nvPr/>
        </p:nvSpPr>
        <p:spPr>
          <a:xfrm rot="10962919">
            <a:off x="5202657" y="3677022"/>
            <a:ext cx="941460" cy="495300"/>
          </a:xfrm>
          <a:prstGeom prst="triangle">
            <a:avLst>
              <a:gd name="adj" fmla="val 33454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319B04-D5BD-4B34-8FE0-289A61744109}"/>
              </a:ext>
            </a:extLst>
          </p:cNvPr>
          <p:cNvSpPr/>
          <p:nvPr/>
        </p:nvSpPr>
        <p:spPr>
          <a:xfrm rot="3950902">
            <a:off x="5902982" y="3742571"/>
            <a:ext cx="722157" cy="154074"/>
          </a:xfrm>
          <a:prstGeom prst="ellipse">
            <a:avLst/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3952445-038C-45ED-99D1-B0F68EC3CAD8}"/>
              </a:ext>
            </a:extLst>
          </p:cNvPr>
          <p:cNvSpPr/>
          <p:nvPr/>
        </p:nvSpPr>
        <p:spPr>
          <a:xfrm>
            <a:off x="2592383" y="2995502"/>
            <a:ext cx="819545" cy="533223"/>
          </a:xfrm>
          <a:prstGeom prst="triangle">
            <a:avLst>
              <a:gd name="adj" fmla="val 30426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8F11C9C-332E-4D3B-87B3-C2D2E3A765FA}"/>
              </a:ext>
            </a:extLst>
          </p:cNvPr>
          <p:cNvSpPr/>
          <p:nvPr/>
        </p:nvSpPr>
        <p:spPr>
          <a:xfrm rot="12029213">
            <a:off x="4758628" y="3781646"/>
            <a:ext cx="713888" cy="381814"/>
          </a:xfrm>
          <a:prstGeom prst="triangle">
            <a:avLst>
              <a:gd name="adj" fmla="val 12936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AF2215E-90C0-455C-9BC1-55C3667CCFD4}"/>
              </a:ext>
            </a:extLst>
          </p:cNvPr>
          <p:cNvSpPr/>
          <p:nvPr/>
        </p:nvSpPr>
        <p:spPr>
          <a:xfrm rot="16804997">
            <a:off x="6046748" y="3471784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83DAAB5-DE2B-4D55-91CC-C51063DF2AF8}"/>
              </a:ext>
            </a:extLst>
          </p:cNvPr>
          <p:cNvSpPr/>
          <p:nvPr/>
        </p:nvSpPr>
        <p:spPr>
          <a:xfrm rot="15426534">
            <a:off x="6001577" y="3419665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C945753-478E-4797-AACD-62FC4AA81D2A}"/>
              </a:ext>
            </a:extLst>
          </p:cNvPr>
          <p:cNvSpPr/>
          <p:nvPr/>
        </p:nvSpPr>
        <p:spPr>
          <a:xfrm rot="11689327">
            <a:off x="5513743" y="2951750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CB01A90-EB49-4A03-A37A-CCC04577CBD2}"/>
              </a:ext>
            </a:extLst>
          </p:cNvPr>
          <p:cNvSpPr/>
          <p:nvPr/>
        </p:nvSpPr>
        <p:spPr>
          <a:xfrm rot="15262169">
            <a:off x="4498172" y="3506297"/>
            <a:ext cx="713888" cy="381814"/>
          </a:xfrm>
          <a:prstGeom prst="triangle">
            <a:avLst>
              <a:gd name="adj" fmla="val 12936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96EC36-3F1B-4DBF-A7B6-9E820707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643" y="3125439"/>
            <a:ext cx="554398" cy="198888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193AD9D-4974-4D6C-B1F9-43FDF2A158C4}"/>
              </a:ext>
            </a:extLst>
          </p:cNvPr>
          <p:cNvSpPr/>
          <p:nvPr/>
        </p:nvSpPr>
        <p:spPr>
          <a:xfrm rot="16577784">
            <a:off x="6064859" y="2996685"/>
            <a:ext cx="357281" cy="314778"/>
          </a:xfrm>
          <a:prstGeom prst="triangle">
            <a:avLst>
              <a:gd name="adj" fmla="val 33454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5E9852-CA11-4DE7-A9E1-617C6AB1CF91}"/>
              </a:ext>
            </a:extLst>
          </p:cNvPr>
          <p:cNvSpPr/>
          <p:nvPr/>
        </p:nvSpPr>
        <p:spPr>
          <a:xfrm>
            <a:off x="2661743" y="3615316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DA2454-0193-4A56-9C52-50FACCFA75D3}"/>
              </a:ext>
            </a:extLst>
          </p:cNvPr>
          <p:cNvSpPr/>
          <p:nvPr/>
        </p:nvSpPr>
        <p:spPr>
          <a:xfrm>
            <a:off x="5417690" y="3627007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2A8A341-BF99-49A0-BBFC-2C71EB03E60B}"/>
              </a:ext>
            </a:extLst>
          </p:cNvPr>
          <p:cNvSpPr/>
          <p:nvPr/>
        </p:nvSpPr>
        <p:spPr>
          <a:xfrm>
            <a:off x="6164435" y="3143480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6D498C-CBF5-4A63-BB03-76AF79E58259}"/>
              </a:ext>
            </a:extLst>
          </p:cNvPr>
          <p:cNvSpPr/>
          <p:nvPr/>
        </p:nvSpPr>
        <p:spPr>
          <a:xfrm>
            <a:off x="6108890" y="3421353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B341BC-22C6-4364-A9A0-6A3D0F7B3CAE}"/>
              </a:ext>
            </a:extLst>
          </p:cNvPr>
          <p:cNvSpPr txBox="1"/>
          <p:nvPr/>
        </p:nvSpPr>
        <p:spPr>
          <a:xfrm>
            <a:off x="4352234" y="6423992"/>
            <a:ext cx="3504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Scarsdale, NY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Mumbai, MH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India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Montezuma, NM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Cambridge, MA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  <a:endParaRPr lang="en-US" sz="5400" b="1" i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036FB5-EE3B-4EBC-BE1A-E81A7679AC35}"/>
              </a:ext>
            </a:extLst>
          </p:cNvPr>
          <p:cNvSpPr txBox="1"/>
          <p:nvPr/>
        </p:nvSpPr>
        <p:spPr>
          <a:xfrm>
            <a:off x="1717318" y="6429429"/>
            <a:ext cx="219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1997 - 2007</a:t>
            </a: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2007 - 2014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2014 - 2016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2016 - 2020</a:t>
            </a:r>
            <a:endParaRPr lang="en-US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13823-9500-4BF5-80D5-6365BA6A92FD}"/>
              </a:ext>
            </a:extLst>
          </p:cNvPr>
          <p:cNvSpPr txBox="1"/>
          <p:nvPr/>
        </p:nvSpPr>
        <p:spPr>
          <a:xfrm>
            <a:off x="-5675168" y="2377179"/>
            <a:ext cx="76158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Hello there!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My name is Abhiti, and I'm a 21-year-old software developer.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 am a senior at the Massachusetts Institute of Technology.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 am majoring in computer science, and minoring in economics.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 have a hunger to create mobile and IoT-based solutions 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to issues of international development.</a:t>
            </a:r>
          </a:p>
          <a:p>
            <a:pPr algn="ctr"/>
            <a:endParaRPr lang="en-US" sz="2000" b="1" i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Over the course of my ~2 decades on this glorious planet, I have lived in a handful of places around the world. I was born and raised in a suburb of New York City. My family and I then relocated to the Indian financial capital due to my father’s occupation. Afterwards, I matriculated to the United World College in one of the most remote areas in the United States, alongside my peers from 70+ countries around the world. Finally, I am currently situated in America’s biggest college town, trying to figure out this whole computer science thing.</a:t>
            </a:r>
            <a:endParaRPr lang="en-US" sz="60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11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-3453414" y="0"/>
            <a:ext cx="1756890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868761" y="1554667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34" y="562956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2121680" y="9734864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24298E-F33B-4702-B568-1B34D04ECB2E}"/>
              </a:ext>
            </a:extLst>
          </p:cNvPr>
          <p:cNvSpPr/>
          <p:nvPr/>
        </p:nvSpPr>
        <p:spPr>
          <a:xfrm>
            <a:off x="-1436294" y="2487920"/>
            <a:ext cx="5038725" cy="3562350"/>
          </a:xfrm>
          <a:prstGeom prst="ellipse">
            <a:avLst/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9A33C6-33CB-4214-BEC1-3A3B570C550E}"/>
              </a:ext>
            </a:extLst>
          </p:cNvPr>
          <p:cNvCxnSpPr>
            <a:cxnSpLocks/>
          </p:cNvCxnSpPr>
          <p:nvPr/>
        </p:nvCxnSpPr>
        <p:spPr>
          <a:xfrm flipH="1">
            <a:off x="906053" y="2487920"/>
            <a:ext cx="1" cy="113879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D318FB-21C4-4658-A77F-1CBA4BEC48FB}"/>
              </a:ext>
            </a:extLst>
          </p:cNvPr>
          <p:cNvCxnSpPr>
            <a:cxnSpLocks/>
          </p:cNvCxnSpPr>
          <p:nvPr/>
        </p:nvCxnSpPr>
        <p:spPr>
          <a:xfrm>
            <a:off x="906055" y="3626711"/>
            <a:ext cx="352431" cy="46672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764E5-433E-495E-BF6A-85760D7F6A2C}"/>
              </a:ext>
            </a:extLst>
          </p:cNvPr>
          <p:cNvCxnSpPr>
            <a:cxnSpLocks/>
          </p:cNvCxnSpPr>
          <p:nvPr/>
        </p:nvCxnSpPr>
        <p:spPr>
          <a:xfrm flipV="1">
            <a:off x="629836" y="4093437"/>
            <a:ext cx="661979" cy="68313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440962-6776-49FE-83E1-CF433151A2B2}"/>
              </a:ext>
            </a:extLst>
          </p:cNvPr>
          <p:cNvCxnSpPr>
            <a:cxnSpLocks/>
          </p:cNvCxnSpPr>
          <p:nvPr/>
        </p:nvCxnSpPr>
        <p:spPr>
          <a:xfrm flipH="1">
            <a:off x="629837" y="4787630"/>
            <a:ext cx="1" cy="122719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F254903-7A9E-4B5F-B5F4-B64D0E6E1937}"/>
              </a:ext>
            </a:extLst>
          </p:cNvPr>
          <p:cNvSpPr/>
          <p:nvPr/>
        </p:nvSpPr>
        <p:spPr>
          <a:xfrm rot="10800000">
            <a:off x="-909630" y="3878837"/>
            <a:ext cx="832628" cy="825194"/>
          </a:xfrm>
          <a:prstGeom prst="triangle">
            <a:avLst>
              <a:gd name="adj" fmla="val 70755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657CB8-40DF-4684-AFE4-40DF5B980E23}"/>
              </a:ext>
            </a:extLst>
          </p:cNvPr>
          <p:cNvSpPr/>
          <p:nvPr/>
        </p:nvSpPr>
        <p:spPr>
          <a:xfrm>
            <a:off x="1497550" y="3474770"/>
            <a:ext cx="1400175" cy="800013"/>
          </a:xfrm>
          <a:prstGeom prst="roundRect">
            <a:avLst/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472793D-4513-4430-971C-D039222A79D7}"/>
              </a:ext>
            </a:extLst>
          </p:cNvPr>
          <p:cNvSpPr/>
          <p:nvPr/>
        </p:nvSpPr>
        <p:spPr>
          <a:xfrm rot="10962919">
            <a:off x="1713733" y="4027133"/>
            <a:ext cx="941460" cy="495300"/>
          </a:xfrm>
          <a:prstGeom prst="triangle">
            <a:avLst>
              <a:gd name="adj" fmla="val 33454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319B04-D5BD-4B34-8FE0-289A61744109}"/>
              </a:ext>
            </a:extLst>
          </p:cNvPr>
          <p:cNvSpPr/>
          <p:nvPr/>
        </p:nvSpPr>
        <p:spPr>
          <a:xfrm rot="3950902">
            <a:off x="2414058" y="4092682"/>
            <a:ext cx="722157" cy="154074"/>
          </a:xfrm>
          <a:prstGeom prst="ellipse">
            <a:avLst/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3952445-038C-45ED-99D1-B0F68EC3CAD8}"/>
              </a:ext>
            </a:extLst>
          </p:cNvPr>
          <p:cNvSpPr/>
          <p:nvPr/>
        </p:nvSpPr>
        <p:spPr>
          <a:xfrm>
            <a:off x="-896541" y="3345613"/>
            <a:ext cx="819545" cy="533223"/>
          </a:xfrm>
          <a:prstGeom prst="triangle">
            <a:avLst>
              <a:gd name="adj" fmla="val 30426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8F11C9C-332E-4D3B-87B3-C2D2E3A765FA}"/>
              </a:ext>
            </a:extLst>
          </p:cNvPr>
          <p:cNvSpPr/>
          <p:nvPr/>
        </p:nvSpPr>
        <p:spPr>
          <a:xfrm rot="12029213">
            <a:off x="1269704" y="4131757"/>
            <a:ext cx="713888" cy="381814"/>
          </a:xfrm>
          <a:prstGeom prst="triangle">
            <a:avLst>
              <a:gd name="adj" fmla="val 12936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AF2215E-90C0-455C-9BC1-55C3667CCFD4}"/>
              </a:ext>
            </a:extLst>
          </p:cNvPr>
          <p:cNvSpPr/>
          <p:nvPr/>
        </p:nvSpPr>
        <p:spPr>
          <a:xfrm rot="16804997">
            <a:off x="2557824" y="3821895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83DAAB5-DE2B-4D55-91CC-C51063DF2AF8}"/>
              </a:ext>
            </a:extLst>
          </p:cNvPr>
          <p:cNvSpPr/>
          <p:nvPr/>
        </p:nvSpPr>
        <p:spPr>
          <a:xfrm rot="15426534">
            <a:off x="2512653" y="3769776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C945753-478E-4797-AACD-62FC4AA81D2A}"/>
              </a:ext>
            </a:extLst>
          </p:cNvPr>
          <p:cNvSpPr/>
          <p:nvPr/>
        </p:nvSpPr>
        <p:spPr>
          <a:xfrm rot="11689327">
            <a:off x="2024819" y="3301861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CB01A90-EB49-4A03-A37A-CCC04577CBD2}"/>
              </a:ext>
            </a:extLst>
          </p:cNvPr>
          <p:cNvSpPr/>
          <p:nvPr/>
        </p:nvSpPr>
        <p:spPr>
          <a:xfrm rot="15262169">
            <a:off x="1009248" y="3856408"/>
            <a:ext cx="713888" cy="381814"/>
          </a:xfrm>
          <a:prstGeom prst="triangle">
            <a:avLst>
              <a:gd name="adj" fmla="val 12936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96EC36-3F1B-4DBF-A7B6-9E820707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19" y="3475550"/>
            <a:ext cx="554398" cy="198888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193AD9D-4974-4D6C-B1F9-43FDF2A158C4}"/>
              </a:ext>
            </a:extLst>
          </p:cNvPr>
          <p:cNvSpPr/>
          <p:nvPr/>
        </p:nvSpPr>
        <p:spPr>
          <a:xfrm rot="16577784">
            <a:off x="2575935" y="3346796"/>
            <a:ext cx="357281" cy="314778"/>
          </a:xfrm>
          <a:prstGeom prst="triangle">
            <a:avLst>
              <a:gd name="adj" fmla="val 33454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5E9852-CA11-4DE7-A9E1-617C6AB1CF91}"/>
              </a:ext>
            </a:extLst>
          </p:cNvPr>
          <p:cNvSpPr/>
          <p:nvPr/>
        </p:nvSpPr>
        <p:spPr>
          <a:xfrm>
            <a:off x="-827181" y="3965427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DA2454-0193-4A56-9C52-50FACCFA75D3}"/>
              </a:ext>
            </a:extLst>
          </p:cNvPr>
          <p:cNvSpPr/>
          <p:nvPr/>
        </p:nvSpPr>
        <p:spPr>
          <a:xfrm>
            <a:off x="1928766" y="3977118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2A8A341-BF99-49A0-BBFC-2C71EB03E60B}"/>
              </a:ext>
            </a:extLst>
          </p:cNvPr>
          <p:cNvSpPr/>
          <p:nvPr/>
        </p:nvSpPr>
        <p:spPr>
          <a:xfrm>
            <a:off x="2675511" y="3493591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6D498C-CBF5-4A63-BB03-76AF79E58259}"/>
              </a:ext>
            </a:extLst>
          </p:cNvPr>
          <p:cNvSpPr/>
          <p:nvPr/>
        </p:nvSpPr>
        <p:spPr>
          <a:xfrm>
            <a:off x="2619966" y="3771464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B341BC-22C6-4364-A9A0-6A3D0F7B3CAE}"/>
              </a:ext>
            </a:extLst>
          </p:cNvPr>
          <p:cNvSpPr txBox="1"/>
          <p:nvPr/>
        </p:nvSpPr>
        <p:spPr>
          <a:xfrm>
            <a:off x="863310" y="6774103"/>
            <a:ext cx="3504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Scarsdale, NY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Mumbai, MH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India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Montezuma, NM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Cambridge, MA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  <a:endParaRPr lang="en-US" sz="5400" b="1" i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036FB5-EE3B-4EBC-BE1A-E81A7679AC35}"/>
              </a:ext>
            </a:extLst>
          </p:cNvPr>
          <p:cNvSpPr txBox="1"/>
          <p:nvPr/>
        </p:nvSpPr>
        <p:spPr>
          <a:xfrm>
            <a:off x="-1771606" y="6779540"/>
            <a:ext cx="219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1997 - 2007</a:t>
            </a: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2007 - 2014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2014 - 2016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2016 - 2020</a:t>
            </a:r>
            <a:endParaRPr lang="en-US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13823-9500-4BF5-80D5-6365BA6A92FD}"/>
              </a:ext>
            </a:extLst>
          </p:cNvPr>
          <p:cNvSpPr txBox="1"/>
          <p:nvPr/>
        </p:nvSpPr>
        <p:spPr>
          <a:xfrm>
            <a:off x="5020987" y="2910571"/>
            <a:ext cx="76158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Hello there!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My name is Abhiti, and I'm a 21-year-old software developer.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I am a senior at the Massachusetts Institute of Technology.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I am majoring in computer science, and minoring in economics.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I have a hunger to create mobile and IoT-based solutions 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to issues of international development.</a:t>
            </a:r>
          </a:p>
          <a:p>
            <a:pPr algn="ctr"/>
            <a:endParaRPr lang="en-US" sz="2000" b="1" i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Over the course of my ~2 decades on this glorious planet, I have lived in a handful of places around the world. I was born and raised in a suburb of New York City. My family and I then relocated to the Indian financial capital due to my father’s occupation. Afterwards, I matriculated in the United World College in one of the most remote areas in the United States, alongside peers from 70+ countries around the world. Finally, I am currently situated in America’s biggest college town, trying to figure out this whole computer science thing.</a:t>
            </a:r>
            <a:endParaRPr lang="en-US" sz="60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3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5175516" y="842947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24298E-F33B-4702-B568-1B34D04ECB2E}"/>
              </a:ext>
            </a:extLst>
          </p:cNvPr>
          <p:cNvSpPr/>
          <p:nvPr/>
        </p:nvSpPr>
        <p:spPr>
          <a:xfrm>
            <a:off x="2052630" y="2137809"/>
            <a:ext cx="5038725" cy="3562350"/>
          </a:xfrm>
          <a:prstGeom prst="ellipse">
            <a:avLst/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9A33C6-33CB-4214-BEC1-3A3B570C550E}"/>
              </a:ext>
            </a:extLst>
          </p:cNvPr>
          <p:cNvCxnSpPr>
            <a:cxnSpLocks/>
          </p:cNvCxnSpPr>
          <p:nvPr/>
        </p:nvCxnSpPr>
        <p:spPr>
          <a:xfrm flipH="1">
            <a:off x="4394977" y="2137809"/>
            <a:ext cx="1" cy="113879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D318FB-21C4-4658-A77F-1CBA4BEC48FB}"/>
              </a:ext>
            </a:extLst>
          </p:cNvPr>
          <p:cNvCxnSpPr>
            <a:cxnSpLocks/>
          </p:cNvCxnSpPr>
          <p:nvPr/>
        </p:nvCxnSpPr>
        <p:spPr>
          <a:xfrm>
            <a:off x="4394979" y="3276600"/>
            <a:ext cx="352431" cy="46672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764E5-433E-495E-BF6A-85760D7F6A2C}"/>
              </a:ext>
            </a:extLst>
          </p:cNvPr>
          <p:cNvCxnSpPr>
            <a:cxnSpLocks/>
          </p:cNvCxnSpPr>
          <p:nvPr/>
        </p:nvCxnSpPr>
        <p:spPr>
          <a:xfrm flipV="1">
            <a:off x="4118760" y="3743326"/>
            <a:ext cx="661979" cy="68313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440962-6776-49FE-83E1-CF433151A2B2}"/>
              </a:ext>
            </a:extLst>
          </p:cNvPr>
          <p:cNvCxnSpPr>
            <a:cxnSpLocks/>
          </p:cNvCxnSpPr>
          <p:nvPr/>
        </p:nvCxnSpPr>
        <p:spPr>
          <a:xfrm flipH="1">
            <a:off x="4118760" y="4437519"/>
            <a:ext cx="1" cy="126264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F254903-7A9E-4B5F-B5F4-B64D0E6E1937}"/>
              </a:ext>
            </a:extLst>
          </p:cNvPr>
          <p:cNvSpPr/>
          <p:nvPr/>
        </p:nvSpPr>
        <p:spPr>
          <a:xfrm rot="10800000">
            <a:off x="2579294" y="3528726"/>
            <a:ext cx="832628" cy="825194"/>
          </a:xfrm>
          <a:prstGeom prst="triangle">
            <a:avLst>
              <a:gd name="adj" fmla="val 70755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657CB8-40DF-4684-AFE4-40DF5B980E23}"/>
              </a:ext>
            </a:extLst>
          </p:cNvPr>
          <p:cNvSpPr/>
          <p:nvPr/>
        </p:nvSpPr>
        <p:spPr>
          <a:xfrm>
            <a:off x="4986474" y="3124659"/>
            <a:ext cx="1400175" cy="800013"/>
          </a:xfrm>
          <a:prstGeom prst="roundRect">
            <a:avLst/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472793D-4513-4430-971C-D039222A79D7}"/>
              </a:ext>
            </a:extLst>
          </p:cNvPr>
          <p:cNvSpPr/>
          <p:nvPr/>
        </p:nvSpPr>
        <p:spPr>
          <a:xfrm rot="10962919">
            <a:off x="5202657" y="3677022"/>
            <a:ext cx="941460" cy="495300"/>
          </a:xfrm>
          <a:prstGeom prst="triangle">
            <a:avLst>
              <a:gd name="adj" fmla="val 33454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319B04-D5BD-4B34-8FE0-289A61744109}"/>
              </a:ext>
            </a:extLst>
          </p:cNvPr>
          <p:cNvSpPr/>
          <p:nvPr/>
        </p:nvSpPr>
        <p:spPr>
          <a:xfrm rot="3950902">
            <a:off x="5902982" y="3742571"/>
            <a:ext cx="722157" cy="154074"/>
          </a:xfrm>
          <a:prstGeom prst="ellipse">
            <a:avLst/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3952445-038C-45ED-99D1-B0F68EC3CAD8}"/>
              </a:ext>
            </a:extLst>
          </p:cNvPr>
          <p:cNvSpPr/>
          <p:nvPr/>
        </p:nvSpPr>
        <p:spPr>
          <a:xfrm>
            <a:off x="2592383" y="2995502"/>
            <a:ext cx="819545" cy="533223"/>
          </a:xfrm>
          <a:prstGeom prst="triangle">
            <a:avLst>
              <a:gd name="adj" fmla="val 30426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8F11C9C-332E-4D3B-87B3-C2D2E3A765FA}"/>
              </a:ext>
            </a:extLst>
          </p:cNvPr>
          <p:cNvSpPr/>
          <p:nvPr/>
        </p:nvSpPr>
        <p:spPr>
          <a:xfrm rot="12029213">
            <a:off x="4758628" y="3781646"/>
            <a:ext cx="713888" cy="381814"/>
          </a:xfrm>
          <a:prstGeom prst="triangle">
            <a:avLst>
              <a:gd name="adj" fmla="val 12936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AF2215E-90C0-455C-9BC1-55C3667CCFD4}"/>
              </a:ext>
            </a:extLst>
          </p:cNvPr>
          <p:cNvSpPr/>
          <p:nvPr/>
        </p:nvSpPr>
        <p:spPr>
          <a:xfrm rot="16804997">
            <a:off x="6046748" y="3471784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83DAAB5-DE2B-4D55-91CC-C51063DF2AF8}"/>
              </a:ext>
            </a:extLst>
          </p:cNvPr>
          <p:cNvSpPr/>
          <p:nvPr/>
        </p:nvSpPr>
        <p:spPr>
          <a:xfrm rot="15426534">
            <a:off x="6001577" y="3419665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C945753-478E-4797-AACD-62FC4AA81D2A}"/>
              </a:ext>
            </a:extLst>
          </p:cNvPr>
          <p:cNvSpPr/>
          <p:nvPr/>
        </p:nvSpPr>
        <p:spPr>
          <a:xfrm rot="11689327">
            <a:off x="5513743" y="2951750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CB01A90-EB49-4A03-A37A-CCC04577CBD2}"/>
              </a:ext>
            </a:extLst>
          </p:cNvPr>
          <p:cNvSpPr/>
          <p:nvPr/>
        </p:nvSpPr>
        <p:spPr>
          <a:xfrm rot="15262169">
            <a:off x="4498172" y="3506297"/>
            <a:ext cx="713888" cy="381814"/>
          </a:xfrm>
          <a:prstGeom prst="triangle">
            <a:avLst>
              <a:gd name="adj" fmla="val 12936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96EC36-3F1B-4DBF-A7B6-9E820707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643" y="3125439"/>
            <a:ext cx="554398" cy="198888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193AD9D-4974-4D6C-B1F9-43FDF2A158C4}"/>
              </a:ext>
            </a:extLst>
          </p:cNvPr>
          <p:cNvSpPr/>
          <p:nvPr/>
        </p:nvSpPr>
        <p:spPr>
          <a:xfrm rot="16577784">
            <a:off x="6064859" y="2996685"/>
            <a:ext cx="357281" cy="314778"/>
          </a:xfrm>
          <a:prstGeom prst="triangle">
            <a:avLst>
              <a:gd name="adj" fmla="val 33454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5E9852-CA11-4DE7-A9E1-617C6AB1CF91}"/>
              </a:ext>
            </a:extLst>
          </p:cNvPr>
          <p:cNvSpPr/>
          <p:nvPr/>
        </p:nvSpPr>
        <p:spPr>
          <a:xfrm>
            <a:off x="2661743" y="3615316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DA2454-0193-4A56-9C52-50FACCFA75D3}"/>
              </a:ext>
            </a:extLst>
          </p:cNvPr>
          <p:cNvSpPr/>
          <p:nvPr/>
        </p:nvSpPr>
        <p:spPr>
          <a:xfrm>
            <a:off x="5417690" y="3627007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2A8A341-BF99-49A0-BBFC-2C71EB03E60B}"/>
              </a:ext>
            </a:extLst>
          </p:cNvPr>
          <p:cNvSpPr/>
          <p:nvPr/>
        </p:nvSpPr>
        <p:spPr>
          <a:xfrm>
            <a:off x="6164435" y="3143480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6D498C-CBF5-4A63-BB03-76AF79E58259}"/>
              </a:ext>
            </a:extLst>
          </p:cNvPr>
          <p:cNvSpPr/>
          <p:nvPr/>
        </p:nvSpPr>
        <p:spPr>
          <a:xfrm>
            <a:off x="6108890" y="3421353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B341BC-22C6-4364-A9A0-6A3D0F7B3CAE}"/>
              </a:ext>
            </a:extLst>
          </p:cNvPr>
          <p:cNvSpPr txBox="1"/>
          <p:nvPr/>
        </p:nvSpPr>
        <p:spPr>
          <a:xfrm>
            <a:off x="4352234" y="6423992"/>
            <a:ext cx="3504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Scarsdale, NY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Mumbai, MH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India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Montezuma, NM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Cambridge, MA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  <a:endParaRPr lang="en-US" sz="5400" b="1" i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036FB5-EE3B-4EBC-BE1A-E81A7679AC35}"/>
              </a:ext>
            </a:extLst>
          </p:cNvPr>
          <p:cNvSpPr txBox="1"/>
          <p:nvPr/>
        </p:nvSpPr>
        <p:spPr>
          <a:xfrm>
            <a:off x="1717318" y="6429429"/>
            <a:ext cx="219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1997 - 2007</a:t>
            </a: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2007 - 2014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2014 - 2016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2016 - 2020</a:t>
            </a:r>
            <a:endParaRPr lang="en-US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13823-9500-4BF5-80D5-6365BA6A92FD}"/>
              </a:ext>
            </a:extLst>
          </p:cNvPr>
          <p:cNvSpPr txBox="1"/>
          <p:nvPr/>
        </p:nvSpPr>
        <p:spPr>
          <a:xfrm>
            <a:off x="-5675168" y="2377179"/>
            <a:ext cx="76158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Hello there!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My name is Abhiti, and I'm a 21-year-old software developer.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I am a senior at the Massachusetts Institute of Technology.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I am majoring in computer science, and minoring in economics.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I have a hunger to create mobile and IoT-based solutions 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to issues of international development.</a:t>
            </a:r>
          </a:p>
          <a:p>
            <a:pPr algn="ctr"/>
            <a:endParaRPr lang="en-US" sz="2000" b="1" i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Over the course of my ~2 decades on this glorious planet, I have lived in a handful of places around the world. I was born and raised in a suburb of New York City. My family and I then relocated to the Indian financial capital due to my father’s occupation. Afterwards, I matriculated in the United World College in one of the most remote areas in the United States, alongside peers from 70+ countries around the world. Finally, I am currently situated in America’s biggest college town, trying to figure out this whole computer science thing.</a:t>
            </a:r>
            <a:endParaRPr lang="en-US" sz="60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9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33" y="870860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Resume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8B13F-C238-46B7-9D5B-FD87A152498A}"/>
              </a:ext>
            </a:extLst>
          </p:cNvPr>
          <p:cNvSpPr/>
          <p:nvPr/>
        </p:nvSpPr>
        <p:spPr>
          <a:xfrm>
            <a:off x="2521258" y="2361460"/>
            <a:ext cx="4039340" cy="56639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E8AD4C-DD29-44C7-AAB7-2CF2F2B37E29}"/>
              </a:ext>
            </a:extLst>
          </p:cNvPr>
          <p:cNvSpPr/>
          <p:nvPr/>
        </p:nvSpPr>
        <p:spPr>
          <a:xfrm>
            <a:off x="2673658" y="2513860"/>
            <a:ext cx="3727142" cy="53606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1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33" y="1161075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Resume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915" y="180582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8B13F-C238-46B7-9D5B-FD87A152498A}"/>
              </a:ext>
            </a:extLst>
          </p:cNvPr>
          <p:cNvSpPr/>
          <p:nvPr/>
        </p:nvSpPr>
        <p:spPr>
          <a:xfrm>
            <a:off x="2521258" y="2361460"/>
            <a:ext cx="4039340" cy="56639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E8AD4C-DD29-44C7-AAB7-2CF2F2B37E29}"/>
              </a:ext>
            </a:extLst>
          </p:cNvPr>
          <p:cNvSpPr/>
          <p:nvPr/>
        </p:nvSpPr>
        <p:spPr>
          <a:xfrm>
            <a:off x="2673658" y="2513860"/>
            <a:ext cx="3727142" cy="53606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4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5267738" y="824037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Resume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8B13F-C238-46B7-9D5B-FD87A152498A}"/>
              </a:ext>
            </a:extLst>
          </p:cNvPr>
          <p:cNvSpPr/>
          <p:nvPr/>
        </p:nvSpPr>
        <p:spPr>
          <a:xfrm>
            <a:off x="2521258" y="2361460"/>
            <a:ext cx="4039340" cy="56639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E8AD4C-DD29-44C7-AAB7-2CF2F2B37E29}"/>
              </a:ext>
            </a:extLst>
          </p:cNvPr>
          <p:cNvSpPr/>
          <p:nvPr/>
        </p:nvSpPr>
        <p:spPr>
          <a:xfrm>
            <a:off x="2673658" y="2513860"/>
            <a:ext cx="3727142" cy="53606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3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33" y="870860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Projects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1026" name="Picture 2" descr="logoPurple.PNG">
            <a:extLst>
              <a:ext uri="{FF2B5EF4-FFF2-40B4-BE49-F238E27FC236}">
                <a16:creationId xmlns:a16="http://schemas.microsoft.com/office/drawing/2014/main" id="{DA2AE280-734A-4E13-8777-6051A551E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9" t="16047" r="19543" b="19096"/>
          <a:stretch/>
        </p:blipFill>
        <p:spPr bwMode="auto">
          <a:xfrm>
            <a:off x="5566299" y="2877431"/>
            <a:ext cx="1260629" cy="117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sLogo8.png">
            <a:extLst>
              <a:ext uri="{FF2B5EF4-FFF2-40B4-BE49-F238E27FC236}">
                <a16:creationId xmlns:a16="http://schemas.microsoft.com/office/drawing/2014/main" id="{424D2A40-9E22-4E6F-B584-D5348F23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91" y="2877432"/>
            <a:ext cx="1158783" cy="11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DA0BC-7D04-470C-A562-32607D3E15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4" t="20071" r="19253" b="15948"/>
          <a:stretch/>
        </p:blipFill>
        <p:spPr>
          <a:xfrm>
            <a:off x="2068495" y="5153373"/>
            <a:ext cx="1645064" cy="17415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825362-5692-4812-95AA-C944D287A9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4"/>
          <a:stretch/>
        </p:blipFill>
        <p:spPr>
          <a:xfrm>
            <a:off x="5566299" y="5408920"/>
            <a:ext cx="1293451" cy="12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4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-3497802" y="0"/>
            <a:ext cx="17258190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D864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834361" y="1476589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Projects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143" y="393935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900763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1026" name="Picture 2" descr="logoPurple.PNG">
            <a:extLst>
              <a:ext uri="{FF2B5EF4-FFF2-40B4-BE49-F238E27FC236}">
                <a16:creationId xmlns:a16="http://schemas.microsoft.com/office/drawing/2014/main" id="{DA2AE280-734A-4E13-8777-6051A551E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9" t="16047" r="19543" b="19096"/>
          <a:stretch/>
        </p:blipFill>
        <p:spPr bwMode="auto">
          <a:xfrm>
            <a:off x="5264458" y="4540321"/>
            <a:ext cx="1260629" cy="117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sLogo8.png">
            <a:extLst>
              <a:ext uri="{FF2B5EF4-FFF2-40B4-BE49-F238E27FC236}">
                <a16:creationId xmlns:a16="http://schemas.microsoft.com/office/drawing/2014/main" id="{424D2A40-9E22-4E6F-B584-D5348F23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8" y="4478792"/>
            <a:ext cx="1158783" cy="11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DA0BC-7D04-470C-A562-32607D3E15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4" t="20071" r="19253" b="15948"/>
          <a:stretch/>
        </p:blipFill>
        <p:spPr>
          <a:xfrm>
            <a:off x="2829287" y="4270774"/>
            <a:ext cx="1645064" cy="17415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825362-5692-4812-95AA-C944D287A9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4"/>
          <a:stretch/>
        </p:blipFill>
        <p:spPr>
          <a:xfrm>
            <a:off x="7998780" y="4495471"/>
            <a:ext cx="1293451" cy="12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5534068" y="792384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Projects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1026" name="Picture 2" descr="logoPurple.PNG">
            <a:extLst>
              <a:ext uri="{FF2B5EF4-FFF2-40B4-BE49-F238E27FC236}">
                <a16:creationId xmlns:a16="http://schemas.microsoft.com/office/drawing/2014/main" id="{DA2AE280-734A-4E13-8777-6051A551E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9" t="16047" r="19543" b="19096"/>
          <a:stretch/>
        </p:blipFill>
        <p:spPr bwMode="auto">
          <a:xfrm>
            <a:off x="5566299" y="2877431"/>
            <a:ext cx="1260629" cy="117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sLogo8.png">
            <a:extLst>
              <a:ext uri="{FF2B5EF4-FFF2-40B4-BE49-F238E27FC236}">
                <a16:creationId xmlns:a16="http://schemas.microsoft.com/office/drawing/2014/main" id="{424D2A40-9E22-4E6F-B584-D5348F23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91" y="2877432"/>
            <a:ext cx="1158783" cy="11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DA0BC-7D04-470C-A562-32607D3E15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4" t="20071" r="19253" b="15948"/>
          <a:stretch/>
        </p:blipFill>
        <p:spPr>
          <a:xfrm>
            <a:off x="2068495" y="5153373"/>
            <a:ext cx="1645064" cy="17415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825362-5692-4812-95AA-C944D287A9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4"/>
          <a:stretch/>
        </p:blipFill>
        <p:spPr>
          <a:xfrm>
            <a:off x="5566299" y="5408920"/>
            <a:ext cx="1293451" cy="12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7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B99D12C-9532-4ECE-B5AC-89FB0C55A19B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5DC5D9-9C58-43B8-8167-A8875DCACD63}"/>
              </a:ext>
            </a:extLst>
          </p:cNvPr>
          <p:cNvSpPr/>
          <p:nvPr/>
        </p:nvSpPr>
        <p:spPr>
          <a:xfrm>
            <a:off x="1091380" y="1037610"/>
            <a:ext cx="6961239" cy="8583562"/>
          </a:xfrm>
          <a:prstGeom prst="roundRect">
            <a:avLst/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54330-4076-48BD-A296-ED45901953B0}"/>
              </a:ext>
            </a:extLst>
          </p:cNvPr>
          <p:cNvSpPr txBox="1"/>
          <p:nvPr/>
        </p:nvSpPr>
        <p:spPr>
          <a:xfrm>
            <a:off x="1091380" y="0"/>
            <a:ext cx="30490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b="1" dirty="0">
                <a:solidFill>
                  <a:srgbClr val="B2A2C4"/>
                </a:solidFill>
                <a:latin typeface="Bahnschrift" panose="020B0502040204020203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D9A97-D622-483B-832D-25B0DA0799EB}"/>
              </a:ext>
            </a:extLst>
          </p:cNvPr>
          <p:cNvSpPr txBox="1"/>
          <p:nvPr/>
        </p:nvSpPr>
        <p:spPr>
          <a:xfrm>
            <a:off x="3047474" y="2693045"/>
            <a:ext cx="30490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b="1" dirty="0">
                <a:solidFill>
                  <a:srgbClr val="B2A2C4"/>
                </a:solidFill>
                <a:latin typeface="Bahnschrift" panose="020B0502040204020203" pitchFamily="34" charset="0"/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591A4-E226-4FA3-8377-FB2741141A96}"/>
              </a:ext>
            </a:extLst>
          </p:cNvPr>
          <p:cNvSpPr txBox="1"/>
          <p:nvPr/>
        </p:nvSpPr>
        <p:spPr>
          <a:xfrm>
            <a:off x="5104874" y="5006101"/>
            <a:ext cx="30490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b="1" dirty="0">
                <a:solidFill>
                  <a:srgbClr val="B2A2C4"/>
                </a:solidFill>
                <a:latin typeface="Bahnschrift" panose="020B0502040204020203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989448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33" y="870860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Contact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2050" name="Picture 2" descr="https://www.abhitivaish.com/images/email.png">
            <a:extLst>
              <a:ext uri="{FF2B5EF4-FFF2-40B4-BE49-F238E27FC236}">
                <a16:creationId xmlns:a16="http://schemas.microsoft.com/office/drawing/2014/main" id="{2B5DE9DC-09A0-44A0-810E-EFA32546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1" y="2902238"/>
            <a:ext cx="752769" cy="4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abhitivaish.com/images/linkedin.png">
            <a:extLst>
              <a:ext uri="{FF2B5EF4-FFF2-40B4-BE49-F238E27FC236}">
                <a16:creationId xmlns:a16="http://schemas.microsoft.com/office/drawing/2014/main" id="{F2A7BD0D-68E1-4510-8B71-5221DECD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0" y="4150721"/>
            <a:ext cx="699043" cy="69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abhitivaish.com/images/git.png">
            <a:extLst>
              <a:ext uri="{FF2B5EF4-FFF2-40B4-BE49-F238E27FC236}">
                <a16:creationId xmlns:a16="http://schemas.microsoft.com/office/drawing/2014/main" id="{6E30D0B0-5BD8-433C-BED1-32FCD922D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1" y="5486400"/>
            <a:ext cx="752768" cy="75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8B1E1C-E343-4CC1-82CA-4B5A58215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023" y="7982568"/>
            <a:ext cx="3799604" cy="9340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70F69D-7D0B-4E13-9869-F3C7CECDDE2D}"/>
              </a:ext>
            </a:extLst>
          </p:cNvPr>
          <p:cNvSpPr txBox="1"/>
          <p:nvPr/>
        </p:nvSpPr>
        <p:spPr>
          <a:xfrm>
            <a:off x="3044891" y="6381251"/>
            <a:ext cx="3054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* Note: Many of my MIT-based projects are only available within the enterprise 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8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-1908698" y="0"/>
            <a:ext cx="13538446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01" y="1364815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Contact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883" y="366398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2050" name="Picture 2" descr="https://www.abhitivaish.com/images/email.png">
            <a:extLst>
              <a:ext uri="{FF2B5EF4-FFF2-40B4-BE49-F238E27FC236}">
                <a16:creationId xmlns:a16="http://schemas.microsoft.com/office/drawing/2014/main" id="{2B5DE9DC-09A0-44A0-810E-EFA32546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1" y="2902238"/>
            <a:ext cx="752769" cy="4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abhitivaish.com/images/linkedin.png">
            <a:extLst>
              <a:ext uri="{FF2B5EF4-FFF2-40B4-BE49-F238E27FC236}">
                <a16:creationId xmlns:a16="http://schemas.microsoft.com/office/drawing/2014/main" id="{F2A7BD0D-68E1-4510-8B71-5221DECD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0" y="4150721"/>
            <a:ext cx="699043" cy="69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abhitivaish.com/images/git.png">
            <a:extLst>
              <a:ext uri="{FF2B5EF4-FFF2-40B4-BE49-F238E27FC236}">
                <a16:creationId xmlns:a16="http://schemas.microsoft.com/office/drawing/2014/main" id="{6E30D0B0-5BD8-433C-BED1-32FCD922D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1" y="5486400"/>
            <a:ext cx="752768" cy="75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8B1E1C-E343-4CC1-82CA-4B5A58215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023" y="7982568"/>
            <a:ext cx="3799604" cy="9340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70F69D-7D0B-4E13-9869-F3C7CECDDE2D}"/>
              </a:ext>
            </a:extLst>
          </p:cNvPr>
          <p:cNvSpPr txBox="1"/>
          <p:nvPr/>
        </p:nvSpPr>
        <p:spPr>
          <a:xfrm>
            <a:off x="3044891" y="6381251"/>
            <a:ext cx="3054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* Note: Many of my MIT-based projects are only available within the enterprise 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43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5652443" y="669333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Contact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2050" name="Picture 2" descr="https://www.abhitivaish.com/images/email.png">
            <a:extLst>
              <a:ext uri="{FF2B5EF4-FFF2-40B4-BE49-F238E27FC236}">
                <a16:creationId xmlns:a16="http://schemas.microsoft.com/office/drawing/2014/main" id="{2B5DE9DC-09A0-44A0-810E-EFA32546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1" y="2902238"/>
            <a:ext cx="752769" cy="4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abhitivaish.com/images/linkedin.png">
            <a:extLst>
              <a:ext uri="{FF2B5EF4-FFF2-40B4-BE49-F238E27FC236}">
                <a16:creationId xmlns:a16="http://schemas.microsoft.com/office/drawing/2014/main" id="{F2A7BD0D-68E1-4510-8B71-5221DECD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0" y="4150721"/>
            <a:ext cx="699043" cy="69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abhitivaish.com/images/git.png">
            <a:extLst>
              <a:ext uri="{FF2B5EF4-FFF2-40B4-BE49-F238E27FC236}">
                <a16:creationId xmlns:a16="http://schemas.microsoft.com/office/drawing/2014/main" id="{6E30D0B0-5BD8-433C-BED1-32FCD922D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1" y="5486400"/>
            <a:ext cx="752768" cy="75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8B1E1C-E343-4CC1-82CA-4B5A58215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023" y="7982568"/>
            <a:ext cx="3799604" cy="9340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70F69D-7D0B-4E13-9869-F3C7CECDDE2D}"/>
              </a:ext>
            </a:extLst>
          </p:cNvPr>
          <p:cNvSpPr txBox="1"/>
          <p:nvPr/>
        </p:nvSpPr>
        <p:spPr>
          <a:xfrm>
            <a:off x="3044891" y="6381251"/>
            <a:ext cx="3054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* Note: Many of my MIT-based projects are only available within the enterprise 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222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-2228295" y="0"/>
            <a:ext cx="13813653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01" y="1364815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Contact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883" y="366398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2050" name="Picture 2" descr="https://www.abhitivaish.com/images/email.png">
            <a:extLst>
              <a:ext uri="{FF2B5EF4-FFF2-40B4-BE49-F238E27FC236}">
                <a16:creationId xmlns:a16="http://schemas.microsoft.com/office/drawing/2014/main" id="{2B5DE9DC-09A0-44A0-810E-EFA32546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1" y="2902238"/>
            <a:ext cx="752769" cy="4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abhitivaish.com/images/linkedin.png">
            <a:extLst>
              <a:ext uri="{FF2B5EF4-FFF2-40B4-BE49-F238E27FC236}">
                <a16:creationId xmlns:a16="http://schemas.microsoft.com/office/drawing/2014/main" id="{F2A7BD0D-68E1-4510-8B71-5221DECD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0" y="4150721"/>
            <a:ext cx="699043" cy="69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abhitivaish.com/images/git.png">
            <a:extLst>
              <a:ext uri="{FF2B5EF4-FFF2-40B4-BE49-F238E27FC236}">
                <a16:creationId xmlns:a16="http://schemas.microsoft.com/office/drawing/2014/main" id="{6E30D0B0-5BD8-433C-BED1-32FCD922D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1" y="5486400"/>
            <a:ext cx="752768" cy="75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8B1E1C-E343-4CC1-82CA-4B5A58215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023" y="7982568"/>
            <a:ext cx="3799604" cy="9340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70F69D-7D0B-4E13-9869-F3C7CECDDE2D}"/>
              </a:ext>
            </a:extLst>
          </p:cNvPr>
          <p:cNvSpPr txBox="1"/>
          <p:nvPr/>
        </p:nvSpPr>
        <p:spPr>
          <a:xfrm>
            <a:off x="3044891" y="6381251"/>
            <a:ext cx="3054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* Note: Many of my MIT-based projects are only available within the enterprise 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63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FB15223F-50E1-C74F-B882-6096CD094167}"/>
              </a:ext>
            </a:extLst>
          </p:cNvPr>
          <p:cNvSpPr/>
          <p:nvPr/>
        </p:nvSpPr>
        <p:spPr>
          <a:xfrm>
            <a:off x="1018392" y="448176"/>
            <a:ext cx="7107216" cy="9986802"/>
          </a:xfrm>
          <a:prstGeom prst="roundRect">
            <a:avLst/>
          </a:prstGeom>
          <a:solidFill>
            <a:srgbClr val="B2A2C3"/>
          </a:solidFill>
          <a:ln w="508000">
            <a:solidFill>
              <a:srgbClr val="6A8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0" dirty="0">
              <a:solidFill>
                <a:srgbClr val="FFD360"/>
              </a:solidFill>
              <a:latin typeface="Barlow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0BA6D-B8B9-9145-A54F-9FD0A35C8A7C}"/>
              </a:ext>
            </a:extLst>
          </p:cNvPr>
          <p:cNvSpPr txBox="1"/>
          <p:nvPr/>
        </p:nvSpPr>
        <p:spPr>
          <a:xfrm>
            <a:off x="1336459" y="-679820"/>
            <a:ext cx="259862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500" b="1" dirty="0">
                <a:solidFill>
                  <a:srgbClr val="FFD360"/>
                </a:solidFill>
                <a:latin typeface="Barlow" pitchFamily="2" charset="77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C5235-FDDF-2E48-A27C-CFD516826FD8}"/>
              </a:ext>
            </a:extLst>
          </p:cNvPr>
          <p:cNvSpPr txBox="1"/>
          <p:nvPr/>
        </p:nvSpPr>
        <p:spPr>
          <a:xfrm>
            <a:off x="3272686" y="2362468"/>
            <a:ext cx="259862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500" b="1" dirty="0">
                <a:solidFill>
                  <a:srgbClr val="FFD360"/>
                </a:solidFill>
                <a:latin typeface="Barlow" pitchFamily="2" charset="77"/>
              </a:rPr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C9BFA-62BB-3D43-AE2D-5C5813BB36FF}"/>
              </a:ext>
            </a:extLst>
          </p:cNvPr>
          <p:cNvSpPr txBox="1"/>
          <p:nvPr/>
        </p:nvSpPr>
        <p:spPr>
          <a:xfrm>
            <a:off x="5236602" y="5300437"/>
            <a:ext cx="259862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500" b="1" dirty="0">
                <a:solidFill>
                  <a:srgbClr val="FFD360"/>
                </a:solidFill>
                <a:latin typeface="Barlow" pitchFamily="2" charset="77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781244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FB15223F-50E1-C74F-B882-6096CD094167}"/>
              </a:ext>
            </a:extLst>
          </p:cNvPr>
          <p:cNvSpPr/>
          <p:nvPr/>
        </p:nvSpPr>
        <p:spPr>
          <a:xfrm>
            <a:off x="1018392" y="448176"/>
            <a:ext cx="7107216" cy="9986802"/>
          </a:xfrm>
          <a:prstGeom prst="roundRect">
            <a:avLst/>
          </a:prstGeom>
          <a:solidFill>
            <a:srgbClr val="B2A2C3"/>
          </a:solidFill>
          <a:ln w="508000">
            <a:solidFill>
              <a:srgbClr val="6A8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0" dirty="0">
              <a:solidFill>
                <a:srgbClr val="FFD360"/>
              </a:solidFill>
              <a:latin typeface="Barlow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0BA6D-B8B9-9145-A54F-9FD0A35C8A7C}"/>
              </a:ext>
            </a:extLst>
          </p:cNvPr>
          <p:cNvSpPr txBox="1"/>
          <p:nvPr/>
        </p:nvSpPr>
        <p:spPr>
          <a:xfrm>
            <a:off x="1254815" y="-140971"/>
            <a:ext cx="25986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0" b="1" dirty="0">
                <a:solidFill>
                  <a:srgbClr val="FFD360"/>
                </a:solidFill>
                <a:latin typeface="Barlow" pitchFamily="2" charset="77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C5235-FDDF-2E48-A27C-CFD516826FD8}"/>
              </a:ext>
            </a:extLst>
          </p:cNvPr>
          <p:cNvSpPr txBox="1"/>
          <p:nvPr/>
        </p:nvSpPr>
        <p:spPr>
          <a:xfrm>
            <a:off x="3272686" y="3087086"/>
            <a:ext cx="25986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0" b="1" dirty="0">
                <a:solidFill>
                  <a:srgbClr val="FFD360"/>
                </a:solidFill>
                <a:latin typeface="Barlow" pitchFamily="2" charset="77"/>
              </a:rPr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C9BFA-62BB-3D43-AE2D-5C5813BB36FF}"/>
              </a:ext>
            </a:extLst>
          </p:cNvPr>
          <p:cNvSpPr txBox="1"/>
          <p:nvPr/>
        </p:nvSpPr>
        <p:spPr>
          <a:xfrm>
            <a:off x="5318247" y="6067889"/>
            <a:ext cx="25986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0" b="1" dirty="0">
                <a:solidFill>
                  <a:srgbClr val="FFD360"/>
                </a:solidFill>
                <a:latin typeface="Barlow" pitchFamily="2" charset="77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556051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FB15223F-50E1-C74F-B882-6096CD094167}"/>
              </a:ext>
            </a:extLst>
          </p:cNvPr>
          <p:cNvSpPr/>
          <p:nvPr/>
        </p:nvSpPr>
        <p:spPr>
          <a:xfrm>
            <a:off x="1018392" y="448176"/>
            <a:ext cx="7107216" cy="9986802"/>
          </a:xfrm>
          <a:prstGeom prst="roundRect">
            <a:avLst/>
          </a:prstGeom>
          <a:solidFill>
            <a:srgbClr val="B2A2C3"/>
          </a:solidFill>
          <a:ln w="508000">
            <a:solidFill>
              <a:srgbClr val="6A8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0" dirty="0">
              <a:solidFill>
                <a:srgbClr val="FFD360"/>
              </a:solidFill>
              <a:latin typeface="Barlow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0BA6D-B8B9-9145-A54F-9FD0A35C8A7C}"/>
              </a:ext>
            </a:extLst>
          </p:cNvPr>
          <p:cNvSpPr txBox="1"/>
          <p:nvPr/>
        </p:nvSpPr>
        <p:spPr>
          <a:xfrm>
            <a:off x="1192469" y="-473483"/>
            <a:ext cx="259862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500" b="1" dirty="0">
                <a:solidFill>
                  <a:srgbClr val="FFD360"/>
                </a:solidFill>
                <a:latin typeface="Barlow" pitchFamily="2" charset="77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C5235-FDDF-2E48-A27C-CFD516826FD8}"/>
              </a:ext>
            </a:extLst>
          </p:cNvPr>
          <p:cNvSpPr txBox="1"/>
          <p:nvPr/>
        </p:nvSpPr>
        <p:spPr>
          <a:xfrm>
            <a:off x="3272686" y="2939549"/>
            <a:ext cx="259862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500" b="1" dirty="0">
                <a:solidFill>
                  <a:srgbClr val="FFD360"/>
                </a:solidFill>
                <a:latin typeface="Barlow" pitchFamily="2" charset="77"/>
              </a:rPr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C9BFA-62BB-3D43-AE2D-5C5813BB36FF}"/>
              </a:ext>
            </a:extLst>
          </p:cNvPr>
          <p:cNvSpPr txBox="1"/>
          <p:nvPr/>
        </p:nvSpPr>
        <p:spPr>
          <a:xfrm>
            <a:off x="5401375" y="5860069"/>
            <a:ext cx="259862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500" b="1" dirty="0">
                <a:solidFill>
                  <a:srgbClr val="FFD360"/>
                </a:solidFill>
                <a:latin typeface="Barlow" pitchFamily="2" charset="77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225844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126E052-B234-044E-8D7A-B3C7EB825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71" y="870857"/>
            <a:ext cx="7679857" cy="923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44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4157D8-E3F9-D748-935F-67A4E4C2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87" y="848967"/>
            <a:ext cx="7370426" cy="927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25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B4085A-389A-AB40-9837-491C77D07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04" y="476830"/>
            <a:ext cx="7806792" cy="100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7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5D73CA-C6C9-4BAE-B86F-F811FF07205A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5DC5D9-9C58-43B8-8167-A8875DCACD63}"/>
              </a:ext>
            </a:extLst>
          </p:cNvPr>
          <p:cNvSpPr/>
          <p:nvPr/>
        </p:nvSpPr>
        <p:spPr>
          <a:xfrm>
            <a:off x="1091380" y="1037610"/>
            <a:ext cx="6961239" cy="8583562"/>
          </a:xfrm>
          <a:prstGeom prst="roundRect">
            <a:avLst/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54330-4076-48BD-A296-ED45901953B0}"/>
              </a:ext>
            </a:extLst>
          </p:cNvPr>
          <p:cNvSpPr txBox="1"/>
          <p:nvPr/>
        </p:nvSpPr>
        <p:spPr>
          <a:xfrm>
            <a:off x="1091380" y="0"/>
            <a:ext cx="30490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b="1" dirty="0">
                <a:solidFill>
                  <a:srgbClr val="6D8641"/>
                </a:solidFill>
                <a:latin typeface="Bahnschrift" panose="020B0502040204020203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D9A97-D622-483B-832D-25B0DA0799EB}"/>
              </a:ext>
            </a:extLst>
          </p:cNvPr>
          <p:cNvSpPr txBox="1"/>
          <p:nvPr/>
        </p:nvSpPr>
        <p:spPr>
          <a:xfrm>
            <a:off x="3047474" y="2693045"/>
            <a:ext cx="30490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b="1" dirty="0">
                <a:solidFill>
                  <a:srgbClr val="6D8641"/>
                </a:solidFill>
                <a:latin typeface="Bahnschrift" panose="020B0502040204020203" pitchFamily="34" charset="0"/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591A4-E226-4FA3-8377-FB2741141A96}"/>
              </a:ext>
            </a:extLst>
          </p:cNvPr>
          <p:cNvSpPr txBox="1"/>
          <p:nvPr/>
        </p:nvSpPr>
        <p:spPr>
          <a:xfrm>
            <a:off x="5104874" y="5006101"/>
            <a:ext cx="30490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b="1" dirty="0">
                <a:solidFill>
                  <a:srgbClr val="6D8641"/>
                </a:solidFill>
                <a:latin typeface="Bahnschrift" panose="020B0502040204020203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287204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2D6E18-5A5D-434A-B487-B2C02D05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54" y="885410"/>
            <a:ext cx="7528892" cy="92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85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2D6E18-5A5D-434A-B487-B2C02D05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54" y="885410"/>
            <a:ext cx="7528892" cy="92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3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02DEAC-B6E3-F74E-884B-E55CFC9D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584450"/>
            <a:ext cx="82169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gradFill flip="none" rotWithShape="1">
            <a:gsLst>
              <a:gs pos="0">
                <a:srgbClr val="B2A2C4">
                  <a:tint val="66000"/>
                  <a:satMod val="160000"/>
                </a:srgbClr>
              </a:gs>
              <a:gs pos="50000">
                <a:srgbClr val="B2A2C4">
                  <a:tint val="44500"/>
                  <a:satMod val="160000"/>
                </a:srgbClr>
              </a:gs>
              <a:gs pos="100000">
                <a:srgbClr val="B2A2C4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24CA5C-7F07-4939-B82F-2A57FD11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29" y="254000"/>
            <a:ext cx="643130" cy="765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C83F83-AE2B-4C7F-B11F-0D586F7E3ABF}"/>
              </a:ext>
            </a:extLst>
          </p:cNvPr>
          <p:cNvSpPr txBox="1"/>
          <p:nvPr/>
        </p:nvSpPr>
        <p:spPr>
          <a:xfrm>
            <a:off x="1008600" y="649843"/>
            <a:ext cx="258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( Abhiti Garima Vaish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ADC3E-A09B-4399-815D-896DE1314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48" y="8564717"/>
            <a:ext cx="5258304" cy="1577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094575" y="1345852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0600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39" y="1072389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Headline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1085850" cy="1297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A05F7-179B-4E99-951E-A33C1A384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7" y="669333"/>
            <a:ext cx="1083345" cy="12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2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39" y="1072389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Headline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1085850" cy="12975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2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33" y="870860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Headline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3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2476884" y="942875"/>
            <a:ext cx="419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Abhiti Garima 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ADC25-6C1E-47C9-820B-3284CEF8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03" y="2082590"/>
            <a:ext cx="2618593" cy="3115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B08A36-2C79-41B7-A1F0-DF043392FEC9}"/>
              </a:ext>
            </a:extLst>
          </p:cNvPr>
          <p:cNvSpPr txBox="1"/>
          <p:nvPr/>
        </p:nvSpPr>
        <p:spPr>
          <a:xfrm>
            <a:off x="2476883" y="5774695"/>
            <a:ext cx="4190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MIT 2020 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[B.S. Computer Science] 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8EA16-4FFC-4D4A-81ED-A5C0CEB21525}"/>
              </a:ext>
            </a:extLst>
          </p:cNvPr>
          <p:cNvSpPr txBox="1"/>
          <p:nvPr/>
        </p:nvSpPr>
        <p:spPr>
          <a:xfrm>
            <a:off x="2190943" y="7073683"/>
            <a:ext cx="476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{Passionate software developer, 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driven to interconnect our world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with mobile/embedded solutions} </a:t>
            </a:r>
            <a:endParaRPr lang="en-US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93625-6436-4D36-BC22-AED9F13D3AB8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6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-5992426" y="0"/>
            <a:ext cx="20889156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2476883" y="997647"/>
            <a:ext cx="419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Abhiti Garima 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ADC25-6C1E-47C9-820B-3284CEF8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6" y="2094129"/>
            <a:ext cx="2618593" cy="3115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B08A36-2C79-41B7-A1F0-DF043392FEC9}"/>
              </a:ext>
            </a:extLst>
          </p:cNvPr>
          <p:cNvSpPr txBox="1"/>
          <p:nvPr/>
        </p:nvSpPr>
        <p:spPr>
          <a:xfrm>
            <a:off x="3861806" y="2397011"/>
            <a:ext cx="4190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MIT 2020 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[B.S. Computer Science] 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8EA16-4FFC-4D4A-81ED-A5C0CEB21525}"/>
              </a:ext>
            </a:extLst>
          </p:cNvPr>
          <p:cNvSpPr txBox="1"/>
          <p:nvPr/>
        </p:nvSpPr>
        <p:spPr>
          <a:xfrm>
            <a:off x="3575858" y="3928327"/>
            <a:ext cx="476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{Passionate software developer, 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driven to interconnect our world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with mobile/embedded solutions} </a:t>
            </a:r>
            <a:endParaRPr lang="en-US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93625-6436-4D36-BC22-AED9F13D3AB8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A144C-BA0E-425C-B1B5-C2D08F95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957003" y="528957"/>
            <a:ext cx="3027258" cy="744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AA7029-417F-4754-89C7-FD00FE29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035422" y="3556215"/>
            <a:ext cx="3027258" cy="744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F5890A-AC86-4BD3-9186-902F6226A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957003" y="6583473"/>
            <a:ext cx="3027258" cy="7442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5E44D2-AE37-46F5-99C7-70BBDEB8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035422" y="9610731"/>
            <a:ext cx="3027258" cy="7442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CB33C1-0357-4010-9FD7-7C0CEFA15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9201" y="7467279"/>
            <a:ext cx="3027258" cy="744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0F46FB-692C-44CD-8AFE-A723DD239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57" y="7467279"/>
            <a:ext cx="3027258" cy="7442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BF327A-613A-4D72-9C4F-A0B382BC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15" y="7467279"/>
            <a:ext cx="3027258" cy="7442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C85EC7-E518-4534-B418-A6778C4FD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573" y="7467279"/>
            <a:ext cx="3027258" cy="7442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447118-8E73-488E-BBFC-BE9FF958D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831" y="7467279"/>
            <a:ext cx="3027258" cy="7442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99EFEF0-5F95-4E3A-AD36-AC4D2FDD4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089" y="7467279"/>
            <a:ext cx="3027258" cy="7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4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6500</TotalTime>
  <Words>977</Words>
  <Application>Microsoft Macintosh PowerPoint</Application>
  <PresentationFormat>Custom</PresentationFormat>
  <Paragraphs>98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Bahnschrift</vt:lpstr>
      <vt:lpstr>Barlow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Abhiti Vaish</dc:creator>
  <cp:lastModifiedBy>Abhiti Vaish</cp:lastModifiedBy>
  <cp:revision>102</cp:revision>
  <dcterms:created xsi:type="dcterms:W3CDTF">2019-07-08T02:24:59Z</dcterms:created>
  <dcterms:modified xsi:type="dcterms:W3CDTF">2020-05-26T21:36:25Z</dcterms:modified>
</cp:coreProperties>
</file>