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63A"/>
    <a:srgbClr val="551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6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6CE0-4447-4AD8-9412-CEF6B9821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41E1A-EB92-40E1-B402-D8D49EE6E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9F8D7-709C-44B3-9C96-5B2A95A18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41B0-B180-4BEC-90E0-350189429895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A0C3B-6338-4DAD-8889-444988C1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0180C-CD83-469D-855C-F198EDB4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F06D-EFA8-41C6-B11D-EE166308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FA0B7-EF20-41A7-92CE-31A9DE1E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19FF2-A0D2-4FEF-977E-639634C02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AE26F-0D8F-4EBA-B947-44FFCE4A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41B0-B180-4BEC-90E0-350189429895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FDC6E-DBBB-4E59-8A33-150A6453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BDB43-6D52-473C-A5B0-0DDEE78D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F06D-EFA8-41C6-B11D-EE166308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2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ED062-93CA-4D82-B275-9267EB7FD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40A1E-26C4-46FF-940D-844545C43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D9399-C5C2-478F-A122-3F2C0ABC1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41B0-B180-4BEC-90E0-350189429895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A9F52-0BAA-4CC4-BCA4-4C959058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3AB79-804F-470E-B5F9-E6F02029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F06D-EFA8-41C6-B11D-EE166308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037D-5AEC-4C1B-82C0-C53C1D898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0493B-2F36-4561-8B2C-D78BFD67A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724EE-BE6D-4173-8BF5-CFDE8127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41B0-B180-4BEC-90E0-350189429895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71F7F-4819-480C-9EBF-EA386C4C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F50E0-6040-4482-9D5B-02F6F1D5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F06D-EFA8-41C6-B11D-EE166308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5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5414-E91D-4868-BA79-D7CAEDB1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E2901-58E6-432F-8CFB-4C1584B9E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2EEEC-7D7A-4239-8A49-2D8EF3A9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41B0-B180-4BEC-90E0-350189429895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A5BE6-E400-40EE-A195-519A93CB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EFC86-83FA-41D8-9990-88B5CAD2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F06D-EFA8-41C6-B11D-EE166308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7DF7-7DF4-4FD9-95E4-046768118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9657F-19B3-4666-878A-4A2C33504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20418-3C65-41F7-B6BE-C65D122C9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4AEE0-9778-4B84-B346-9B855F91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41B0-B180-4BEC-90E0-350189429895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6FFFC-154D-4E18-9B0E-7BB1E8A5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0E1CB-65F9-4CB0-A98D-C7EA4816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F06D-EFA8-41C6-B11D-EE166308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9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7C57-5A9F-4E96-89B9-1BE65FDBC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1F236-0B8E-409B-A653-BA9808CE1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169CA-50C9-431E-A8C5-7FC6A385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80436-F5CC-445F-8A1A-29F05FB76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61DDA-68D3-406E-BAFA-656547719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278FD-61C5-4348-BB55-78E071F25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41B0-B180-4BEC-90E0-350189429895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B5E2A7-0FA5-4718-9021-A41A5322C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FCC143-A310-4D05-B144-B48B94AF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F06D-EFA8-41C6-B11D-EE166308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9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DE91-C27C-463F-9904-0C46D6975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4B44F-30EB-4DF5-80F0-5D380442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41B0-B180-4BEC-90E0-350189429895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66241-596E-44D6-851D-8947E32E1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C5EB3-DDBC-4C60-99FF-4E07A4BE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F06D-EFA8-41C6-B11D-EE166308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1FD9FA-D510-4243-A98C-9E14212A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41B0-B180-4BEC-90E0-350189429895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D2AF0-A780-4AB5-94EE-12BC91F4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B79D3-0B93-4C19-85E3-FCFB678D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F06D-EFA8-41C6-B11D-EE166308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2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9719-A764-427A-9324-D589CFDF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0216F-6868-4434-8D7E-CD83E4873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9BA1A-C883-4E18-9786-CB434CCAC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542C0-1B57-490F-B043-650D65D64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41B0-B180-4BEC-90E0-350189429895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9BEBC-0FD6-4E32-A228-623CDDED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13250-F8F6-46F2-A404-69AF9351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F06D-EFA8-41C6-B11D-EE166308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0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DF1D-57AC-4EFC-82C4-32EEC948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1F359D-CFAA-4BEA-977A-C55FE11DC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5B08D-BBEC-4EEB-956F-DDE87FBB1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C8241-A5C9-40BA-A9A6-D96DC24C4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41B0-B180-4BEC-90E0-350189429895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D034E-FBCE-4474-9442-29456C60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3B55B-D93D-4E00-8AE0-F8475AA9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F06D-EFA8-41C6-B11D-EE166308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8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203660-E172-4224-8315-9EDADC67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03CC7-6395-456C-89E7-610207118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E1E50-B830-4AD6-B49D-0A9F41E592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D41B0-B180-4BEC-90E0-350189429895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73617-6C58-4EFB-8196-C6EC89F00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F1604-2591-4A90-A1C7-CB6084CC3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5F06D-EFA8-41C6-B11D-EE166308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1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E9A89B-4543-480F-9A6D-07154C9DF3BF}"/>
              </a:ext>
            </a:extLst>
          </p:cNvPr>
          <p:cNvCxnSpPr/>
          <p:nvPr/>
        </p:nvCxnSpPr>
        <p:spPr>
          <a:xfrm>
            <a:off x="520931" y="3585556"/>
            <a:ext cx="1115013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41185B-F11D-4604-8489-43A9B047DD6D}"/>
              </a:ext>
            </a:extLst>
          </p:cNvPr>
          <p:cNvCxnSpPr/>
          <p:nvPr/>
        </p:nvCxnSpPr>
        <p:spPr>
          <a:xfrm>
            <a:off x="1064029" y="3297382"/>
            <a:ext cx="0" cy="637309"/>
          </a:xfrm>
          <a:prstGeom prst="line">
            <a:avLst/>
          </a:prstGeom>
          <a:ln w="57150">
            <a:solidFill>
              <a:srgbClr val="0466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3A735D-4EB8-432C-BE9B-067F3C26E9B5}"/>
              </a:ext>
            </a:extLst>
          </p:cNvPr>
          <p:cNvCxnSpPr/>
          <p:nvPr/>
        </p:nvCxnSpPr>
        <p:spPr>
          <a:xfrm>
            <a:off x="5223163" y="3297381"/>
            <a:ext cx="0" cy="637309"/>
          </a:xfrm>
          <a:prstGeom prst="line">
            <a:avLst/>
          </a:prstGeom>
          <a:ln w="57150">
            <a:solidFill>
              <a:srgbClr val="551A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A58AA-BF51-4611-9B4D-C41BB9AEEB07}"/>
              </a:ext>
            </a:extLst>
          </p:cNvPr>
          <p:cNvSpPr txBox="1"/>
          <p:nvPr/>
        </p:nvSpPr>
        <p:spPr>
          <a:xfrm>
            <a:off x="274320" y="4045528"/>
            <a:ext cx="1579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4663A"/>
                </a:solidFill>
                <a:latin typeface="Bahnschrift Condensed" panose="020B0502040204020203" pitchFamily="34" charset="0"/>
              </a:rPr>
              <a:t>1997</a:t>
            </a:r>
          </a:p>
          <a:p>
            <a:pPr algn="ctr"/>
            <a:r>
              <a:rPr lang="en-US" dirty="0">
                <a:solidFill>
                  <a:srgbClr val="04663A"/>
                </a:solidFill>
                <a:latin typeface="Bahnschrift Condensed" panose="020B0502040204020203" pitchFamily="34" charset="0"/>
              </a:rPr>
              <a:t>Scarsdale, NY    </a:t>
            </a:r>
          </a:p>
          <a:p>
            <a:pPr algn="ctr"/>
            <a:r>
              <a:rPr lang="en-US" dirty="0">
                <a:solidFill>
                  <a:srgbClr val="04663A"/>
                </a:solidFill>
                <a:latin typeface="Bahnschrift Condensed" panose="020B0502040204020203" pitchFamily="34" charset="0"/>
              </a:rPr>
              <a:t>childhood in NYC suburbs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E562A8-DFDF-40BD-9739-01D63E94BAE9}"/>
              </a:ext>
            </a:extLst>
          </p:cNvPr>
          <p:cNvSpPr txBox="1"/>
          <p:nvPr/>
        </p:nvSpPr>
        <p:spPr>
          <a:xfrm>
            <a:off x="4433454" y="2069776"/>
            <a:ext cx="1579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551A8B"/>
                </a:solidFill>
                <a:latin typeface="Bahnschrift Condensed" panose="020B0502040204020203" pitchFamily="34" charset="0"/>
              </a:rPr>
              <a:t>adolescence my motherland</a:t>
            </a:r>
          </a:p>
          <a:p>
            <a:pPr algn="ctr"/>
            <a:r>
              <a:rPr lang="en-US" dirty="0">
                <a:solidFill>
                  <a:srgbClr val="551A8B"/>
                </a:solidFill>
                <a:latin typeface="Bahnschrift Condensed" panose="020B0502040204020203" pitchFamily="34" charset="0"/>
              </a:rPr>
              <a:t>Mumbai, India</a:t>
            </a:r>
          </a:p>
          <a:p>
            <a:pPr algn="ctr"/>
            <a:r>
              <a:rPr lang="en-US" dirty="0">
                <a:solidFill>
                  <a:srgbClr val="551A8B"/>
                </a:solidFill>
                <a:latin typeface="Bahnschrift Condensed" panose="020B0502040204020203" pitchFamily="34" charset="0"/>
              </a:rPr>
              <a:t>2007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C1F0AF-6A69-499F-8AD5-87EA7D156A34}"/>
              </a:ext>
            </a:extLst>
          </p:cNvPr>
          <p:cNvCxnSpPr/>
          <p:nvPr/>
        </p:nvCxnSpPr>
        <p:spPr>
          <a:xfrm>
            <a:off x="8287789" y="3302923"/>
            <a:ext cx="0" cy="637309"/>
          </a:xfrm>
          <a:prstGeom prst="line">
            <a:avLst/>
          </a:prstGeom>
          <a:ln w="57150">
            <a:solidFill>
              <a:srgbClr val="0466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F86807B-B2CF-4DCE-B712-29E51597F859}"/>
              </a:ext>
            </a:extLst>
          </p:cNvPr>
          <p:cNvSpPr txBox="1"/>
          <p:nvPr/>
        </p:nvSpPr>
        <p:spPr>
          <a:xfrm>
            <a:off x="7378931" y="4045528"/>
            <a:ext cx="1817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4663A"/>
                </a:solidFill>
                <a:latin typeface="Bahnschrift Condensed" panose="020B0502040204020203" pitchFamily="34" charset="0"/>
              </a:rPr>
              <a:t>2014</a:t>
            </a:r>
          </a:p>
          <a:p>
            <a:pPr algn="ctr"/>
            <a:r>
              <a:rPr lang="en-US" dirty="0">
                <a:solidFill>
                  <a:srgbClr val="04663A"/>
                </a:solidFill>
                <a:latin typeface="Bahnschrift Condensed" panose="020B0502040204020203" pitchFamily="34" charset="0"/>
              </a:rPr>
              <a:t>Montezuma, NM    </a:t>
            </a:r>
          </a:p>
          <a:p>
            <a:pPr algn="ctr"/>
            <a:r>
              <a:rPr lang="en-US" dirty="0">
                <a:solidFill>
                  <a:srgbClr val="04663A"/>
                </a:solidFill>
                <a:latin typeface="Bahnschrift Condensed" panose="020B0502040204020203" pitchFamily="34" charset="0"/>
              </a:rPr>
              <a:t>international cultural immersion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1E6406F-3489-49DC-B091-C37DA8F8933D}"/>
              </a:ext>
            </a:extLst>
          </p:cNvPr>
          <p:cNvCxnSpPr/>
          <p:nvPr/>
        </p:nvCxnSpPr>
        <p:spPr>
          <a:xfrm>
            <a:off x="9404465" y="3297381"/>
            <a:ext cx="0" cy="637309"/>
          </a:xfrm>
          <a:prstGeom prst="line">
            <a:avLst/>
          </a:prstGeom>
          <a:ln w="57150">
            <a:solidFill>
              <a:srgbClr val="551A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3133C5-23CF-4DDC-9724-9DEB3799DC2F}"/>
              </a:ext>
            </a:extLst>
          </p:cNvPr>
          <p:cNvSpPr txBox="1"/>
          <p:nvPr/>
        </p:nvSpPr>
        <p:spPr>
          <a:xfrm>
            <a:off x="8614755" y="2072115"/>
            <a:ext cx="1579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551A8B"/>
                </a:solidFill>
                <a:latin typeface="Bahnschrift Condensed" panose="020B0502040204020203" pitchFamily="34" charset="0"/>
              </a:rPr>
              <a:t>rigorous STEM education</a:t>
            </a:r>
          </a:p>
          <a:p>
            <a:pPr algn="ctr"/>
            <a:r>
              <a:rPr lang="en-US" dirty="0">
                <a:solidFill>
                  <a:srgbClr val="551A8B"/>
                </a:solidFill>
                <a:latin typeface="Bahnschrift Condensed" panose="020B0502040204020203" pitchFamily="34" charset="0"/>
              </a:rPr>
              <a:t>Cambridge, MA</a:t>
            </a:r>
          </a:p>
          <a:p>
            <a:pPr algn="ctr"/>
            <a:r>
              <a:rPr lang="en-US" dirty="0">
                <a:solidFill>
                  <a:srgbClr val="551A8B"/>
                </a:solidFill>
                <a:latin typeface="Bahnschrift Condensed" panose="020B0502040204020203" pitchFamily="34" charset="0"/>
              </a:rPr>
              <a:t>2016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B2EFD66-B13A-4E5F-B29F-B9AA9D97F9AE}"/>
              </a:ext>
            </a:extLst>
          </p:cNvPr>
          <p:cNvCxnSpPr>
            <a:cxnSpLocks/>
          </p:cNvCxnSpPr>
          <p:nvPr/>
        </p:nvCxnSpPr>
        <p:spPr>
          <a:xfrm>
            <a:off x="452350" y="4640150"/>
            <a:ext cx="1201189" cy="0"/>
          </a:xfrm>
          <a:prstGeom prst="line">
            <a:avLst/>
          </a:prstGeom>
          <a:ln w="19050">
            <a:solidFill>
              <a:srgbClr val="0466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476299-A672-4B20-89EB-ABE282CBBEC4}"/>
              </a:ext>
            </a:extLst>
          </p:cNvPr>
          <p:cNvCxnSpPr>
            <a:cxnSpLocks/>
          </p:cNvCxnSpPr>
          <p:nvPr/>
        </p:nvCxnSpPr>
        <p:spPr>
          <a:xfrm>
            <a:off x="462079" y="4576763"/>
            <a:ext cx="0" cy="63386"/>
          </a:xfrm>
          <a:prstGeom prst="line">
            <a:avLst/>
          </a:prstGeom>
          <a:ln w="19050">
            <a:solidFill>
              <a:srgbClr val="0466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834B03E-9E94-4539-977C-7C499D921B76}"/>
              </a:ext>
            </a:extLst>
          </p:cNvPr>
          <p:cNvCxnSpPr>
            <a:cxnSpLocks/>
          </p:cNvCxnSpPr>
          <p:nvPr/>
        </p:nvCxnSpPr>
        <p:spPr>
          <a:xfrm>
            <a:off x="1644133" y="4574166"/>
            <a:ext cx="0" cy="63386"/>
          </a:xfrm>
          <a:prstGeom prst="line">
            <a:avLst/>
          </a:prstGeom>
          <a:ln w="19050">
            <a:solidFill>
              <a:srgbClr val="0466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2D3FC4-0CD9-4F24-9568-4410E345553B}"/>
              </a:ext>
            </a:extLst>
          </p:cNvPr>
          <p:cNvCxnSpPr>
            <a:cxnSpLocks/>
          </p:cNvCxnSpPr>
          <p:nvPr/>
        </p:nvCxnSpPr>
        <p:spPr>
          <a:xfrm>
            <a:off x="7647709" y="4645692"/>
            <a:ext cx="1280160" cy="0"/>
          </a:xfrm>
          <a:prstGeom prst="line">
            <a:avLst/>
          </a:prstGeom>
          <a:ln w="19050">
            <a:solidFill>
              <a:srgbClr val="0466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FC271AA-3B53-4880-B26D-351C346B843E}"/>
              </a:ext>
            </a:extLst>
          </p:cNvPr>
          <p:cNvCxnSpPr>
            <a:cxnSpLocks/>
          </p:cNvCxnSpPr>
          <p:nvPr/>
        </p:nvCxnSpPr>
        <p:spPr>
          <a:xfrm>
            <a:off x="7657029" y="4574166"/>
            <a:ext cx="0" cy="63386"/>
          </a:xfrm>
          <a:prstGeom prst="line">
            <a:avLst/>
          </a:prstGeom>
          <a:ln w="19050">
            <a:solidFill>
              <a:srgbClr val="0466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85584FE-468A-449F-800D-E97B44FE2184}"/>
              </a:ext>
            </a:extLst>
          </p:cNvPr>
          <p:cNvCxnSpPr>
            <a:cxnSpLocks/>
          </p:cNvCxnSpPr>
          <p:nvPr/>
        </p:nvCxnSpPr>
        <p:spPr>
          <a:xfrm>
            <a:off x="8919003" y="4574166"/>
            <a:ext cx="0" cy="63386"/>
          </a:xfrm>
          <a:prstGeom prst="line">
            <a:avLst/>
          </a:prstGeom>
          <a:ln w="19050">
            <a:solidFill>
              <a:srgbClr val="0466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E9D926D-5F1E-4177-8F86-E096353A3B59}"/>
              </a:ext>
            </a:extLst>
          </p:cNvPr>
          <p:cNvCxnSpPr>
            <a:cxnSpLocks/>
          </p:cNvCxnSpPr>
          <p:nvPr/>
        </p:nvCxnSpPr>
        <p:spPr>
          <a:xfrm>
            <a:off x="4622568" y="2694972"/>
            <a:ext cx="1201189" cy="0"/>
          </a:xfrm>
          <a:prstGeom prst="line">
            <a:avLst/>
          </a:prstGeom>
          <a:ln w="19050">
            <a:solidFill>
              <a:srgbClr val="551A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65647E-79B8-449F-8930-2C6517DAD9B8}"/>
              </a:ext>
            </a:extLst>
          </p:cNvPr>
          <p:cNvCxnSpPr>
            <a:cxnSpLocks/>
          </p:cNvCxnSpPr>
          <p:nvPr/>
        </p:nvCxnSpPr>
        <p:spPr>
          <a:xfrm>
            <a:off x="4632297" y="2703038"/>
            <a:ext cx="0" cy="63386"/>
          </a:xfrm>
          <a:prstGeom prst="line">
            <a:avLst/>
          </a:prstGeom>
          <a:ln w="19050">
            <a:solidFill>
              <a:srgbClr val="551A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208C938-5831-4FC0-8CCB-F16CF6AFE1C9}"/>
              </a:ext>
            </a:extLst>
          </p:cNvPr>
          <p:cNvCxnSpPr>
            <a:cxnSpLocks/>
          </p:cNvCxnSpPr>
          <p:nvPr/>
        </p:nvCxnSpPr>
        <p:spPr>
          <a:xfrm>
            <a:off x="5814351" y="2703038"/>
            <a:ext cx="0" cy="63386"/>
          </a:xfrm>
          <a:prstGeom prst="line">
            <a:avLst/>
          </a:prstGeom>
          <a:ln w="19050">
            <a:solidFill>
              <a:srgbClr val="551A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E77ED1F-EDB7-4EE7-A28B-15D9C29865F9}"/>
              </a:ext>
            </a:extLst>
          </p:cNvPr>
          <p:cNvCxnSpPr>
            <a:cxnSpLocks/>
          </p:cNvCxnSpPr>
          <p:nvPr/>
        </p:nvCxnSpPr>
        <p:spPr>
          <a:xfrm>
            <a:off x="8775664" y="2688983"/>
            <a:ext cx="1280160" cy="0"/>
          </a:xfrm>
          <a:prstGeom prst="line">
            <a:avLst/>
          </a:prstGeom>
          <a:ln w="19050">
            <a:solidFill>
              <a:srgbClr val="551A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6DC6E52-7876-41BC-AEAF-DA70BF35A2BD}"/>
              </a:ext>
            </a:extLst>
          </p:cNvPr>
          <p:cNvCxnSpPr>
            <a:cxnSpLocks/>
          </p:cNvCxnSpPr>
          <p:nvPr/>
        </p:nvCxnSpPr>
        <p:spPr>
          <a:xfrm>
            <a:off x="8785003" y="2698273"/>
            <a:ext cx="0" cy="63386"/>
          </a:xfrm>
          <a:prstGeom prst="line">
            <a:avLst/>
          </a:prstGeom>
          <a:ln w="19050">
            <a:solidFill>
              <a:srgbClr val="551A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8C6126-6B0C-4C2F-8568-628831B6542B}"/>
              </a:ext>
            </a:extLst>
          </p:cNvPr>
          <p:cNvCxnSpPr>
            <a:cxnSpLocks/>
          </p:cNvCxnSpPr>
          <p:nvPr/>
        </p:nvCxnSpPr>
        <p:spPr>
          <a:xfrm>
            <a:off x="10045624" y="2698273"/>
            <a:ext cx="0" cy="63386"/>
          </a:xfrm>
          <a:prstGeom prst="line">
            <a:avLst/>
          </a:prstGeom>
          <a:ln w="19050">
            <a:solidFill>
              <a:srgbClr val="551A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55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1ABA221-0546-4703-ACEE-26DD0F4B68FE}"/>
              </a:ext>
            </a:extLst>
          </p:cNvPr>
          <p:cNvSpPr/>
          <p:nvPr/>
        </p:nvSpPr>
        <p:spPr>
          <a:xfrm>
            <a:off x="2615737" y="1512917"/>
            <a:ext cx="5275811" cy="3369425"/>
          </a:xfrm>
          <a:prstGeom prst="roundRect">
            <a:avLst/>
          </a:prstGeom>
          <a:solidFill>
            <a:srgbClr val="04663A"/>
          </a:solidFill>
          <a:ln w="76200">
            <a:solidFill>
              <a:srgbClr val="551A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B7AB13F-E72B-408B-9256-CD5B59C8DF7F}"/>
              </a:ext>
            </a:extLst>
          </p:cNvPr>
          <p:cNvSpPr/>
          <p:nvPr/>
        </p:nvSpPr>
        <p:spPr>
          <a:xfrm rot="10800000">
            <a:off x="2709948" y="2089262"/>
            <a:ext cx="5087390" cy="1790007"/>
          </a:xfrm>
          <a:prstGeom prst="triangle">
            <a:avLst/>
          </a:prstGeom>
          <a:solidFill>
            <a:srgbClr val="04663A"/>
          </a:solidFill>
          <a:ln w="76200">
            <a:solidFill>
              <a:srgbClr val="551A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CEA7A3-F8C5-483C-9E8B-8A226D56B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109" y="1074767"/>
            <a:ext cx="6131156" cy="97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9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11ADFCB-2134-4256-A34B-FBD298F7A285}"/>
              </a:ext>
            </a:extLst>
          </p:cNvPr>
          <p:cNvSpPr/>
          <p:nvPr/>
        </p:nvSpPr>
        <p:spPr>
          <a:xfrm>
            <a:off x="2078182" y="642851"/>
            <a:ext cx="2931622" cy="5580611"/>
          </a:xfrm>
          <a:prstGeom prst="roundRect">
            <a:avLst/>
          </a:prstGeom>
          <a:solidFill>
            <a:srgbClr val="04663A"/>
          </a:solidFill>
          <a:ln w="76200">
            <a:solidFill>
              <a:srgbClr val="551A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0F2528-AFA0-47EB-820D-9F98491D143C}"/>
              </a:ext>
            </a:extLst>
          </p:cNvPr>
          <p:cNvCxnSpPr/>
          <p:nvPr/>
        </p:nvCxnSpPr>
        <p:spPr>
          <a:xfrm>
            <a:off x="3053542" y="908858"/>
            <a:ext cx="942109" cy="0"/>
          </a:xfrm>
          <a:prstGeom prst="line">
            <a:avLst/>
          </a:prstGeom>
          <a:ln w="76200">
            <a:solidFill>
              <a:srgbClr val="551A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12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05D658-9386-41D7-9AD3-4DEC85387BF4}"/>
              </a:ext>
            </a:extLst>
          </p:cNvPr>
          <p:cNvSpPr/>
          <p:nvPr/>
        </p:nvSpPr>
        <p:spPr>
          <a:xfrm>
            <a:off x="3070167" y="1512917"/>
            <a:ext cx="4821381" cy="3851563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BD23D53A-F637-4A9B-9619-E683681390EB}"/>
              </a:ext>
            </a:extLst>
          </p:cNvPr>
          <p:cNvSpPr/>
          <p:nvPr/>
        </p:nvSpPr>
        <p:spPr>
          <a:xfrm rot="10800000">
            <a:off x="3070166" y="2089261"/>
            <a:ext cx="4727171" cy="1790007"/>
          </a:xfrm>
          <a:prstGeom prst="triangl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A08FF-67CB-4C08-A085-D6F98C6D3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109" y="1086190"/>
            <a:ext cx="6131156" cy="97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CB22AAC-44F8-4983-92E7-F2E15ED12344}"/>
              </a:ext>
            </a:extLst>
          </p:cNvPr>
          <p:cNvSpPr/>
          <p:nvPr/>
        </p:nvSpPr>
        <p:spPr>
          <a:xfrm>
            <a:off x="4838008" y="1573876"/>
            <a:ext cx="2781996" cy="2959331"/>
          </a:xfrm>
          <a:prstGeom prst="roundRect">
            <a:avLst/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D3E5CC-4C54-4ED4-A12A-996F75FD9E27}"/>
              </a:ext>
            </a:extLst>
          </p:cNvPr>
          <p:cNvSpPr/>
          <p:nvPr/>
        </p:nvSpPr>
        <p:spPr>
          <a:xfrm>
            <a:off x="889463" y="1518458"/>
            <a:ext cx="2781996" cy="2959331"/>
          </a:xfrm>
          <a:prstGeom prst="roundRect">
            <a:avLst/>
          </a:prstGeom>
          <a:solidFill>
            <a:srgbClr val="551A8B"/>
          </a:solidFill>
          <a:ln>
            <a:solidFill>
              <a:srgbClr val="551A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38ECEF-B319-4916-B742-DC115393EAD3}"/>
              </a:ext>
            </a:extLst>
          </p:cNvPr>
          <p:cNvSpPr txBox="1"/>
          <p:nvPr/>
        </p:nvSpPr>
        <p:spPr>
          <a:xfrm>
            <a:off x="889462" y="1075113"/>
            <a:ext cx="157941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rgbClr val="04663A"/>
                </a:solidFill>
                <a:latin typeface="Bahnschrift Condensed" panose="020B0502040204020203" pitchFamily="34" charset="0"/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688715-04EA-4CB3-8B4E-2D6D5763974B}"/>
              </a:ext>
            </a:extLst>
          </p:cNvPr>
          <p:cNvSpPr txBox="1"/>
          <p:nvPr/>
        </p:nvSpPr>
        <p:spPr>
          <a:xfrm>
            <a:off x="1424248" y="1759527"/>
            <a:ext cx="157941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rgbClr val="04663A"/>
                </a:solidFill>
                <a:latin typeface="Bahnschrift Condensed" panose="020B0502040204020203" pitchFamily="34" charset="0"/>
              </a:rPr>
              <a:t>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7BC05D-81A4-4A8D-B978-95ABD815DB1D}"/>
              </a:ext>
            </a:extLst>
          </p:cNvPr>
          <p:cNvSpPr txBox="1"/>
          <p:nvPr/>
        </p:nvSpPr>
        <p:spPr>
          <a:xfrm>
            <a:off x="1959034" y="2525316"/>
            <a:ext cx="157941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rgbClr val="04663A"/>
                </a:solidFill>
                <a:latin typeface="Bahnschrift Condensed" panose="020B0502040204020203" pitchFamily="34" charset="0"/>
              </a:rPr>
              <a:t>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E2061-0B6E-4B96-B0C6-4AD047B22C65}"/>
              </a:ext>
            </a:extLst>
          </p:cNvPr>
          <p:cNvSpPr txBox="1"/>
          <p:nvPr/>
        </p:nvSpPr>
        <p:spPr>
          <a:xfrm>
            <a:off x="4838008" y="1156853"/>
            <a:ext cx="157941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rgbClr val="551A8B"/>
                </a:solidFill>
                <a:latin typeface="Bahnschrift Condensed" panose="020B0502040204020203" pitchFamily="34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2F3EB3-5E15-46DC-A9D7-E21B05FB3914}"/>
              </a:ext>
            </a:extLst>
          </p:cNvPr>
          <p:cNvSpPr txBox="1"/>
          <p:nvPr/>
        </p:nvSpPr>
        <p:spPr>
          <a:xfrm>
            <a:off x="5372794" y="1841267"/>
            <a:ext cx="157941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rgbClr val="551A8B"/>
                </a:solidFill>
                <a:latin typeface="Bahnschrift Condensed" panose="020B0502040204020203" pitchFamily="34" charset="0"/>
              </a:rPr>
              <a:t>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B3977E-4DF0-4B9B-A097-A2608E0FE403}"/>
              </a:ext>
            </a:extLst>
          </p:cNvPr>
          <p:cNvSpPr txBox="1"/>
          <p:nvPr/>
        </p:nvSpPr>
        <p:spPr>
          <a:xfrm>
            <a:off x="5907580" y="2607056"/>
            <a:ext cx="157941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rgbClr val="551A8B"/>
                </a:solidFill>
                <a:latin typeface="Bahnschrift Condensed" panose="020B0502040204020203" pitchFamily="34" charset="0"/>
              </a:rPr>
              <a:t>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1F66BF-0C57-43D3-AA1F-DD748017F0EE}"/>
              </a:ext>
            </a:extLst>
          </p:cNvPr>
          <p:cNvSpPr txBox="1"/>
          <p:nvPr/>
        </p:nvSpPr>
        <p:spPr>
          <a:xfrm>
            <a:off x="8653548" y="1156853"/>
            <a:ext cx="157941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latin typeface="Bahnschrift Condensed" panose="020B0502040204020203" pitchFamily="34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1C9087-1E07-429F-8EEA-2B5312BF592E}"/>
              </a:ext>
            </a:extLst>
          </p:cNvPr>
          <p:cNvSpPr txBox="1"/>
          <p:nvPr/>
        </p:nvSpPr>
        <p:spPr>
          <a:xfrm>
            <a:off x="9188334" y="1841267"/>
            <a:ext cx="157941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latin typeface="Bahnschrift Condensed" panose="020B0502040204020203" pitchFamily="34" charset="0"/>
              </a:rPr>
              <a:t>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4F5B80-2865-4E17-9F44-E43EC591A80C}"/>
              </a:ext>
            </a:extLst>
          </p:cNvPr>
          <p:cNvSpPr txBox="1"/>
          <p:nvPr/>
        </p:nvSpPr>
        <p:spPr>
          <a:xfrm>
            <a:off x="9723120" y="2607056"/>
            <a:ext cx="157941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latin typeface="Bahnschrift Condensed" panose="020B0502040204020203" pitchFamily="34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18093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2ADF0E-4AA4-4293-A02E-39046256D638}"/>
              </a:ext>
            </a:extLst>
          </p:cNvPr>
          <p:cNvCxnSpPr/>
          <p:nvPr/>
        </p:nvCxnSpPr>
        <p:spPr>
          <a:xfrm>
            <a:off x="0" y="3585556"/>
            <a:ext cx="12192000" cy="0"/>
          </a:xfrm>
          <a:prstGeom prst="line">
            <a:avLst/>
          </a:prstGeom>
          <a:ln w="165100">
            <a:solidFill>
              <a:srgbClr val="0466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ardrop 1">
            <a:extLst>
              <a:ext uri="{FF2B5EF4-FFF2-40B4-BE49-F238E27FC236}">
                <a16:creationId xmlns:a16="http://schemas.microsoft.com/office/drawing/2014/main" id="{CBB389B3-6217-49BE-8C23-6D38AC579650}"/>
              </a:ext>
            </a:extLst>
          </p:cNvPr>
          <p:cNvSpPr/>
          <p:nvPr/>
        </p:nvSpPr>
        <p:spPr>
          <a:xfrm rot="10311668">
            <a:off x="271546" y="3014859"/>
            <a:ext cx="454429" cy="426717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ardrop 3">
            <a:extLst>
              <a:ext uri="{FF2B5EF4-FFF2-40B4-BE49-F238E27FC236}">
                <a16:creationId xmlns:a16="http://schemas.microsoft.com/office/drawing/2014/main" id="{9681B716-5C37-4255-B839-CB360BAD61F3}"/>
              </a:ext>
            </a:extLst>
          </p:cNvPr>
          <p:cNvSpPr/>
          <p:nvPr/>
        </p:nvSpPr>
        <p:spPr>
          <a:xfrm rot="10311668">
            <a:off x="944877" y="3014858"/>
            <a:ext cx="454429" cy="426717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AF2A5419-01DB-4CE0-8DDB-26749846365F}"/>
              </a:ext>
            </a:extLst>
          </p:cNvPr>
          <p:cNvSpPr/>
          <p:nvPr/>
        </p:nvSpPr>
        <p:spPr>
          <a:xfrm rot="16625754">
            <a:off x="634118" y="3737991"/>
            <a:ext cx="454429" cy="426717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CB58C91C-CA7C-4972-9E19-FBFA43B47E4D}"/>
              </a:ext>
            </a:extLst>
          </p:cNvPr>
          <p:cNvSpPr/>
          <p:nvPr/>
        </p:nvSpPr>
        <p:spPr>
          <a:xfrm rot="16625754">
            <a:off x="1373950" y="3737991"/>
            <a:ext cx="454429" cy="426717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6C334EDD-BF92-48C9-BC91-ED9F6FC5E743}"/>
              </a:ext>
            </a:extLst>
          </p:cNvPr>
          <p:cNvSpPr/>
          <p:nvPr/>
        </p:nvSpPr>
        <p:spPr>
          <a:xfrm rot="10311668">
            <a:off x="1787232" y="3014859"/>
            <a:ext cx="454429" cy="426717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321EF7A6-3AB1-4429-A399-B287C4AEB8A6}"/>
              </a:ext>
            </a:extLst>
          </p:cNvPr>
          <p:cNvSpPr/>
          <p:nvPr/>
        </p:nvSpPr>
        <p:spPr>
          <a:xfrm rot="10311668">
            <a:off x="2460563" y="3014858"/>
            <a:ext cx="454429" cy="426717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3C125623-D360-45E1-98C4-285EC175C8A6}"/>
              </a:ext>
            </a:extLst>
          </p:cNvPr>
          <p:cNvSpPr/>
          <p:nvPr/>
        </p:nvSpPr>
        <p:spPr>
          <a:xfrm rot="16625754">
            <a:off x="2149804" y="3737991"/>
            <a:ext cx="454429" cy="426717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769E5B7E-E895-48A9-83EC-61419349C4FF}"/>
              </a:ext>
            </a:extLst>
          </p:cNvPr>
          <p:cNvSpPr/>
          <p:nvPr/>
        </p:nvSpPr>
        <p:spPr>
          <a:xfrm rot="16625754">
            <a:off x="2889636" y="3737991"/>
            <a:ext cx="454429" cy="426717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6983D411-3E70-4571-8C6E-37932409DF31}"/>
              </a:ext>
            </a:extLst>
          </p:cNvPr>
          <p:cNvSpPr/>
          <p:nvPr/>
        </p:nvSpPr>
        <p:spPr>
          <a:xfrm rot="10311668">
            <a:off x="3298449" y="3014858"/>
            <a:ext cx="454429" cy="426717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B327551A-ADC2-4797-803F-0220AD3AC04D}"/>
              </a:ext>
            </a:extLst>
          </p:cNvPr>
          <p:cNvSpPr/>
          <p:nvPr/>
        </p:nvSpPr>
        <p:spPr>
          <a:xfrm rot="10311668">
            <a:off x="3971780" y="3014857"/>
            <a:ext cx="454429" cy="426717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ardrop 12">
            <a:extLst>
              <a:ext uri="{FF2B5EF4-FFF2-40B4-BE49-F238E27FC236}">
                <a16:creationId xmlns:a16="http://schemas.microsoft.com/office/drawing/2014/main" id="{480AEE00-DFDB-4A80-8805-49313CD6D7EF}"/>
              </a:ext>
            </a:extLst>
          </p:cNvPr>
          <p:cNvSpPr/>
          <p:nvPr/>
        </p:nvSpPr>
        <p:spPr>
          <a:xfrm rot="16625754">
            <a:off x="3661021" y="3737990"/>
            <a:ext cx="454429" cy="426717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ardrop 13">
            <a:extLst>
              <a:ext uri="{FF2B5EF4-FFF2-40B4-BE49-F238E27FC236}">
                <a16:creationId xmlns:a16="http://schemas.microsoft.com/office/drawing/2014/main" id="{20ED357A-DD7B-41A4-B677-D54DBE09A58D}"/>
              </a:ext>
            </a:extLst>
          </p:cNvPr>
          <p:cNvSpPr/>
          <p:nvPr/>
        </p:nvSpPr>
        <p:spPr>
          <a:xfrm rot="16625754">
            <a:off x="4400853" y="3737990"/>
            <a:ext cx="454429" cy="426717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ardrop 14">
            <a:extLst>
              <a:ext uri="{FF2B5EF4-FFF2-40B4-BE49-F238E27FC236}">
                <a16:creationId xmlns:a16="http://schemas.microsoft.com/office/drawing/2014/main" id="{2E0ED93F-5DBF-4AC8-A1BB-6608212E701D}"/>
              </a:ext>
            </a:extLst>
          </p:cNvPr>
          <p:cNvSpPr/>
          <p:nvPr/>
        </p:nvSpPr>
        <p:spPr>
          <a:xfrm rot="10311668">
            <a:off x="4783455" y="3014857"/>
            <a:ext cx="454429" cy="426717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CD5129CA-62EC-4F16-8AAD-C2734C840A5F}"/>
              </a:ext>
            </a:extLst>
          </p:cNvPr>
          <p:cNvSpPr/>
          <p:nvPr/>
        </p:nvSpPr>
        <p:spPr>
          <a:xfrm rot="10311668">
            <a:off x="5456786" y="3014856"/>
            <a:ext cx="454429" cy="426717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ardrop 16">
            <a:extLst>
              <a:ext uri="{FF2B5EF4-FFF2-40B4-BE49-F238E27FC236}">
                <a16:creationId xmlns:a16="http://schemas.microsoft.com/office/drawing/2014/main" id="{D759C175-FC41-422F-8F6E-C6D72EED2E95}"/>
              </a:ext>
            </a:extLst>
          </p:cNvPr>
          <p:cNvSpPr/>
          <p:nvPr/>
        </p:nvSpPr>
        <p:spPr>
          <a:xfrm rot="16625754">
            <a:off x="5146027" y="3737989"/>
            <a:ext cx="454429" cy="426717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ardrop 17">
            <a:extLst>
              <a:ext uri="{FF2B5EF4-FFF2-40B4-BE49-F238E27FC236}">
                <a16:creationId xmlns:a16="http://schemas.microsoft.com/office/drawing/2014/main" id="{3E478473-2EC1-47EB-884D-3D0B4321073E}"/>
              </a:ext>
            </a:extLst>
          </p:cNvPr>
          <p:cNvSpPr/>
          <p:nvPr/>
        </p:nvSpPr>
        <p:spPr>
          <a:xfrm rot="16625754">
            <a:off x="5885859" y="3737989"/>
            <a:ext cx="454429" cy="426717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ardrop 18">
            <a:extLst>
              <a:ext uri="{FF2B5EF4-FFF2-40B4-BE49-F238E27FC236}">
                <a16:creationId xmlns:a16="http://schemas.microsoft.com/office/drawing/2014/main" id="{E2938B20-1282-4F21-BB46-B6DC7A112B9F}"/>
              </a:ext>
            </a:extLst>
          </p:cNvPr>
          <p:cNvSpPr/>
          <p:nvPr/>
        </p:nvSpPr>
        <p:spPr>
          <a:xfrm rot="10311668">
            <a:off x="6228171" y="3014857"/>
            <a:ext cx="454429" cy="426717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ardrop 19">
            <a:extLst>
              <a:ext uri="{FF2B5EF4-FFF2-40B4-BE49-F238E27FC236}">
                <a16:creationId xmlns:a16="http://schemas.microsoft.com/office/drawing/2014/main" id="{81160ACC-19B4-4016-86AB-E52F6637B48D}"/>
              </a:ext>
            </a:extLst>
          </p:cNvPr>
          <p:cNvSpPr/>
          <p:nvPr/>
        </p:nvSpPr>
        <p:spPr>
          <a:xfrm rot="10311668">
            <a:off x="6901502" y="3014856"/>
            <a:ext cx="454429" cy="426717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ardrop 20">
            <a:extLst>
              <a:ext uri="{FF2B5EF4-FFF2-40B4-BE49-F238E27FC236}">
                <a16:creationId xmlns:a16="http://schemas.microsoft.com/office/drawing/2014/main" id="{D1212448-99AB-40F1-9268-1DBB4D770BFE}"/>
              </a:ext>
            </a:extLst>
          </p:cNvPr>
          <p:cNvSpPr/>
          <p:nvPr/>
        </p:nvSpPr>
        <p:spPr>
          <a:xfrm rot="16625754">
            <a:off x="6590743" y="3737989"/>
            <a:ext cx="454429" cy="426717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ardrop 21">
            <a:extLst>
              <a:ext uri="{FF2B5EF4-FFF2-40B4-BE49-F238E27FC236}">
                <a16:creationId xmlns:a16="http://schemas.microsoft.com/office/drawing/2014/main" id="{615BB116-10F9-44D2-B597-B063C6126000}"/>
              </a:ext>
            </a:extLst>
          </p:cNvPr>
          <p:cNvSpPr/>
          <p:nvPr/>
        </p:nvSpPr>
        <p:spPr>
          <a:xfrm rot="16625754">
            <a:off x="7330575" y="3737989"/>
            <a:ext cx="454429" cy="426717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ardrop 22">
            <a:extLst>
              <a:ext uri="{FF2B5EF4-FFF2-40B4-BE49-F238E27FC236}">
                <a16:creationId xmlns:a16="http://schemas.microsoft.com/office/drawing/2014/main" id="{262FAC2D-FDA9-4245-A8DE-6E62D6C1A33C}"/>
              </a:ext>
            </a:extLst>
          </p:cNvPr>
          <p:cNvSpPr/>
          <p:nvPr/>
        </p:nvSpPr>
        <p:spPr>
          <a:xfrm rot="10311668">
            <a:off x="7706549" y="3014856"/>
            <a:ext cx="454429" cy="426717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ardrop 23">
            <a:extLst>
              <a:ext uri="{FF2B5EF4-FFF2-40B4-BE49-F238E27FC236}">
                <a16:creationId xmlns:a16="http://schemas.microsoft.com/office/drawing/2014/main" id="{E815EE66-B74C-4643-9357-14205CB9A84D}"/>
              </a:ext>
            </a:extLst>
          </p:cNvPr>
          <p:cNvSpPr/>
          <p:nvPr/>
        </p:nvSpPr>
        <p:spPr>
          <a:xfrm rot="10311668">
            <a:off x="8379880" y="3014855"/>
            <a:ext cx="454429" cy="426717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ardrop 24">
            <a:extLst>
              <a:ext uri="{FF2B5EF4-FFF2-40B4-BE49-F238E27FC236}">
                <a16:creationId xmlns:a16="http://schemas.microsoft.com/office/drawing/2014/main" id="{0CB46365-ECE5-418C-8408-71F215E2318E}"/>
              </a:ext>
            </a:extLst>
          </p:cNvPr>
          <p:cNvSpPr/>
          <p:nvPr/>
        </p:nvSpPr>
        <p:spPr>
          <a:xfrm rot="16625754">
            <a:off x="8069121" y="3737988"/>
            <a:ext cx="454429" cy="426717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ardrop 25">
            <a:extLst>
              <a:ext uri="{FF2B5EF4-FFF2-40B4-BE49-F238E27FC236}">
                <a16:creationId xmlns:a16="http://schemas.microsoft.com/office/drawing/2014/main" id="{802452C9-6371-40BC-9BA3-E9394A2C51F1}"/>
              </a:ext>
            </a:extLst>
          </p:cNvPr>
          <p:cNvSpPr/>
          <p:nvPr/>
        </p:nvSpPr>
        <p:spPr>
          <a:xfrm rot="16625754">
            <a:off x="8808953" y="3737988"/>
            <a:ext cx="454429" cy="426717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ardrop 26">
            <a:extLst>
              <a:ext uri="{FF2B5EF4-FFF2-40B4-BE49-F238E27FC236}">
                <a16:creationId xmlns:a16="http://schemas.microsoft.com/office/drawing/2014/main" id="{6D86D3C2-D84E-4FDC-A79A-989E9CC2C9FD}"/>
              </a:ext>
            </a:extLst>
          </p:cNvPr>
          <p:cNvSpPr/>
          <p:nvPr/>
        </p:nvSpPr>
        <p:spPr>
          <a:xfrm rot="10311668">
            <a:off x="9136124" y="3014854"/>
            <a:ext cx="454429" cy="426717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ardrop 27">
            <a:extLst>
              <a:ext uri="{FF2B5EF4-FFF2-40B4-BE49-F238E27FC236}">
                <a16:creationId xmlns:a16="http://schemas.microsoft.com/office/drawing/2014/main" id="{5086800E-8DFB-4830-B1A2-DE78FCAA26D6}"/>
              </a:ext>
            </a:extLst>
          </p:cNvPr>
          <p:cNvSpPr/>
          <p:nvPr/>
        </p:nvSpPr>
        <p:spPr>
          <a:xfrm rot="10311668">
            <a:off x="9809455" y="3014853"/>
            <a:ext cx="454429" cy="426717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ardrop 28">
            <a:extLst>
              <a:ext uri="{FF2B5EF4-FFF2-40B4-BE49-F238E27FC236}">
                <a16:creationId xmlns:a16="http://schemas.microsoft.com/office/drawing/2014/main" id="{1E56AAFF-349F-4387-A433-07EBBFC897F8}"/>
              </a:ext>
            </a:extLst>
          </p:cNvPr>
          <p:cNvSpPr/>
          <p:nvPr/>
        </p:nvSpPr>
        <p:spPr>
          <a:xfrm rot="16625754">
            <a:off x="9498696" y="3737986"/>
            <a:ext cx="454429" cy="426717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ardrop 29">
            <a:extLst>
              <a:ext uri="{FF2B5EF4-FFF2-40B4-BE49-F238E27FC236}">
                <a16:creationId xmlns:a16="http://schemas.microsoft.com/office/drawing/2014/main" id="{2D42CFE8-D239-4BB8-BACE-FC3C403B93B9}"/>
              </a:ext>
            </a:extLst>
          </p:cNvPr>
          <p:cNvSpPr/>
          <p:nvPr/>
        </p:nvSpPr>
        <p:spPr>
          <a:xfrm rot="16625754">
            <a:off x="10238528" y="3737986"/>
            <a:ext cx="454429" cy="426717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ardrop 30">
            <a:extLst>
              <a:ext uri="{FF2B5EF4-FFF2-40B4-BE49-F238E27FC236}">
                <a16:creationId xmlns:a16="http://schemas.microsoft.com/office/drawing/2014/main" id="{E9AB042B-46DC-438D-9961-C36BD7E0C291}"/>
              </a:ext>
            </a:extLst>
          </p:cNvPr>
          <p:cNvSpPr/>
          <p:nvPr/>
        </p:nvSpPr>
        <p:spPr>
          <a:xfrm rot="10311668">
            <a:off x="10625397" y="3014853"/>
            <a:ext cx="454429" cy="426717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B01759E8-2D32-420B-9322-D4C005F099F4}"/>
              </a:ext>
            </a:extLst>
          </p:cNvPr>
          <p:cNvSpPr/>
          <p:nvPr/>
        </p:nvSpPr>
        <p:spPr>
          <a:xfrm rot="10311668">
            <a:off x="11298728" y="3014852"/>
            <a:ext cx="454429" cy="426717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ardrop 32">
            <a:extLst>
              <a:ext uri="{FF2B5EF4-FFF2-40B4-BE49-F238E27FC236}">
                <a16:creationId xmlns:a16="http://schemas.microsoft.com/office/drawing/2014/main" id="{D05EA518-011B-425A-A9F1-DFB566C1F2A2}"/>
              </a:ext>
            </a:extLst>
          </p:cNvPr>
          <p:cNvSpPr/>
          <p:nvPr/>
        </p:nvSpPr>
        <p:spPr>
          <a:xfrm rot="16625754">
            <a:off x="10987969" y="3737985"/>
            <a:ext cx="454429" cy="426717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ardrop 33">
            <a:extLst>
              <a:ext uri="{FF2B5EF4-FFF2-40B4-BE49-F238E27FC236}">
                <a16:creationId xmlns:a16="http://schemas.microsoft.com/office/drawing/2014/main" id="{AE2C4928-9633-430B-8F78-F265F91C8995}"/>
              </a:ext>
            </a:extLst>
          </p:cNvPr>
          <p:cNvSpPr/>
          <p:nvPr/>
        </p:nvSpPr>
        <p:spPr>
          <a:xfrm rot="16625754">
            <a:off x="11727801" y="3737985"/>
            <a:ext cx="454429" cy="426717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855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38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Abhiti Vaish</dc:creator>
  <cp:lastModifiedBy>Abhiti Vaish</cp:lastModifiedBy>
  <cp:revision>42</cp:revision>
  <dcterms:created xsi:type="dcterms:W3CDTF">2019-05-24T18:24:26Z</dcterms:created>
  <dcterms:modified xsi:type="dcterms:W3CDTF">2019-05-26T05:23:06Z</dcterms:modified>
</cp:coreProperties>
</file>