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1" r:id="rId3"/>
    <p:sldId id="270" r:id="rId4"/>
    <p:sldId id="269" r:id="rId5"/>
    <p:sldId id="265" r:id="rId6"/>
    <p:sldId id="266" r:id="rId7"/>
    <p:sldId id="267" r:id="rId8"/>
  </p:sldIdLst>
  <p:sldSz cx="12192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A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8593"/>
            <a:ext cx="9144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1087"/>
            <a:ext cx="9144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D711-4CD5-421A-AFC4-5EF7F9DD317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1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D711-4CD5-421A-AFC4-5EF7F9DD317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1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4733"/>
            <a:ext cx="262890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4733"/>
            <a:ext cx="773430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D711-4CD5-421A-AFC4-5EF7F9DD317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7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D711-4CD5-421A-AFC4-5EF7F9DD317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8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11860"/>
            <a:ext cx="105156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47714"/>
            <a:ext cx="105156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D711-4CD5-421A-AFC4-5EF7F9DD317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2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D711-4CD5-421A-AFC4-5EF7F9DD317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4734"/>
            <a:ext cx="105156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96620"/>
            <a:ext cx="5157787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36040"/>
            <a:ext cx="5157787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96620"/>
            <a:ext cx="518318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36040"/>
            <a:ext cx="518318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D711-4CD5-421A-AFC4-5EF7F9DD317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3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D711-4CD5-421A-AFC4-5EF7F9DD317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D711-4CD5-421A-AFC4-5EF7F9DD317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6627"/>
            <a:ext cx="617220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D711-4CD5-421A-AFC4-5EF7F9DD317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6627"/>
            <a:ext cx="617220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FD711-4CD5-421A-AFC4-5EF7F9DD317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2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4734"/>
            <a:ext cx="105156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73666"/>
            <a:ext cx="105156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FD711-4CD5-421A-AFC4-5EF7F9DD317F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90054"/>
            <a:ext cx="41148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36D59-EDA6-4DC8-BCAA-25F5765E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2ADF0E-4AA4-4293-A02E-39046256D638}"/>
              </a:ext>
            </a:extLst>
          </p:cNvPr>
          <p:cNvCxnSpPr/>
          <p:nvPr/>
        </p:nvCxnSpPr>
        <p:spPr>
          <a:xfrm>
            <a:off x="0" y="1985355"/>
            <a:ext cx="12192000" cy="0"/>
          </a:xfrm>
          <a:prstGeom prst="line">
            <a:avLst/>
          </a:prstGeom>
          <a:ln w="165100">
            <a:solidFill>
              <a:srgbClr val="046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77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">
            <a:extLst>
              <a:ext uri="{FF2B5EF4-FFF2-40B4-BE49-F238E27FC236}">
                <a16:creationId xmlns:a16="http://schemas.microsoft.com/office/drawing/2014/main" id="{CBB389B3-6217-49BE-8C23-6D38AC579650}"/>
              </a:ext>
            </a:extLst>
          </p:cNvPr>
          <p:cNvSpPr/>
          <p:nvPr/>
        </p:nvSpPr>
        <p:spPr>
          <a:xfrm rot="10311668">
            <a:off x="27155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769E5B7E-E895-48A9-83EC-61419349C4FF}"/>
              </a:ext>
            </a:extLst>
          </p:cNvPr>
          <p:cNvSpPr/>
          <p:nvPr/>
        </p:nvSpPr>
        <p:spPr>
          <a:xfrm rot="16625754">
            <a:off x="2889640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6983D411-3E70-4571-8C6E-37932409DF31}"/>
              </a:ext>
            </a:extLst>
          </p:cNvPr>
          <p:cNvSpPr/>
          <p:nvPr/>
        </p:nvSpPr>
        <p:spPr>
          <a:xfrm rot="10311668">
            <a:off x="3298453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E2938B20-1282-4F21-BB46-B6DC7A112B9F}"/>
              </a:ext>
            </a:extLst>
          </p:cNvPr>
          <p:cNvSpPr/>
          <p:nvPr/>
        </p:nvSpPr>
        <p:spPr>
          <a:xfrm rot="10311668">
            <a:off x="622817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D1212448-99AB-40F1-9268-1DBB4D770BFE}"/>
              </a:ext>
            </a:extLst>
          </p:cNvPr>
          <p:cNvSpPr/>
          <p:nvPr/>
        </p:nvSpPr>
        <p:spPr>
          <a:xfrm rot="16625754">
            <a:off x="659074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E9AB042B-46DC-438D-9961-C36BD7E0C291}"/>
              </a:ext>
            </a:extLst>
          </p:cNvPr>
          <p:cNvSpPr/>
          <p:nvPr/>
        </p:nvSpPr>
        <p:spPr>
          <a:xfrm rot="10311668">
            <a:off x="1062540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D05EA518-011B-425A-A9F1-DFB566C1F2A2}"/>
              </a:ext>
            </a:extLst>
          </p:cNvPr>
          <p:cNvSpPr/>
          <p:nvPr/>
        </p:nvSpPr>
        <p:spPr>
          <a:xfrm rot="16625754">
            <a:off x="1098797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AE2C4928-9633-430B-8F78-F265F91C8995}"/>
              </a:ext>
            </a:extLst>
          </p:cNvPr>
          <p:cNvSpPr/>
          <p:nvPr/>
        </p:nvSpPr>
        <p:spPr>
          <a:xfrm rot="16625754">
            <a:off x="11727805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2ADF0E-4AA4-4293-A02E-39046256D638}"/>
              </a:ext>
            </a:extLst>
          </p:cNvPr>
          <p:cNvCxnSpPr/>
          <p:nvPr/>
        </p:nvCxnSpPr>
        <p:spPr>
          <a:xfrm>
            <a:off x="0" y="1985355"/>
            <a:ext cx="12192000" cy="0"/>
          </a:xfrm>
          <a:prstGeom prst="line">
            <a:avLst/>
          </a:prstGeom>
          <a:ln w="165100">
            <a:solidFill>
              <a:srgbClr val="046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5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">
            <a:extLst>
              <a:ext uri="{FF2B5EF4-FFF2-40B4-BE49-F238E27FC236}">
                <a16:creationId xmlns:a16="http://schemas.microsoft.com/office/drawing/2014/main" id="{CBB389B3-6217-49BE-8C23-6D38AC579650}"/>
              </a:ext>
            </a:extLst>
          </p:cNvPr>
          <p:cNvSpPr/>
          <p:nvPr/>
        </p:nvSpPr>
        <p:spPr>
          <a:xfrm rot="10311668">
            <a:off x="27155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9681B716-5C37-4255-B839-CB360BAD61F3}"/>
              </a:ext>
            </a:extLst>
          </p:cNvPr>
          <p:cNvSpPr/>
          <p:nvPr/>
        </p:nvSpPr>
        <p:spPr>
          <a:xfrm rot="10311668">
            <a:off x="94488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CB58C91C-CA7C-4972-9E19-FBFA43B47E4D}"/>
              </a:ext>
            </a:extLst>
          </p:cNvPr>
          <p:cNvSpPr/>
          <p:nvPr/>
        </p:nvSpPr>
        <p:spPr>
          <a:xfrm rot="16625754">
            <a:off x="137395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321EF7A6-3AB1-4429-A399-B287C4AEB8A6}"/>
              </a:ext>
            </a:extLst>
          </p:cNvPr>
          <p:cNvSpPr/>
          <p:nvPr/>
        </p:nvSpPr>
        <p:spPr>
          <a:xfrm rot="10311668">
            <a:off x="2460568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3C125623-D360-45E1-98C4-285EC175C8A6}"/>
              </a:ext>
            </a:extLst>
          </p:cNvPr>
          <p:cNvSpPr/>
          <p:nvPr/>
        </p:nvSpPr>
        <p:spPr>
          <a:xfrm rot="16625754">
            <a:off x="214980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769E5B7E-E895-48A9-83EC-61419349C4FF}"/>
              </a:ext>
            </a:extLst>
          </p:cNvPr>
          <p:cNvSpPr/>
          <p:nvPr/>
        </p:nvSpPr>
        <p:spPr>
          <a:xfrm rot="16625754">
            <a:off x="2889640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6983D411-3E70-4571-8C6E-37932409DF31}"/>
              </a:ext>
            </a:extLst>
          </p:cNvPr>
          <p:cNvSpPr/>
          <p:nvPr/>
        </p:nvSpPr>
        <p:spPr>
          <a:xfrm rot="10311668">
            <a:off x="3298453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B327551A-ADC2-4797-803F-0220AD3AC04D}"/>
              </a:ext>
            </a:extLst>
          </p:cNvPr>
          <p:cNvSpPr/>
          <p:nvPr/>
        </p:nvSpPr>
        <p:spPr>
          <a:xfrm rot="10311668">
            <a:off x="397178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20ED357A-DD7B-41A4-B677-D54DBE09A58D}"/>
              </a:ext>
            </a:extLst>
          </p:cNvPr>
          <p:cNvSpPr/>
          <p:nvPr/>
        </p:nvSpPr>
        <p:spPr>
          <a:xfrm rot="16625754">
            <a:off x="440085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CD5129CA-62EC-4F16-8AAD-C2734C840A5F}"/>
              </a:ext>
            </a:extLst>
          </p:cNvPr>
          <p:cNvSpPr/>
          <p:nvPr/>
        </p:nvSpPr>
        <p:spPr>
          <a:xfrm rot="10311668">
            <a:off x="5456790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D759C175-FC41-422F-8F6E-C6D72EED2E95}"/>
              </a:ext>
            </a:extLst>
          </p:cNvPr>
          <p:cNvSpPr/>
          <p:nvPr/>
        </p:nvSpPr>
        <p:spPr>
          <a:xfrm rot="16625754">
            <a:off x="514603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E2938B20-1282-4F21-BB46-B6DC7A112B9F}"/>
              </a:ext>
            </a:extLst>
          </p:cNvPr>
          <p:cNvSpPr/>
          <p:nvPr/>
        </p:nvSpPr>
        <p:spPr>
          <a:xfrm rot="10311668">
            <a:off x="622817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D1212448-99AB-40F1-9268-1DBB4D770BFE}"/>
              </a:ext>
            </a:extLst>
          </p:cNvPr>
          <p:cNvSpPr/>
          <p:nvPr/>
        </p:nvSpPr>
        <p:spPr>
          <a:xfrm rot="16625754">
            <a:off x="659074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615BB116-10F9-44D2-B597-B063C6126000}"/>
              </a:ext>
            </a:extLst>
          </p:cNvPr>
          <p:cNvSpPr/>
          <p:nvPr/>
        </p:nvSpPr>
        <p:spPr>
          <a:xfrm rot="16625754">
            <a:off x="733058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262FAC2D-FDA9-4245-A8DE-6E62D6C1A33C}"/>
              </a:ext>
            </a:extLst>
          </p:cNvPr>
          <p:cNvSpPr/>
          <p:nvPr/>
        </p:nvSpPr>
        <p:spPr>
          <a:xfrm rot="10311668">
            <a:off x="7706553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E815EE66-B74C-4643-9357-14205CB9A84D}"/>
              </a:ext>
            </a:extLst>
          </p:cNvPr>
          <p:cNvSpPr/>
          <p:nvPr/>
        </p:nvSpPr>
        <p:spPr>
          <a:xfrm rot="10311668">
            <a:off x="837988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0CB46365-ECE5-418C-8408-71F215E2318E}"/>
              </a:ext>
            </a:extLst>
          </p:cNvPr>
          <p:cNvSpPr/>
          <p:nvPr/>
        </p:nvSpPr>
        <p:spPr>
          <a:xfrm rot="16625754">
            <a:off x="8069125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ardrop 27">
            <a:extLst>
              <a:ext uri="{FF2B5EF4-FFF2-40B4-BE49-F238E27FC236}">
                <a16:creationId xmlns:a16="http://schemas.microsoft.com/office/drawing/2014/main" id="{5086800E-8DFB-4830-B1A2-DE78FCAA26D6}"/>
              </a:ext>
            </a:extLst>
          </p:cNvPr>
          <p:cNvSpPr/>
          <p:nvPr/>
        </p:nvSpPr>
        <p:spPr>
          <a:xfrm rot="10311668">
            <a:off x="980946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1E56AAFF-349F-4387-A433-07EBBFC897F8}"/>
              </a:ext>
            </a:extLst>
          </p:cNvPr>
          <p:cNvSpPr/>
          <p:nvPr/>
        </p:nvSpPr>
        <p:spPr>
          <a:xfrm rot="16625754">
            <a:off x="9498700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E9AB042B-46DC-438D-9961-C36BD7E0C291}"/>
              </a:ext>
            </a:extLst>
          </p:cNvPr>
          <p:cNvSpPr/>
          <p:nvPr/>
        </p:nvSpPr>
        <p:spPr>
          <a:xfrm rot="10311668">
            <a:off x="1062540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D05EA518-011B-425A-A9F1-DFB566C1F2A2}"/>
              </a:ext>
            </a:extLst>
          </p:cNvPr>
          <p:cNvSpPr/>
          <p:nvPr/>
        </p:nvSpPr>
        <p:spPr>
          <a:xfrm rot="16625754">
            <a:off x="1098797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AE2C4928-9633-430B-8F78-F265F91C8995}"/>
              </a:ext>
            </a:extLst>
          </p:cNvPr>
          <p:cNvSpPr/>
          <p:nvPr/>
        </p:nvSpPr>
        <p:spPr>
          <a:xfrm rot="16625754">
            <a:off x="11727805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2ADF0E-4AA4-4293-A02E-39046256D638}"/>
              </a:ext>
            </a:extLst>
          </p:cNvPr>
          <p:cNvCxnSpPr/>
          <p:nvPr/>
        </p:nvCxnSpPr>
        <p:spPr>
          <a:xfrm>
            <a:off x="0" y="1985355"/>
            <a:ext cx="12192000" cy="0"/>
          </a:xfrm>
          <a:prstGeom prst="line">
            <a:avLst/>
          </a:prstGeom>
          <a:ln w="165100">
            <a:solidFill>
              <a:srgbClr val="046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3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">
            <a:extLst>
              <a:ext uri="{FF2B5EF4-FFF2-40B4-BE49-F238E27FC236}">
                <a16:creationId xmlns:a16="http://schemas.microsoft.com/office/drawing/2014/main" id="{CBB389B3-6217-49BE-8C23-6D38AC579650}"/>
              </a:ext>
            </a:extLst>
          </p:cNvPr>
          <p:cNvSpPr/>
          <p:nvPr/>
        </p:nvSpPr>
        <p:spPr>
          <a:xfrm rot="10311668">
            <a:off x="27155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9681B716-5C37-4255-B839-CB360BAD61F3}"/>
              </a:ext>
            </a:extLst>
          </p:cNvPr>
          <p:cNvSpPr/>
          <p:nvPr/>
        </p:nvSpPr>
        <p:spPr>
          <a:xfrm rot="10311668">
            <a:off x="94488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AF2A5419-01DB-4CE0-8DDB-26749846365F}"/>
              </a:ext>
            </a:extLst>
          </p:cNvPr>
          <p:cNvSpPr/>
          <p:nvPr/>
        </p:nvSpPr>
        <p:spPr>
          <a:xfrm rot="16625754">
            <a:off x="634123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CB58C91C-CA7C-4972-9E19-FBFA43B47E4D}"/>
              </a:ext>
            </a:extLst>
          </p:cNvPr>
          <p:cNvSpPr/>
          <p:nvPr/>
        </p:nvSpPr>
        <p:spPr>
          <a:xfrm rot="16625754">
            <a:off x="137395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6C334EDD-BF92-48C9-BC91-ED9F6FC5E743}"/>
              </a:ext>
            </a:extLst>
          </p:cNvPr>
          <p:cNvSpPr/>
          <p:nvPr/>
        </p:nvSpPr>
        <p:spPr>
          <a:xfrm rot="10311668">
            <a:off x="178723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321EF7A6-3AB1-4429-A399-B287C4AEB8A6}"/>
              </a:ext>
            </a:extLst>
          </p:cNvPr>
          <p:cNvSpPr/>
          <p:nvPr/>
        </p:nvSpPr>
        <p:spPr>
          <a:xfrm rot="10311668">
            <a:off x="2460568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3C125623-D360-45E1-98C4-285EC175C8A6}"/>
              </a:ext>
            </a:extLst>
          </p:cNvPr>
          <p:cNvSpPr/>
          <p:nvPr/>
        </p:nvSpPr>
        <p:spPr>
          <a:xfrm rot="16625754">
            <a:off x="214980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769E5B7E-E895-48A9-83EC-61419349C4FF}"/>
              </a:ext>
            </a:extLst>
          </p:cNvPr>
          <p:cNvSpPr/>
          <p:nvPr/>
        </p:nvSpPr>
        <p:spPr>
          <a:xfrm rot="16625754">
            <a:off x="2889640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6983D411-3E70-4571-8C6E-37932409DF31}"/>
              </a:ext>
            </a:extLst>
          </p:cNvPr>
          <p:cNvSpPr/>
          <p:nvPr/>
        </p:nvSpPr>
        <p:spPr>
          <a:xfrm rot="10311668">
            <a:off x="3298453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B327551A-ADC2-4797-803F-0220AD3AC04D}"/>
              </a:ext>
            </a:extLst>
          </p:cNvPr>
          <p:cNvSpPr/>
          <p:nvPr/>
        </p:nvSpPr>
        <p:spPr>
          <a:xfrm rot="10311668">
            <a:off x="397178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480AEE00-DFDB-4A80-8805-49313CD6D7EF}"/>
              </a:ext>
            </a:extLst>
          </p:cNvPr>
          <p:cNvSpPr/>
          <p:nvPr/>
        </p:nvSpPr>
        <p:spPr>
          <a:xfrm rot="16625754">
            <a:off x="366102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20ED357A-DD7B-41A4-B677-D54DBE09A58D}"/>
              </a:ext>
            </a:extLst>
          </p:cNvPr>
          <p:cNvSpPr/>
          <p:nvPr/>
        </p:nvSpPr>
        <p:spPr>
          <a:xfrm rot="16625754">
            <a:off x="440085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2E0ED93F-5DBF-4AC8-A1BB-6608212E701D}"/>
              </a:ext>
            </a:extLst>
          </p:cNvPr>
          <p:cNvSpPr/>
          <p:nvPr/>
        </p:nvSpPr>
        <p:spPr>
          <a:xfrm rot="10311668">
            <a:off x="478346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CD5129CA-62EC-4F16-8AAD-C2734C840A5F}"/>
              </a:ext>
            </a:extLst>
          </p:cNvPr>
          <p:cNvSpPr/>
          <p:nvPr/>
        </p:nvSpPr>
        <p:spPr>
          <a:xfrm rot="10311668">
            <a:off x="5456790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D759C175-FC41-422F-8F6E-C6D72EED2E95}"/>
              </a:ext>
            </a:extLst>
          </p:cNvPr>
          <p:cNvSpPr/>
          <p:nvPr/>
        </p:nvSpPr>
        <p:spPr>
          <a:xfrm rot="16625754">
            <a:off x="514603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3E478473-2EC1-47EB-884D-3D0B4321073E}"/>
              </a:ext>
            </a:extLst>
          </p:cNvPr>
          <p:cNvSpPr/>
          <p:nvPr/>
        </p:nvSpPr>
        <p:spPr>
          <a:xfrm rot="16625754">
            <a:off x="5885863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E2938B20-1282-4F21-BB46-B6DC7A112B9F}"/>
              </a:ext>
            </a:extLst>
          </p:cNvPr>
          <p:cNvSpPr/>
          <p:nvPr/>
        </p:nvSpPr>
        <p:spPr>
          <a:xfrm rot="10311668">
            <a:off x="622817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81160ACC-19B4-4016-86AB-E52F6637B48D}"/>
              </a:ext>
            </a:extLst>
          </p:cNvPr>
          <p:cNvSpPr/>
          <p:nvPr/>
        </p:nvSpPr>
        <p:spPr>
          <a:xfrm rot="10311668">
            <a:off x="690150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D1212448-99AB-40F1-9268-1DBB4D770BFE}"/>
              </a:ext>
            </a:extLst>
          </p:cNvPr>
          <p:cNvSpPr/>
          <p:nvPr/>
        </p:nvSpPr>
        <p:spPr>
          <a:xfrm rot="16625754">
            <a:off x="659074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615BB116-10F9-44D2-B597-B063C6126000}"/>
              </a:ext>
            </a:extLst>
          </p:cNvPr>
          <p:cNvSpPr/>
          <p:nvPr/>
        </p:nvSpPr>
        <p:spPr>
          <a:xfrm rot="16625754">
            <a:off x="733058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262FAC2D-FDA9-4245-A8DE-6E62D6C1A33C}"/>
              </a:ext>
            </a:extLst>
          </p:cNvPr>
          <p:cNvSpPr/>
          <p:nvPr/>
        </p:nvSpPr>
        <p:spPr>
          <a:xfrm rot="10311668">
            <a:off x="7706553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E815EE66-B74C-4643-9357-14205CB9A84D}"/>
              </a:ext>
            </a:extLst>
          </p:cNvPr>
          <p:cNvSpPr/>
          <p:nvPr/>
        </p:nvSpPr>
        <p:spPr>
          <a:xfrm rot="10311668">
            <a:off x="837988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0CB46365-ECE5-418C-8408-71F215E2318E}"/>
              </a:ext>
            </a:extLst>
          </p:cNvPr>
          <p:cNvSpPr/>
          <p:nvPr/>
        </p:nvSpPr>
        <p:spPr>
          <a:xfrm rot="16625754">
            <a:off x="8069125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802452C9-6371-40BC-9BA3-E9394A2C51F1}"/>
              </a:ext>
            </a:extLst>
          </p:cNvPr>
          <p:cNvSpPr/>
          <p:nvPr/>
        </p:nvSpPr>
        <p:spPr>
          <a:xfrm rot="16625754">
            <a:off x="880895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6D86D3C2-D84E-4FDC-A79A-989E9CC2C9FD}"/>
              </a:ext>
            </a:extLst>
          </p:cNvPr>
          <p:cNvSpPr/>
          <p:nvPr/>
        </p:nvSpPr>
        <p:spPr>
          <a:xfrm rot="10311668">
            <a:off x="9136128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ardrop 27">
            <a:extLst>
              <a:ext uri="{FF2B5EF4-FFF2-40B4-BE49-F238E27FC236}">
                <a16:creationId xmlns:a16="http://schemas.microsoft.com/office/drawing/2014/main" id="{5086800E-8DFB-4830-B1A2-DE78FCAA26D6}"/>
              </a:ext>
            </a:extLst>
          </p:cNvPr>
          <p:cNvSpPr/>
          <p:nvPr/>
        </p:nvSpPr>
        <p:spPr>
          <a:xfrm rot="10311668">
            <a:off x="980946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1E56AAFF-349F-4387-A433-07EBBFC897F8}"/>
              </a:ext>
            </a:extLst>
          </p:cNvPr>
          <p:cNvSpPr/>
          <p:nvPr/>
        </p:nvSpPr>
        <p:spPr>
          <a:xfrm rot="16625754">
            <a:off x="9498700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2D42CFE8-D239-4BB8-BACE-FC3C403B93B9}"/>
              </a:ext>
            </a:extLst>
          </p:cNvPr>
          <p:cNvSpPr/>
          <p:nvPr/>
        </p:nvSpPr>
        <p:spPr>
          <a:xfrm rot="16625754">
            <a:off x="1023853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E9AB042B-46DC-438D-9961-C36BD7E0C291}"/>
              </a:ext>
            </a:extLst>
          </p:cNvPr>
          <p:cNvSpPr/>
          <p:nvPr/>
        </p:nvSpPr>
        <p:spPr>
          <a:xfrm rot="10311668">
            <a:off x="1062540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B01759E8-2D32-420B-9322-D4C005F099F4}"/>
              </a:ext>
            </a:extLst>
          </p:cNvPr>
          <p:cNvSpPr/>
          <p:nvPr/>
        </p:nvSpPr>
        <p:spPr>
          <a:xfrm rot="10311668">
            <a:off x="11298733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D05EA518-011B-425A-A9F1-DFB566C1F2A2}"/>
              </a:ext>
            </a:extLst>
          </p:cNvPr>
          <p:cNvSpPr/>
          <p:nvPr/>
        </p:nvSpPr>
        <p:spPr>
          <a:xfrm rot="16625754">
            <a:off x="1098797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AE2C4928-9633-430B-8F78-F265F91C8995}"/>
              </a:ext>
            </a:extLst>
          </p:cNvPr>
          <p:cNvSpPr/>
          <p:nvPr/>
        </p:nvSpPr>
        <p:spPr>
          <a:xfrm rot="16625754">
            <a:off x="11727805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2ADF0E-4AA4-4293-A02E-39046256D638}"/>
              </a:ext>
            </a:extLst>
          </p:cNvPr>
          <p:cNvCxnSpPr/>
          <p:nvPr/>
        </p:nvCxnSpPr>
        <p:spPr>
          <a:xfrm>
            <a:off x="0" y="1985355"/>
            <a:ext cx="12192000" cy="0"/>
          </a:xfrm>
          <a:prstGeom prst="line">
            <a:avLst/>
          </a:prstGeom>
          <a:ln w="165100">
            <a:solidFill>
              <a:srgbClr val="046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7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53F9C338-3967-4FF7-9C39-4D6DA74C252F}"/>
              </a:ext>
            </a:extLst>
          </p:cNvPr>
          <p:cNvSpPr/>
          <p:nvPr/>
        </p:nvSpPr>
        <p:spPr>
          <a:xfrm>
            <a:off x="10073803" y="2057450"/>
            <a:ext cx="69960" cy="640080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927FFC5-3D51-4B3A-892C-ADD6A88ED331}"/>
              </a:ext>
            </a:extLst>
          </p:cNvPr>
          <p:cNvSpPr/>
          <p:nvPr/>
        </p:nvSpPr>
        <p:spPr>
          <a:xfrm>
            <a:off x="419010" y="2046324"/>
            <a:ext cx="69960" cy="266233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CBB389B3-6217-49BE-8C23-6D38AC579650}"/>
              </a:ext>
            </a:extLst>
          </p:cNvPr>
          <p:cNvSpPr/>
          <p:nvPr/>
        </p:nvSpPr>
        <p:spPr>
          <a:xfrm rot="10311668">
            <a:off x="27155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9681B716-5C37-4255-B839-CB360BAD61F3}"/>
              </a:ext>
            </a:extLst>
          </p:cNvPr>
          <p:cNvSpPr/>
          <p:nvPr/>
        </p:nvSpPr>
        <p:spPr>
          <a:xfrm rot="10311668">
            <a:off x="94488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AF2A5419-01DB-4CE0-8DDB-26749846365F}"/>
              </a:ext>
            </a:extLst>
          </p:cNvPr>
          <p:cNvSpPr/>
          <p:nvPr/>
        </p:nvSpPr>
        <p:spPr>
          <a:xfrm rot="16625754">
            <a:off x="634123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CB58C91C-CA7C-4972-9E19-FBFA43B47E4D}"/>
              </a:ext>
            </a:extLst>
          </p:cNvPr>
          <p:cNvSpPr/>
          <p:nvPr/>
        </p:nvSpPr>
        <p:spPr>
          <a:xfrm rot="16625754">
            <a:off x="137395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6C334EDD-BF92-48C9-BC91-ED9F6FC5E743}"/>
              </a:ext>
            </a:extLst>
          </p:cNvPr>
          <p:cNvSpPr/>
          <p:nvPr/>
        </p:nvSpPr>
        <p:spPr>
          <a:xfrm rot="10311668">
            <a:off x="178723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321EF7A6-3AB1-4429-A399-B287C4AEB8A6}"/>
              </a:ext>
            </a:extLst>
          </p:cNvPr>
          <p:cNvSpPr/>
          <p:nvPr/>
        </p:nvSpPr>
        <p:spPr>
          <a:xfrm rot="10311668">
            <a:off x="2460568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3C125623-D360-45E1-98C4-285EC175C8A6}"/>
              </a:ext>
            </a:extLst>
          </p:cNvPr>
          <p:cNvSpPr/>
          <p:nvPr/>
        </p:nvSpPr>
        <p:spPr>
          <a:xfrm rot="16625754">
            <a:off x="214980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769E5B7E-E895-48A9-83EC-61419349C4FF}"/>
              </a:ext>
            </a:extLst>
          </p:cNvPr>
          <p:cNvSpPr/>
          <p:nvPr/>
        </p:nvSpPr>
        <p:spPr>
          <a:xfrm rot="16625754">
            <a:off x="2889640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6983D411-3E70-4571-8C6E-37932409DF31}"/>
              </a:ext>
            </a:extLst>
          </p:cNvPr>
          <p:cNvSpPr/>
          <p:nvPr/>
        </p:nvSpPr>
        <p:spPr>
          <a:xfrm rot="10311668">
            <a:off x="3298453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B327551A-ADC2-4797-803F-0220AD3AC04D}"/>
              </a:ext>
            </a:extLst>
          </p:cNvPr>
          <p:cNvSpPr/>
          <p:nvPr/>
        </p:nvSpPr>
        <p:spPr>
          <a:xfrm rot="10311668">
            <a:off x="397178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480AEE00-DFDB-4A80-8805-49313CD6D7EF}"/>
              </a:ext>
            </a:extLst>
          </p:cNvPr>
          <p:cNvSpPr/>
          <p:nvPr/>
        </p:nvSpPr>
        <p:spPr>
          <a:xfrm rot="16625754">
            <a:off x="366102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20ED357A-DD7B-41A4-B677-D54DBE09A58D}"/>
              </a:ext>
            </a:extLst>
          </p:cNvPr>
          <p:cNvSpPr/>
          <p:nvPr/>
        </p:nvSpPr>
        <p:spPr>
          <a:xfrm rot="16625754">
            <a:off x="440085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2E0ED93F-5DBF-4AC8-A1BB-6608212E701D}"/>
              </a:ext>
            </a:extLst>
          </p:cNvPr>
          <p:cNvSpPr/>
          <p:nvPr/>
        </p:nvSpPr>
        <p:spPr>
          <a:xfrm rot="10311668">
            <a:off x="478346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CD5129CA-62EC-4F16-8AAD-C2734C840A5F}"/>
              </a:ext>
            </a:extLst>
          </p:cNvPr>
          <p:cNvSpPr/>
          <p:nvPr/>
        </p:nvSpPr>
        <p:spPr>
          <a:xfrm rot="10311668">
            <a:off x="5456790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D759C175-FC41-422F-8F6E-C6D72EED2E95}"/>
              </a:ext>
            </a:extLst>
          </p:cNvPr>
          <p:cNvSpPr/>
          <p:nvPr/>
        </p:nvSpPr>
        <p:spPr>
          <a:xfrm rot="16625754">
            <a:off x="514603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3E478473-2EC1-47EB-884D-3D0B4321073E}"/>
              </a:ext>
            </a:extLst>
          </p:cNvPr>
          <p:cNvSpPr/>
          <p:nvPr/>
        </p:nvSpPr>
        <p:spPr>
          <a:xfrm rot="16625754">
            <a:off x="5885863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E2938B20-1282-4F21-BB46-B6DC7A112B9F}"/>
              </a:ext>
            </a:extLst>
          </p:cNvPr>
          <p:cNvSpPr/>
          <p:nvPr/>
        </p:nvSpPr>
        <p:spPr>
          <a:xfrm rot="10311668">
            <a:off x="622817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81160ACC-19B4-4016-86AB-E52F6637B48D}"/>
              </a:ext>
            </a:extLst>
          </p:cNvPr>
          <p:cNvSpPr/>
          <p:nvPr/>
        </p:nvSpPr>
        <p:spPr>
          <a:xfrm rot="10311668">
            <a:off x="690150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D1212448-99AB-40F1-9268-1DBB4D770BFE}"/>
              </a:ext>
            </a:extLst>
          </p:cNvPr>
          <p:cNvSpPr/>
          <p:nvPr/>
        </p:nvSpPr>
        <p:spPr>
          <a:xfrm rot="16625754">
            <a:off x="659074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615BB116-10F9-44D2-B597-B063C6126000}"/>
              </a:ext>
            </a:extLst>
          </p:cNvPr>
          <p:cNvSpPr/>
          <p:nvPr/>
        </p:nvSpPr>
        <p:spPr>
          <a:xfrm rot="16625754">
            <a:off x="733058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262FAC2D-FDA9-4245-A8DE-6E62D6C1A33C}"/>
              </a:ext>
            </a:extLst>
          </p:cNvPr>
          <p:cNvSpPr/>
          <p:nvPr/>
        </p:nvSpPr>
        <p:spPr>
          <a:xfrm rot="10311668">
            <a:off x="7706553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E815EE66-B74C-4643-9357-14205CB9A84D}"/>
              </a:ext>
            </a:extLst>
          </p:cNvPr>
          <p:cNvSpPr/>
          <p:nvPr/>
        </p:nvSpPr>
        <p:spPr>
          <a:xfrm rot="10311668">
            <a:off x="837988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0CB46365-ECE5-418C-8408-71F215E2318E}"/>
              </a:ext>
            </a:extLst>
          </p:cNvPr>
          <p:cNvSpPr/>
          <p:nvPr/>
        </p:nvSpPr>
        <p:spPr>
          <a:xfrm rot="16625754">
            <a:off x="8069125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802452C9-6371-40BC-9BA3-E9394A2C51F1}"/>
              </a:ext>
            </a:extLst>
          </p:cNvPr>
          <p:cNvSpPr/>
          <p:nvPr/>
        </p:nvSpPr>
        <p:spPr>
          <a:xfrm rot="16625754">
            <a:off x="880895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6D86D3C2-D84E-4FDC-A79A-989E9CC2C9FD}"/>
              </a:ext>
            </a:extLst>
          </p:cNvPr>
          <p:cNvSpPr/>
          <p:nvPr/>
        </p:nvSpPr>
        <p:spPr>
          <a:xfrm rot="10311668">
            <a:off x="9136128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ardrop 27">
            <a:extLst>
              <a:ext uri="{FF2B5EF4-FFF2-40B4-BE49-F238E27FC236}">
                <a16:creationId xmlns:a16="http://schemas.microsoft.com/office/drawing/2014/main" id="{5086800E-8DFB-4830-B1A2-DE78FCAA26D6}"/>
              </a:ext>
            </a:extLst>
          </p:cNvPr>
          <p:cNvSpPr/>
          <p:nvPr/>
        </p:nvSpPr>
        <p:spPr>
          <a:xfrm rot="10311668">
            <a:off x="980946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1E56AAFF-349F-4387-A433-07EBBFC897F8}"/>
              </a:ext>
            </a:extLst>
          </p:cNvPr>
          <p:cNvSpPr/>
          <p:nvPr/>
        </p:nvSpPr>
        <p:spPr>
          <a:xfrm rot="16625754">
            <a:off x="9498700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2D42CFE8-D239-4BB8-BACE-FC3C403B93B9}"/>
              </a:ext>
            </a:extLst>
          </p:cNvPr>
          <p:cNvSpPr/>
          <p:nvPr/>
        </p:nvSpPr>
        <p:spPr>
          <a:xfrm rot="16625754">
            <a:off x="1023853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E9AB042B-46DC-438D-9961-C36BD7E0C291}"/>
              </a:ext>
            </a:extLst>
          </p:cNvPr>
          <p:cNvSpPr/>
          <p:nvPr/>
        </p:nvSpPr>
        <p:spPr>
          <a:xfrm rot="10311668">
            <a:off x="1062540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B01759E8-2D32-420B-9322-D4C005F099F4}"/>
              </a:ext>
            </a:extLst>
          </p:cNvPr>
          <p:cNvSpPr/>
          <p:nvPr/>
        </p:nvSpPr>
        <p:spPr>
          <a:xfrm rot="10311668">
            <a:off x="11298733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D05EA518-011B-425A-A9F1-DFB566C1F2A2}"/>
              </a:ext>
            </a:extLst>
          </p:cNvPr>
          <p:cNvSpPr/>
          <p:nvPr/>
        </p:nvSpPr>
        <p:spPr>
          <a:xfrm rot="16625754">
            <a:off x="1098797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AE2C4928-9633-430B-8F78-F265F91C8995}"/>
              </a:ext>
            </a:extLst>
          </p:cNvPr>
          <p:cNvSpPr/>
          <p:nvPr/>
        </p:nvSpPr>
        <p:spPr>
          <a:xfrm rot="16625754">
            <a:off x="11727805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A11EAB-287F-4646-A012-222A651EBA4A}"/>
              </a:ext>
            </a:extLst>
          </p:cNvPr>
          <p:cNvSpPr/>
          <p:nvPr/>
        </p:nvSpPr>
        <p:spPr>
          <a:xfrm>
            <a:off x="3432630" y="2046315"/>
            <a:ext cx="69960" cy="640080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2ADF0E-4AA4-4293-A02E-39046256D638}"/>
              </a:ext>
            </a:extLst>
          </p:cNvPr>
          <p:cNvCxnSpPr/>
          <p:nvPr/>
        </p:nvCxnSpPr>
        <p:spPr>
          <a:xfrm>
            <a:off x="0" y="1985355"/>
            <a:ext cx="12192000" cy="0"/>
          </a:xfrm>
          <a:prstGeom prst="line">
            <a:avLst/>
          </a:prstGeom>
          <a:ln w="165100">
            <a:solidFill>
              <a:srgbClr val="046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B9F8509-2340-4A43-A776-FA323DA26927}"/>
              </a:ext>
            </a:extLst>
          </p:cNvPr>
          <p:cNvSpPr/>
          <p:nvPr/>
        </p:nvSpPr>
        <p:spPr>
          <a:xfrm>
            <a:off x="11575880" y="1917528"/>
            <a:ext cx="69960" cy="640080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20C854A-4248-4063-8627-C411A1588019}"/>
              </a:ext>
            </a:extLst>
          </p:cNvPr>
          <p:cNvSpPr/>
          <p:nvPr/>
        </p:nvSpPr>
        <p:spPr>
          <a:xfrm>
            <a:off x="6017513" y="1912954"/>
            <a:ext cx="69960" cy="266233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53F9C338-3967-4FF7-9C39-4D6DA74C252F}"/>
              </a:ext>
            </a:extLst>
          </p:cNvPr>
          <p:cNvSpPr/>
          <p:nvPr/>
        </p:nvSpPr>
        <p:spPr>
          <a:xfrm>
            <a:off x="10073803" y="2057450"/>
            <a:ext cx="69960" cy="640080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927FFC5-3D51-4B3A-892C-ADD6A88ED331}"/>
              </a:ext>
            </a:extLst>
          </p:cNvPr>
          <p:cNvSpPr/>
          <p:nvPr/>
        </p:nvSpPr>
        <p:spPr>
          <a:xfrm>
            <a:off x="419010" y="2046324"/>
            <a:ext cx="69960" cy="266233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CBB389B3-6217-49BE-8C23-6D38AC579650}"/>
              </a:ext>
            </a:extLst>
          </p:cNvPr>
          <p:cNvSpPr/>
          <p:nvPr/>
        </p:nvSpPr>
        <p:spPr>
          <a:xfrm rot="10311668">
            <a:off x="27155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9681B716-5C37-4255-B839-CB360BAD61F3}"/>
              </a:ext>
            </a:extLst>
          </p:cNvPr>
          <p:cNvSpPr/>
          <p:nvPr/>
        </p:nvSpPr>
        <p:spPr>
          <a:xfrm rot="10311668">
            <a:off x="94488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AF2A5419-01DB-4CE0-8DDB-26749846365F}"/>
              </a:ext>
            </a:extLst>
          </p:cNvPr>
          <p:cNvSpPr/>
          <p:nvPr/>
        </p:nvSpPr>
        <p:spPr>
          <a:xfrm rot="16625754">
            <a:off x="634123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CB58C91C-CA7C-4972-9E19-FBFA43B47E4D}"/>
              </a:ext>
            </a:extLst>
          </p:cNvPr>
          <p:cNvSpPr/>
          <p:nvPr/>
        </p:nvSpPr>
        <p:spPr>
          <a:xfrm rot="16625754">
            <a:off x="137395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6C334EDD-BF92-48C9-BC91-ED9F6FC5E743}"/>
              </a:ext>
            </a:extLst>
          </p:cNvPr>
          <p:cNvSpPr/>
          <p:nvPr/>
        </p:nvSpPr>
        <p:spPr>
          <a:xfrm rot="10311668">
            <a:off x="178723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321EF7A6-3AB1-4429-A399-B287C4AEB8A6}"/>
              </a:ext>
            </a:extLst>
          </p:cNvPr>
          <p:cNvSpPr/>
          <p:nvPr/>
        </p:nvSpPr>
        <p:spPr>
          <a:xfrm rot="10311668">
            <a:off x="2460568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3C125623-D360-45E1-98C4-285EC175C8A6}"/>
              </a:ext>
            </a:extLst>
          </p:cNvPr>
          <p:cNvSpPr/>
          <p:nvPr/>
        </p:nvSpPr>
        <p:spPr>
          <a:xfrm rot="16625754">
            <a:off x="214980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769E5B7E-E895-48A9-83EC-61419349C4FF}"/>
              </a:ext>
            </a:extLst>
          </p:cNvPr>
          <p:cNvSpPr/>
          <p:nvPr/>
        </p:nvSpPr>
        <p:spPr>
          <a:xfrm rot="16625754">
            <a:off x="2889640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6983D411-3E70-4571-8C6E-37932409DF31}"/>
              </a:ext>
            </a:extLst>
          </p:cNvPr>
          <p:cNvSpPr/>
          <p:nvPr/>
        </p:nvSpPr>
        <p:spPr>
          <a:xfrm rot="10311668">
            <a:off x="3298453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B327551A-ADC2-4797-803F-0220AD3AC04D}"/>
              </a:ext>
            </a:extLst>
          </p:cNvPr>
          <p:cNvSpPr/>
          <p:nvPr/>
        </p:nvSpPr>
        <p:spPr>
          <a:xfrm rot="10311668">
            <a:off x="397178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480AEE00-DFDB-4A80-8805-49313CD6D7EF}"/>
              </a:ext>
            </a:extLst>
          </p:cNvPr>
          <p:cNvSpPr/>
          <p:nvPr/>
        </p:nvSpPr>
        <p:spPr>
          <a:xfrm rot="16625754">
            <a:off x="366102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20ED357A-DD7B-41A4-B677-D54DBE09A58D}"/>
              </a:ext>
            </a:extLst>
          </p:cNvPr>
          <p:cNvSpPr/>
          <p:nvPr/>
        </p:nvSpPr>
        <p:spPr>
          <a:xfrm rot="16625754">
            <a:off x="440085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2E0ED93F-5DBF-4AC8-A1BB-6608212E701D}"/>
              </a:ext>
            </a:extLst>
          </p:cNvPr>
          <p:cNvSpPr/>
          <p:nvPr/>
        </p:nvSpPr>
        <p:spPr>
          <a:xfrm rot="10311668">
            <a:off x="478346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CD5129CA-62EC-4F16-8AAD-C2734C840A5F}"/>
              </a:ext>
            </a:extLst>
          </p:cNvPr>
          <p:cNvSpPr/>
          <p:nvPr/>
        </p:nvSpPr>
        <p:spPr>
          <a:xfrm rot="10311668">
            <a:off x="5456790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D759C175-FC41-422F-8F6E-C6D72EED2E95}"/>
              </a:ext>
            </a:extLst>
          </p:cNvPr>
          <p:cNvSpPr/>
          <p:nvPr/>
        </p:nvSpPr>
        <p:spPr>
          <a:xfrm rot="16625754">
            <a:off x="514603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3E478473-2EC1-47EB-884D-3D0B4321073E}"/>
              </a:ext>
            </a:extLst>
          </p:cNvPr>
          <p:cNvSpPr/>
          <p:nvPr/>
        </p:nvSpPr>
        <p:spPr>
          <a:xfrm rot="16625754">
            <a:off x="5885863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E2938B20-1282-4F21-BB46-B6DC7A112B9F}"/>
              </a:ext>
            </a:extLst>
          </p:cNvPr>
          <p:cNvSpPr/>
          <p:nvPr/>
        </p:nvSpPr>
        <p:spPr>
          <a:xfrm rot="10311668">
            <a:off x="622817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81160ACC-19B4-4016-86AB-E52F6637B48D}"/>
              </a:ext>
            </a:extLst>
          </p:cNvPr>
          <p:cNvSpPr/>
          <p:nvPr/>
        </p:nvSpPr>
        <p:spPr>
          <a:xfrm rot="10311668">
            <a:off x="690150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D1212448-99AB-40F1-9268-1DBB4D770BFE}"/>
              </a:ext>
            </a:extLst>
          </p:cNvPr>
          <p:cNvSpPr/>
          <p:nvPr/>
        </p:nvSpPr>
        <p:spPr>
          <a:xfrm rot="16625754">
            <a:off x="659074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615BB116-10F9-44D2-B597-B063C6126000}"/>
              </a:ext>
            </a:extLst>
          </p:cNvPr>
          <p:cNvSpPr/>
          <p:nvPr/>
        </p:nvSpPr>
        <p:spPr>
          <a:xfrm rot="16625754">
            <a:off x="733058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262FAC2D-FDA9-4245-A8DE-6E62D6C1A33C}"/>
              </a:ext>
            </a:extLst>
          </p:cNvPr>
          <p:cNvSpPr/>
          <p:nvPr/>
        </p:nvSpPr>
        <p:spPr>
          <a:xfrm rot="10311668">
            <a:off x="7706553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E815EE66-B74C-4643-9357-14205CB9A84D}"/>
              </a:ext>
            </a:extLst>
          </p:cNvPr>
          <p:cNvSpPr/>
          <p:nvPr/>
        </p:nvSpPr>
        <p:spPr>
          <a:xfrm rot="10311668">
            <a:off x="837988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0CB46365-ECE5-418C-8408-71F215E2318E}"/>
              </a:ext>
            </a:extLst>
          </p:cNvPr>
          <p:cNvSpPr/>
          <p:nvPr/>
        </p:nvSpPr>
        <p:spPr>
          <a:xfrm rot="16625754">
            <a:off x="8069125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802452C9-6371-40BC-9BA3-E9394A2C51F1}"/>
              </a:ext>
            </a:extLst>
          </p:cNvPr>
          <p:cNvSpPr/>
          <p:nvPr/>
        </p:nvSpPr>
        <p:spPr>
          <a:xfrm rot="16625754">
            <a:off x="880895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6D86D3C2-D84E-4FDC-A79A-989E9CC2C9FD}"/>
              </a:ext>
            </a:extLst>
          </p:cNvPr>
          <p:cNvSpPr/>
          <p:nvPr/>
        </p:nvSpPr>
        <p:spPr>
          <a:xfrm rot="10311668">
            <a:off x="9136128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ardrop 27">
            <a:extLst>
              <a:ext uri="{FF2B5EF4-FFF2-40B4-BE49-F238E27FC236}">
                <a16:creationId xmlns:a16="http://schemas.microsoft.com/office/drawing/2014/main" id="{5086800E-8DFB-4830-B1A2-DE78FCAA26D6}"/>
              </a:ext>
            </a:extLst>
          </p:cNvPr>
          <p:cNvSpPr/>
          <p:nvPr/>
        </p:nvSpPr>
        <p:spPr>
          <a:xfrm rot="10311668">
            <a:off x="980946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1E56AAFF-349F-4387-A433-07EBBFC897F8}"/>
              </a:ext>
            </a:extLst>
          </p:cNvPr>
          <p:cNvSpPr/>
          <p:nvPr/>
        </p:nvSpPr>
        <p:spPr>
          <a:xfrm rot="16625754">
            <a:off x="9498700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2D42CFE8-D239-4BB8-BACE-FC3C403B93B9}"/>
              </a:ext>
            </a:extLst>
          </p:cNvPr>
          <p:cNvSpPr/>
          <p:nvPr/>
        </p:nvSpPr>
        <p:spPr>
          <a:xfrm rot="16625754">
            <a:off x="1023853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E9AB042B-46DC-438D-9961-C36BD7E0C291}"/>
              </a:ext>
            </a:extLst>
          </p:cNvPr>
          <p:cNvSpPr/>
          <p:nvPr/>
        </p:nvSpPr>
        <p:spPr>
          <a:xfrm rot="10311668">
            <a:off x="1062540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B01759E8-2D32-420B-9322-D4C005F099F4}"/>
              </a:ext>
            </a:extLst>
          </p:cNvPr>
          <p:cNvSpPr/>
          <p:nvPr/>
        </p:nvSpPr>
        <p:spPr>
          <a:xfrm rot="10311668">
            <a:off x="11298733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D05EA518-011B-425A-A9F1-DFB566C1F2A2}"/>
              </a:ext>
            </a:extLst>
          </p:cNvPr>
          <p:cNvSpPr/>
          <p:nvPr/>
        </p:nvSpPr>
        <p:spPr>
          <a:xfrm rot="16625754">
            <a:off x="1098797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AE2C4928-9633-430B-8F78-F265F91C8995}"/>
              </a:ext>
            </a:extLst>
          </p:cNvPr>
          <p:cNvSpPr/>
          <p:nvPr/>
        </p:nvSpPr>
        <p:spPr>
          <a:xfrm rot="16625754">
            <a:off x="11727805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5C6895A-22B5-4245-96D6-1290FD72FEE4}"/>
              </a:ext>
            </a:extLst>
          </p:cNvPr>
          <p:cNvSpPr/>
          <p:nvPr/>
        </p:nvSpPr>
        <p:spPr>
          <a:xfrm>
            <a:off x="341431" y="240411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D15F3F9-E805-44B6-B619-3A6C247221F9}"/>
              </a:ext>
            </a:extLst>
          </p:cNvPr>
          <p:cNvSpPr/>
          <p:nvPr/>
        </p:nvSpPr>
        <p:spPr>
          <a:xfrm>
            <a:off x="423108" y="255902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A8695A0-92D2-477A-A4AA-39EDFCB76D23}"/>
              </a:ext>
            </a:extLst>
          </p:cNvPr>
          <p:cNvSpPr/>
          <p:nvPr/>
        </p:nvSpPr>
        <p:spPr>
          <a:xfrm>
            <a:off x="204396" y="219082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DC41529-42F0-44A7-AB73-5CBC0BA1EA9E}"/>
              </a:ext>
            </a:extLst>
          </p:cNvPr>
          <p:cNvSpPr/>
          <p:nvPr/>
        </p:nvSpPr>
        <p:spPr>
          <a:xfrm>
            <a:off x="417701" y="223364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78A905C-D390-4CC9-9210-4E256CF15536}"/>
              </a:ext>
            </a:extLst>
          </p:cNvPr>
          <p:cNvSpPr/>
          <p:nvPr/>
        </p:nvSpPr>
        <p:spPr>
          <a:xfrm>
            <a:off x="311463" y="234309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A11EAB-287F-4646-A012-222A651EBA4A}"/>
              </a:ext>
            </a:extLst>
          </p:cNvPr>
          <p:cNvSpPr/>
          <p:nvPr/>
        </p:nvSpPr>
        <p:spPr>
          <a:xfrm>
            <a:off x="3432630" y="2046315"/>
            <a:ext cx="69960" cy="640080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C463622-38BF-427D-B5CE-6E1A71013B2A}"/>
              </a:ext>
            </a:extLst>
          </p:cNvPr>
          <p:cNvSpPr/>
          <p:nvPr/>
        </p:nvSpPr>
        <p:spPr>
          <a:xfrm>
            <a:off x="3123903" y="27902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D5EA08D-C420-46A6-9D8C-4D58CED70283}"/>
              </a:ext>
            </a:extLst>
          </p:cNvPr>
          <p:cNvSpPr/>
          <p:nvPr/>
        </p:nvSpPr>
        <p:spPr>
          <a:xfrm>
            <a:off x="3336261" y="27902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E035BB9-A0E8-4749-B0C7-79A077543ABE}"/>
              </a:ext>
            </a:extLst>
          </p:cNvPr>
          <p:cNvSpPr/>
          <p:nvPr/>
        </p:nvSpPr>
        <p:spPr>
          <a:xfrm>
            <a:off x="3529581" y="27902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510D58C-F47D-48F5-AC81-2861020E4DA8}"/>
              </a:ext>
            </a:extLst>
          </p:cNvPr>
          <p:cNvSpPr/>
          <p:nvPr/>
        </p:nvSpPr>
        <p:spPr>
          <a:xfrm>
            <a:off x="3432919" y="301710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0C2E17-4C58-430E-966A-9D1123245C2F}"/>
              </a:ext>
            </a:extLst>
          </p:cNvPr>
          <p:cNvSpPr/>
          <p:nvPr/>
        </p:nvSpPr>
        <p:spPr>
          <a:xfrm>
            <a:off x="3242949" y="301710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235A0C0-0B74-4192-B97D-8A2E72E5BE9E}"/>
              </a:ext>
            </a:extLst>
          </p:cNvPr>
          <p:cNvSpPr/>
          <p:nvPr/>
        </p:nvSpPr>
        <p:spPr>
          <a:xfrm>
            <a:off x="3336256" y="3243968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4D919F0-07F0-446D-BDA7-FE0D5A33A514}"/>
              </a:ext>
            </a:extLst>
          </p:cNvPr>
          <p:cNvSpPr/>
          <p:nvPr/>
        </p:nvSpPr>
        <p:spPr>
          <a:xfrm>
            <a:off x="3417938" y="29451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F9D8DBC-3573-4CE4-BF41-CED4A0D5C4C3}"/>
              </a:ext>
            </a:extLst>
          </p:cNvPr>
          <p:cNvSpPr/>
          <p:nvPr/>
        </p:nvSpPr>
        <p:spPr>
          <a:xfrm>
            <a:off x="3199226" y="25769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3976BEB-CBD4-4676-8E30-6B60EE4D07E8}"/>
              </a:ext>
            </a:extLst>
          </p:cNvPr>
          <p:cNvSpPr/>
          <p:nvPr/>
        </p:nvSpPr>
        <p:spPr>
          <a:xfrm>
            <a:off x="3412531" y="261977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2ADF0E-4AA4-4293-A02E-39046256D638}"/>
              </a:ext>
            </a:extLst>
          </p:cNvPr>
          <p:cNvCxnSpPr/>
          <p:nvPr/>
        </p:nvCxnSpPr>
        <p:spPr>
          <a:xfrm>
            <a:off x="0" y="1985355"/>
            <a:ext cx="12192000" cy="0"/>
          </a:xfrm>
          <a:prstGeom prst="line">
            <a:avLst/>
          </a:prstGeom>
          <a:ln w="165100">
            <a:solidFill>
              <a:srgbClr val="046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620C854A-4248-4063-8627-C411A1588019}"/>
              </a:ext>
            </a:extLst>
          </p:cNvPr>
          <p:cNvSpPr/>
          <p:nvPr/>
        </p:nvSpPr>
        <p:spPr>
          <a:xfrm>
            <a:off x="6017513" y="1912954"/>
            <a:ext cx="69960" cy="266233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01329D1-D1D1-466C-B97D-1F6B3FB8D231}"/>
              </a:ext>
            </a:extLst>
          </p:cNvPr>
          <p:cNvSpPr/>
          <p:nvPr/>
        </p:nvSpPr>
        <p:spPr>
          <a:xfrm>
            <a:off x="5727576" y="22707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BE1F7BA-878F-4542-8652-51BA73B6CEAA}"/>
              </a:ext>
            </a:extLst>
          </p:cNvPr>
          <p:cNvSpPr/>
          <p:nvPr/>
        </p:nvSpPr>
        <p:spPr>
          <a:xfrm>
            <a:off x="5939933" y="22707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B6CEBDD-14F4-46E0-9E94-B8D284FA3357}"/>
              </a:ext>
            </a:extLst>
          </p:cNvPr>
          <p:cNvSpPr/>
          <p:nvPr/>
        </p:nvSpPr>
        <p:spPr>
          <a:xfrm>
            <a:off x="5846623" y="249760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58768A5-7F56-4AB0-B6C1-FD179266915E}"/>
              </a:ext>
            </a:extLst>
          </p:cNvPr>
          <p:cNvSpPr/>
          <p:nvPr/>
        </p:nvSpPr>
        <p:spPr>
          <a:xfrm>
            <a:off x="5885786" y="238417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36F445C-F9EC-4237-A353-82E38219C611}"/>
              </a:ext>
            </a:extLst>
          </p:cNvPr>
          <p:cNvSpPr/>
          <p:nvPr/>
        </p:nvSpPr>
        <p:spPr>
          <a:xfrm>
            <a:off x="6021611" y="24256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FA96BAA-026C-47EC-A205-FA63E7F6A1FF}"/>
              </a:ext>
            </a:extLst>
          </p:cNvPr>
          <p:cNvSpPr/>
          <p:nvPr/>
        </p:nvSpPr>
        <p:spPr>
          <a:xfrm>
            <a:off x="5608366" y="209795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47CD7DF-1FCC-434A-B0A3-00FDDDDF9DA5}"/>
              </a:ext>
            </a:extLst>
          </p:cNvPr>
          <p:cNvSpPr/>
          <p:nvPr/>
        </p:nvSpPr>
        <p:spPr>
          <a:xfrm>
            <a:off x="5802898" y="20574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01C99A2-956C-4215-91FC-209DBCC74EA8}"/>
              </a:ext>
            </a:extLst>
          </p:cNvPr>
          <p:cNvSpPr/>
          <p:nvPr/>
        </p:nvSpPr>
        <p:spPr>
          <a:xfrm>
            <a:off x="6016203" y="210027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F5183EA-3ACC-4560-80DD-FB80421307D7}"/>
              </a:ext>
            </a:extLst>
          </p:cNvPr>
          <p:cNvSpPr/>
          <p:nvPr/>
        </p:nvSpPr>
        <p:spPr>
          <a:xfrm>
            <a:off x="9977433" y="280137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10CCF85-3157-455F-9631-886ECE396294}"/>
              </a:ext>
            </a:extLst>
          </p:cNvPr>
          <p:cNvSpPr/>
          <p:nvPr/>
        </p:nvSpPr>
        <p:spPr>
          <a:xfrm>
            <a:off x="9840398" y="258808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B3C8C34-8550-4934-A086-7C598C74B59E}"/>
              </a:ext>
            </a:extLst>
          </p:cNvPr>
          <p:cNvSpPr/>
          <p:nvPr/>
        </p:nvSpPr>
        <p:spPr>
          <a:xfrm>
            <a:off x="10053703" y="2630908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B9F8509-2340-4A43-A776-FA323DA26927}"/>
              </a:ext>
            </a:extLst>
          </p:cNvPr>
          <p:cNvSpPr/>
          <p:nvPr/>
        </p:nvSpPr>
        <p:spPr>
          <a:xfrm>
            <a:off x="11575880" y="1917528"/>
            <a:ext cx="69960" cy="640080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1678CEC-D783-4AD8-A123-6A38F5A98957}"/>
              </a:ext>
            </a:extLst>
          </p:cNvPr>
          <p:cNvSpPr/>
          <p:nvPr/>
        </p:nvSpPr>
        <p:spPr>
          <a:xfrm>
            <a:off x="11479513" y="26614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503EA31-8897-40C9-A8B5-EFD2034C7F54}"/>
              </a:ext>
            </a:extLst>
          </p:cNvPr>
          <p:cNvSpPr/>
          <p:nvPr/>
        </p:nvSpPr>
        <p:spPr>
          <a:xfrm>
            <a:off x="11672833" y="26614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FF2899F-C462-449B-B534-DED1BF24F7E7}"/>
              </a:ext>
            </a:extLst>
          </p:cNvPr>
          <p:cNvSpPr/>
          <p:nvPr/>
        </p:nvSpPr>
        <p:spPr>
          <a:xfrm>
            <a:off x="11425366" y="277488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F800635-B024-49C9-AD2C-96854E4C1DBD}"/>
              </a:ext>
            </a:extLst>
          </p:cNvPr>
          <p:cNvSpPr/>
          <p:nvPr/>
        </p:nvSpPr>
        <p:spPr>
          <a:xfrm>
            <a:off x="11561191" y="281636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7DF74FF-D692-4F24-8E47-E61D02CA1BC5}"/>
              </a:ext>
            </a:extLst>
          </p:cNvPr>
          <p:cNvSpPr/>
          <p:nvPr/>
        </p:nvSpPr>
        <p:spPr>
          <a:xfrm>
            <a:off x="11342476" y="244816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5E36A81-CCF8-43E5-983D-46388271563A}"/>
              </a:ext>
            </a:extLst>
          </p:cNvPr>
          <p:cNvSpPr/>
          <p:nvPr/>
        </p:nvSpPr>
        <p:spPr>
          <a:xfrm>
            <a:off x="11555783" y="249098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3D88404C-EB33-4080-8C35-52013885D2A6}"/>
              </a:ext>
            </a:extLst>
          </p:cNvPr>
          <p:cNvSpPr/>
          <p:nvPr/>
        </p:nvSpPr>
        <p:spPr>
          <a:xfrm>
            <a:off x="11715658" y="249961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43288AC-6401-4471-854B-05E0B896172F}"/>
              </a:ext>
            </a:extLst>
          </p:cNvPr>
          <p:cNvSpPr/>
          <p:nvPr/>
        </p:nvSpPr>
        <p:spPr>
          <a:xfrm>
            <a:off x="11449546" y="260043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7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53F9C338-3967-4FF7-9C39-4D6DA74C252F}"/>
              </a:ext>
            </a:extLst>
          </p:cNvPr>
          <p:cNvSpPr/>
          <p:nvPr/>
        </p:nvSpPr>
        <p:spPr>
          <a:xfrm>
            <a:off x="10073803" y="2057450"/>
            <a:ext cx="69960" cy="640080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927FFC5-3D51-4B3A-892C-ADD6A88ED331}"/>
              </a:ext>
            </a:extLst>
          </p:cNvPr>
          <p:cNvSpPr/>
          <p:nvPr/>
        </p:nvSpPr>
        <p:spPr>
          <a:xfrm>
            <a:off x="419010" y="2046324"/>
            <a:ext cx="69960" cy="266233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CBB389B3-6217-49BE-8C23-6D38AC579650}"/>
              </a:ext>
            </a:extLst>
          </p:cNvPr>
          <p:cNvSpPr/>
          <p:nvPr/>
        </p:nvSpPr>
        <p:spPr>
          <a:xfrm rot="10311668">
            <a:off x="27155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9681B716-5C37-4255-B839-CB360BAD61F3}"/>
              </a:ext>
            </a:extLst>
          </p:cNvPr>
          <p:cNvSpPr/>
          <p:nvPr/>
        </p:nvSpPr>
        <p:spPr>
          <a:xfrm rot="10311668">
            <a:off x="94488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AF2A5419-01DB-4CE0-8DDB-26749846365F}"/>
              </a:ext>
            </a:extLst>
          </p:cNvPr>
          <p:cNvSpPr/>
          <p:nvPr/>
        </p:nvSpPr>
        <p:spPr>
          <a:xfrm rot="16625754">
            <a:off x="634123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CB58C91C-CA7C-4972-9E19-FBFA43B47E4D}"/>
              </a:ext>
            </a:extLst>
          </p:cNvPr>
          <p:cNvSpPr/>
          <p:nvPr/>
        </p:nvSpPr>
        <p:spPr>
          <a:xfrm rot="16625754">
            <a:off x="137395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6C334EDD-BF92-48C9-BC91-ED9F6FC5E743}"/>
              </a:ext>
            </a:extLst>
          </p:cNvPr>
          <p:cNvSpPr/>
          <p:nvPr/>
        </p:nvSpPr>
        <p:spPr>
          <a:xfrm rot="10311668">
            <a:off x="178723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321EF7A6-3AB1-4429-A399-B287C4AEB8A6}"/>
              </a:ext>
            </a:extLst>
          </p:cNvPr>
          <p:cNvSpPr/>
          <p:nvPr/>
        </p:nvSpPr>
        <p:spPr>
          <a:xfrm rot="10311668">
            <a:off x="2460568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3C125623-D360-45E1-98C4-285EC175C8A6}"/>
              </a:ext>
            </a:extLst>
          </p:cNvPr>
          <p:cNvSpPr/>
          <p:nvPr/>
        </p:nvSpPr>
        <p:spPr>
          <a:xfrm rot="16625754">
            <a:off x="214980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769E5B7E-E895-48A9-83EC-61419349C4FF}"/>
              </a:ext>
            </a:extLst>
          </p:cNvPr>
          <p:cNvSpPr/>
          <p:nvPr/>
        </p:nvSpPr>
        <p:spPr>
          <a:xfrm rot="16625754">
            <a:off x="2889640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6983D411-3E70-4571-8C6E-37932409DF31}"/>
              </a:ext>
            </a:extLst>
          </p:cNvPr>
          <p:cNvSpPr/>
          <p:nvPr/>
        </p:nvSpPr>
        <p:spPr>
          <a:xfrm rot="10311668">
            <a:off x="3298453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B327551A-ADC2-4797-803F-0220AD3AC04D}"/>
              </a:ext>
            </a:extLst>
          </p:cNvPr>
          <p:cNvSpPr/>
          <p:nvPr/>
        </p:nvSpPr>
        <p:spPr>
          <a:xfrm rot="10311668">
            <a:off x="397178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480AEE00-DFDB-4A80-8805-49313CD6D7EF}"/>
              </a:ext>
            </a:extLst>
          </p:cNvPr>
          <p:cNvSpPr/>
          <p:nvPr/>
        </p:nvSpPr>
        <p:spPr>
          <a:xfrm rot="16625754">
            <a:off x="3661025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20ED357A-DD7B-41A4-B677-D54DBE09A58D}"/>
              </a:ext>
            </a:extLst>
          </p:cNvPr>
          <p:cNvSpPr/>
          <p:nvPr/>
        </p:nvSpPr>
        <p:spPr>
          <a:xfrm rot="16625754">
            <a:off x="4400858" y="2137796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2E0ED93F-5DBF-4AC8-A1BB-6608212E701D}"/>
              </a:ext>
            </a:extLst>
          </p:cNvPr>
          <p:cNvSpPr/>
          <p:nvPr/>
        </p:nvSpPr>
        <p:spPr>
          <a:xfrm rot="10311668">
            <a:off x="4783460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CD5129CA-62EC-4F16-8AAD-C2734C840A5F}"/>
              </a:ext>
            </a:extLst>
          </p:cNvPr>
          <p:cNvSpPr/>
          <p:nvPr/>
        </p:nvSpPr>
        <p:spPr>
          <a:xfrm rot="10311668">
            <a:off x="5456790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D759C175-FC41-422F-8F6E-C6D72EED2E95}"/>
              </a:ext>
            </a:extLst>
          </p:cNvPr>
          <p:cNvSpPr/>
          <p:nvPr/>
        </p:nvSpPr>
        <p:spPr>
          <a:xfrm rot="16625754">
            <a:off x="514603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3E478473-2EC1-47EB-884D-3D0B4321073E}"/>
              </a:ext>
            </a:extLst>
          </p:cNvPr>
          <p:cNvSpPr/>
          <p:nvPr/>
        </p:nvSpPr>
        <p:spPr>
          <a:xfrm rot="16625754">
            <a:off x="5885863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E2938B20-1282-4F21-BB46-B6DC7A112B9F}"/>
              </a:ext>
            </a:extLst>
          </p:cNvPr>
          <p:cNvSpPr/>
          <p:nvPr/>
        </p:nvSpPr>
        <p:spPr>
          <a:xfrm rot="10311668">
            <a:off x="6228175" y="141466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81160ACC-19B4-4016-86AB-E52F6637B48D}"/>
              </a:ext>
            </a:extLst>
          </p:cNvPr>
          <p:cNvSpPr/>
          <p:nvPr/>
        </p:nvSpPr>
        <p:spPr>
          <a:xfrm rot="10311668">
            <a:off x="690150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D1212448-99AB-40F1-9268-1DBB4D770BFE}"/>
              </a:ext>
            </a:extLst>
          </p:cNvPr>
          <p:cNvSpPr/>
          <p:nvPr/>
        </p:nvSpPr>
        <p:spPr>
          <a:xfrm rot="16625754">
            <a:off x="659074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615BB116-10F9-44D2-B597-B063C6126000}"/>
              </a:ext>
            </a:extLst>
          </p:cNvPr>
          <p:cNvSpPr/>
          <p:nvPr/>
        </p:nvSpPr>
        <p:spPr>
          <a:xfrm rot="16625754">
            <a:off x="7330580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262FAC2D-FDA9-4245-A8DE-6E62D6C1A33C}"/>
              </a:ext>
            </a:extLst>
          </p:cNvPr>
          <p:cNvSpPr/>
          <p:nvPr/>
        </p:nvSpPr>
        <p:spPr>
          <a:xfrm rot="10311668">
            <a:off x="7706553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E815EE66-B74C-4643-9357-14205CB9A84D}"/>
              </a:ext>
            </a:extLst>
          </p:cNvPr>
          <p:cNvSpPr/>
          <p:nvPr/>
        </p:nvSpPr>
        <p:spPr>
          <a:xfrm rot="10311668">
            <a:off x="8379885" y="141466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0CB46365-ECE5-418C-8408-71F215E2318E}"/>
              </a:ext>
            </a:extLst>
          </p:cNvPr>
          <p:cNvSpPr/>
          <p:nvPr/>
        </p:nvSpPr>
        <p:spPr>
          <a:xfrm rot="16625754">
            <a:off x="8069125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802452C9-6371-40BC-9BA3-E9394A2C51F1}"/>
              </a:ext>
            </a:extLst>
          </p:cNvPr>
          <p:cNvSpPr/>
          <p:nvPr/>
        </p:nvSpPr>
        <p:spPr>
          <a:xfrm rot="16625754">
            <a:off x="8808958" y="2137794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6D86D3C2-D84E-4FDC-A79A-989E9CC2C9FD}"/>
              </a:ext>
            </a:extLst>
          </p:cNvPr>
          <p:cNvSpPr/>
          <p:nvPr/>
        </p:nvSpPr>
        <p:spPr>
          <a:xfrm rot="10311668">
            <a:off x="9136128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ardrop 27">
            <a:extLst>
              <a:ext uri="{FF2B5EF4-FFF2-40B4-BE49-F238E27FC236}">
                <a16:creationId xmlns:a16="http://schemas.microsoft.com/office/drawing/2014/main" id="{5086800E-8DFB-4830-B1A2-DE78FCAA26D6}"/>
              </a:ext>
            </a:extLst>
          </p:cNvPr>
          <p:cNvSpPr/>
          <p:nvPr/>
        </p:nvSpPr>
        <p:spPr>
          <a:xfrm rot="10311668">
            <a:off x="980946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1E56AAFF-349F-4387-A433-07EBBFC897F8}"/>
              </a:ext>
            </a:extLst>
          </p:cNvPr>
          <p:cNvSpPr/>
          <p:nvPr/>
        </p:nvSpPr>
        <p:spPr>
          <a:xfrm rot="16625754">
            <a:off x="9498700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2D42CFE8-D239-4BB8-BACE-FC3C403B93B9}"/>
              </a:ext>
            </a:extLst>
          </p:cNvPr>
          <p:cNvSpPr/>
          <p:nvPr/>
        </p:nvSpPr>
        <p:spPr>
          <a:xfrm rot="16625754">
            <a:off x="1023853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E9AB042B-46DC-438D-9961-C36BD7E0C291}"/>
              </a:ext>
            </a:extLst>
          </p:cNvPr>
          <p:cNvSpPr/>
          <p:nvPr/>
        </p:nvSpPr>
        <p:spPr>
          <a:xfrm rot="10311668">
            <a:off x="10625400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B01759E8-2D32-420B-9322-D4C005F099F4}"/>
              </a:ext>
            </a:extLst>
          </p:cNvPr>
          <p:cNvSpPr/>
          <p:nvPr/>
        </p:nvSpPr>
        <p:spPr>
          <a:xfrm rot="10311668">
            <a:off x="11298733" y="1414659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D05EA518-011B-425A-A9F1-DFB566C1F2A2}"/>
              </a:ext>
            </a:extLst>
          </p:cNvPr>
          <p:cNvSpPr/>
          <p:nvPr/>
        </p:nvSpPr>
        <p:spPr>
          <a:xfrm rot="16625754">
            <a:off x="10987973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AE2C4928-9633-430B-8F78-F265F91C8995}"/>
              </a:ext>
            </a:extLst>
          </p:cNvPr>
          <p:cNvSpPr/>
          <p:nvPr/>
        </p:nvSpPr>
        <p:spPr>
          <a:xfrm rot="16625754">
            <a:off x="11727805" y="2137791"/>
            <a:ext cx="454430" cy="426718"/>
          </a:xfrm>
          <a:prstGeom prst="teardrop">
            <a:avLst>
              <a:gd name="adj" fmla="val 110704"/>
            </a:avLst>
          </a:prstGeom>
          <a:solidFill>
            <a:srgbClr val="04663A"/>
          </a:solidFill>
          <a:ln>
            <a:solidFill>
              <a:srgbClr val="046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6793AB2-745E-445B-8E67-231D536AAF00}"/>
              </a:ext>
            </a:extLst>
          </p:cNvPr>
          <p:cNvSpPr/>
          <p:nvPr/>
        </p:nvSpPr>
        <p:spPr>
          <a:xfrm>
            <a:off x="129073" y="240411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5C6895A-22B5-4245-96D6-1290FD72FEE4}"/>
              </a:ext>
            </a:extLst>
          </p:cNvPr>
          <p:cNvSpPr/>
          <p:nvPr/>
        </p:nvSpPr>
        <p:spPr>
          <a:xfrm>
            <a:off x="341431" y="240411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D5A792C-1186-418C-BE7B-D7800C659DB3}"/>
              </a:ext>
            </a:extLst>
          </p:cNvPr>
          <p:cNvSpPr/>
          <p:nvPr/>
        </p:nvSpPr>
        <p:spPr>
          <a:xfrm>
            <a:off x="534751" y="240411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16E71E4-89F1-4C58-B174-934A2F8B5DC3}"/>
              </a:ext>
            </a:extLst>
          </p:cNvPr>
          <p:cNvSpPr/>
          <p:nvPr/>
        </p:nvSpPr>
        <p:spPr>
          <a:xfrm>
            <a:off x="438091" y="263097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89DF95C-5646-4482-A69B-7EF6AA525EC4}"/>
              </a:ext>
            </a:extLst>
          </p:cNvPr>
          <p:cNvSpPr/>
          <p:nvPr/>
        </p:nvSpPr>
        <p:spPr>
          <a:xfrm>
            <a:off x="248121" y="263097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AF36FAD-E145-4962-9B21-A188BA2D208D}"/>
              </a:ext>
            </a:extLst>
          </p:cNvPr>
          <p:cNvSpPr/>
          <p:nvPr/>
        </p:nvSpPr>
        <p:spPr>
          <a:xfrm>
            <a:off x="341431" y="28578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20F7E99-EE6E-493F-B025-33640B364E01}"/>
              </a:ext>
            </a:extLst>
          </p:cNvPr>
          <p:cNvSpPr/>
          <p:nvPr/>
        </p:nvSpPr>
        <p:spPr>
          <a:xfrm>
            <a:off x="287283" y="251754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D15F3F9-E805-44B6-B619-3A6C247221F9}"/>
              </a:ext>
            </a:extLst>
          </p:cNvPr>
          <p:cNvSpPr/>
          <p:nvPr/>
        </p:nvSpPr>
        <p:spPr>
          <a:xfrm>
            <a:off x="423108" y="255902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2616254-E22E-44CD-A9C9-BC0A4B339D4D}"/>
              </a:ext>
            </a:extLst>
          </p:cNvPr>
          <p:cNvSpPr/>
          <p:nvPr/>
        </p:nvSpPr>
        <p:spPr>
          <a:xfrm>
            <a:off x="9861" y="2231328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A8695A0-92D2-477A-A4AA-39EDFCB76D23}"/>
              </a:ext>
            </a:extLst>
          </p:cNvPr>
          <p:cNvSpPr/>
          <p:nvPr/>
        </p:nvSpPr>
        <p:spPr>
          <a:xfrm>
            <a:off x="204396" y="219082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DC41529-42F0-44A7-AB73-5CBC0BA1EA9E}"/>
              </a:ext>
            </a:extLst>
          </p:cNvPr>
          <p:cNvSpPr/>
          <p:nvPr/>
        </p:nvSpPr>
        <p:spPr>
          <a:xfrm>
            <a:off x="417701" y="223364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50C4A5-68BE-4672-97C9-C85E43928D32}"/>
              </a:ext>
            </a:extLst>
          </p:cNvPr>
          <p:cNvSpPr/>
          <p:nvPr/>
        </p:nvSpPr>
        <p:spPr>
          <a:xfrm>
            <a:off x="577576" y="224227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78A905C-D390-4CC9-9210-4E256CF15536}"/>
              </a:ext>
            </a:extLst>
          </p:cNvPr>
          <p:cNvSpPr/>
          <p:nvPr/>
        </p:nvSpPr>
        <p:spPr>
          <a:xfrm>
            <a:off x="311463" y="234309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A11EAB-287F-4646-A012-222A651EBA4A}"/>
              </a:ext>
            </a:extLst>
          </p:cNvPr>
          <p:cNvSpPr/>
          <p:nvPr/>
        </p:nvSpPr>
        <p:spPr>
          <a:xfrm>
            <a:off x="3432630" y="2046315"/>
            <a:ext cx="69960" cy="640080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C463622-38BF-427D-B5CE-6E1A71013B2A}"/>
              </a:ext>
            </a:extLst>
          </p:cNvPr>
          <p:cNvSpPr/>
          <p:nvPr/>
        </p:nvSpPr>
        <p:spPr>
          <a:xfrm>
            <a:off x="3123903" y="27902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D5EA08D-C420-46A6-9D8C-4D58CED70283}"/>
              </a:ext>
            </a:extLst>
          </p:cNvPr>
          <p:cNvSpPr/>
          <p:nvPr/>
        </p:nvSpPr>
        <p:spPr>
          <a:xfrm>
            <a:off x="3336261" y="27902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E035BB9-A0E8-4749-B0C7-79A077543ABE}"/>
              </a:ext>
            </a:extLst>
          </p:cNvPr>
          <p:cNvSpPr/>
          <p:nvPr/>
        </p:nvSpPr>
        <p:spPr>
          <a:xfrm>
            <a:off x="3529581" y="27902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510D58C-F47D-48F5-AC81-2861020E4DA8}"/>
              </a:ext>
            </a:extLst>
          </p:cNvPr>
          <p:cNvSpPr/>
          <p:nvPr/>
        </p:nvSpPr>
        <p:spPr>
          <a:xfrm>
            <a:off x="3432919" y="301710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0C2E17-4C58-430E-966A-9D1123245C2F}"/>
              </a:ext>
            </a:extLst>
          </p:cNvPr>
          <p:cNvSpPr/>
          <p:nvPr/>
        </p:nvSpPr>
        <p:spPr>
          <a:xfrm>
            <a:off x="3242949" y="301710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235A0C0-0B74-4192-B97D-8A2E72E5BE9E}"/>
              </a:ext>
            </a:extLst>
          </p:cNvPr>
          <p:cNvSpPr/>
          <p:nvPr/>
        </p:nvSpPr>
        <p:spPr>
          <a:xfrm>
            <a:off x="3336256" y="3243968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737484-8189-4424-8714-C673C9A2AF59}"/>
              </a:ext>
            </a:extLst>
          </p:cNvPr>
          <p:cNvSpPr/>
          <p:nvPr/>
        </p:nvSpPr>
        <p:spPr>
          <a:xfrm>
            <a:off x="3282113" y="290367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4D919F0-07F0-446D-BDA7-FE0D5A33A514}"/>
              </a:ext>
            </a:extLst>
          </p:cNvPr>
          <p:cNvSpPr/>
          <p:nvPr/>
        </p:nvSpPr>
        <p:spPr>
          <a:xfrm>
            <a:off x="3417938" y="29451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0F56D0A-4CB9-4DF5-8426-4F417710802A}"/>
              </a:ext>
            </a:extLst>
          </p:cNvPr>
          <p:cNvSpPr/>
          <p:nvPr/>
        </p:nvSpPr>
        <p:spPr>
          <a:xfrm>
            <a:off x="3004691" y="261745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F9D8DBC-3573-4CE4-BF41-CED4A0D5C4C3}"/>
              </a:ext>
            </a:extLst>
          </p:cNvPr>
          <p:cNvSpPr/>
          <p:nvPr/>
        </p:nvSpPr>
        <p:spPr>
          <a:xfrm>
            <a:off x="3199226" y="25769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3976BEB-CBD4-4676-8E30-6B60EE4D07E8}"/>
              </a:ext>
            </a:extLst>
          </p:cNvPr>
          <p:cNvSpPr/>
          <p:nvPr/>
        </p:nvSpPr>
        <p:spPr>
          <a:xfrm>
            <a:off x="3412531" y="261977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4CB422-9578-4786-9976-C9D45449061D}"/>
              </a:ext>
            </a:extLst>
          </p:cNvPr>
          <p:cNvSpPr/>
          <p:nvPr/>
        </p:nvSpPr>
        <p:spPr>
          <a:xfrm>
            <a:off x="3572406" y="262840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9BC2F4E-2D83-468A-9442-42E0136DCF9D}"/>
              </a:ext>
            </a:extLst>
          </p:cNvPr>
          <p:cNvSpPr/>
          <p:nvPr/>
        </p:nvSpPr>
        <p:spPr>
          <a:xfrm>
            <a:off x="3306293" y="272922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2ADF0E-4AA4-4293-A02E-39046256D638}"/>
              </a:ext>
            </a:extLst>
          </p:cNvPr>
          <p:cNvCxnSpPr/>
          <p:nvPr/>
        </p:nvCxnSpPr>
        <p:spPr>
          <a:xfrm>
            <a:off x="0" y="1985355"/>
            <a:ext cx="12192000" cy="0"/>
          </a:xfrm>
          <a:prstGeom prst="line">
            <a:avLst/>
          </a:prstGeom>
          <a:ln w="165100">
            <a:solidFill>
              <a:srgbClr val="0466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620C854A-4248-4063-8627-C411A1588019}"/>
              </a:ext>
            </a:extLst>
          </p:cNvPr>
          <p:cNvSpPr/>
          <p:nvPr/>
        </p:nvSpPr>
        <p:spPr>
          <a:xfrm>
            <a:off x="6017513" y="1912954"/>
            <a:ext cx="69960" cy="266233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01329D1-D1D1-466C-B97D-1F6B3FB8D231}"/>
              </a:ext>
            </a:extLst>
          </p:cNvPr>
          <p:cNvSpPr/>
          <p:nvPr/>
        </p:nvSpPr>
        <p:spPr>
          <a:xfrm>
            <a:off x="5727576" y="22707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BE1F7BA-878F-4542-8652-51BA73B6CEAA}"/>
              </a:ext>
            </a:extLst>
          </p:cNvPr>
          <p:cNvSpPr/>
          <p:nvPr/>
        </p:nvSpPr>
        <p:spPr>
          <a:xfrm>
            <a:off x="5939933" y="22707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2B3B212-1403-471F-B53D-A334B27BA8FF}"/>
              </a:ext>
            </a:extLst>
          </p:cNvPr>
          <p:cNvSpPr/>
          <p:nvPr/>
        </p:nvSpPr>
        <p:spPr>
          <a:xfrm>
            <a:off x="6133256" y="227074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BBF2DAF-7599-41AE-BECF-1CFE97539B9D}"/>
              </a:ext>
            </a:extLst>
          </p:cNvPr>
          <p:cNvSpPr/>
          <p:nvPr/>
        </p:nvSpPr>
        <p:spPr>
          <a:xfrm>
            <a:off x="6036593" y="249760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B6CEBDD-14F4-46E0-9E94-B8D284FA3357}"/>
              </a:ext>
            </a:extLst>
          </p:cNvPr>
          <p:cNvSpPr/>
          <p:nvPr/>
        </p:nvSpPr>
        <p:spPr>
          <a:xfrm>
            <a:off x="5846623" y="249760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9EAF4E9-723B-4687-B345-ACCFF85AA9C7}"/>
              </a:ext>
            </a:extLst>
          </p:cNvPr>
          <p:cNvSpPr/>
          <p:nvPr/>
        </p:nvSpPr>
        <p:spPr>
          <a:xfrm>
            <a:off x="5939933" y="2724468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58768A5-7F56-4AB0-B6C1-FD179266915E}"/>
              </a:ext>
            </a:extLst>
          </p:cNvPr>
          <p:cNvSpPr/>
          <p:nvPr/>
        </p:nvSpPr>
        <p:spPr>
          <a:xfrm>
            <a:off x="5885786" y="238417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36F445C-F9EC-4237-A353-82E38219C611}"/>
              </a:ext>
            </a:extLst>
          </p:cNvPr>
          <p:cNvSpPr/>
          <p:nvPr/>
        </p:nvSpPr>
        <p:spPr>
          <a:xfrm>
            <a:off x="6021611" y="24256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FA96BAA-026C-47EC-A205-FA63E7F6A1FF}"/>
              </a:ext>
            </a:extLst>
          </p:cNvPr>
          <p:cNvSpPr/>
          <p:nvPr/>
        </p:nvSpPr>
        <p:spPr>
          <a:xfrm>
            <a:off x="5608366" y="209795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47CD7DF-1FCC-434A-B0A3-00FDDDDF9DA5}"/>
              </a:ext>
            </a:extLst>
          </p:cNvPr>
          <p:cNvSpPr/>
          <p:nvPr/>
        </p:nvSpPr>
        <p:spPr>
          <a:xfrm>
            <a:off x="5802898" y="20574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01C99A2-956C-4215-91FC-209DBCC74EA8}"/>
              </a:ext>
            </a:extLst>
          </p:cNvPr>
          <p:cNvSpPr/>
          <p:nvPr/>
        </p:nvSpPr>
        <p:spPr>
          <a:xfrm>
            <a:off x="6016203" y="210027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AF85A2E-1FFA-41C9-8E08-66F56D539BC8}"/>
              </a:ext>
            </a:extLst>
          </p:cNvPr>
          <p:cNvSpPr/>
          <p:nvPr/>
        </p:nvSpPr>
        <p:spPr>
          <a:xfrm>
            <a:off x="6176078" y="210890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0CCA72D-5312-419D-9E2E-4F99488745BC}"/>
              </a:ext>
            </a:extLst>
          </p:cNvPr>
          <p:cNvSpPr/>
          <p:nvPr/>
        </p:nvSpPr>
        <p:spPr>
          <a:xfrm>
            <a:off x="5909966" y="220972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25F4C76-7970-48D7-82CC-2AE6376C4ADD}"/>
              </a:ext>
            </a:extLst>
          </p:cNvPr>
          <p:cNvSpPr/>
          <p:nvPr/>
        </p:nvSpPr>
        <p:spPr>
          <a:xfrm>
            <a:off x="9765076" y="280137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F5183EA-3ACC-4560-80DD-FB80421307D7}"/>
              </a:ext>
            </a:extLst>
          </p:cNvPr>
          <p:cNvSpPr/>
          <p:nvPr/>
        </p:nvSpPr>
        <p:spPr>
          <a:xfrm>
            <a:off x="9977433" y="280137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D5391B0-5D06-43C8-A4EE-361FBFA35AA8}"/>
              </a:ext>
            </a:extLst>
          </p:cNvPr>
          <p:cNvSpPr/>
          <p:nvPr/>
        </p:nvSpPr>
        <p:spPr>
          <a:xfrm>
            <a:off x="10170756" y="280137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4ECFDF0-4D37-4015-A26E-64062B73DCE9}"/>
              </a:ext>
            </a:extLst>
          </p:cNvPr>
          <p:cNvSpPr/>
          <p:nvPr/>
        </p:nvSpPr>
        <p:spPr>
          <a:xfrm>
            <a:off x="10074091" y="3028238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21C91F7-F6BF-49BF-B9EB-99118E91D14D}"/>
              </a:ext>
            </a:extLst>
          </p:cNvPr>
          <p:cNvSpPr/>
          <p:nvPr/>
        </p:nvSpPr>
        <p:spPr>
          <a:xfrm>
            <a:off x="9884121" y="3028238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624F03D-A422-4C3C-8C0E-10EDF50635CB}"/>
              </a:ext>
            </a:extLst>
          </p:cNvPr>
          <p:cNvSpPr/>
          <p:nvPr/>
        </p:nvSpPr>
        <p:spPr>
          <a:xfrm>
            <a:off x="9977429" y="325510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69B36E0-62F5-45E7-897C-D5BA023F7B1C}"/>
              </a:ext>
            </a:extLst>
          </p:cNvPr>
          <p:cNvSpPr/>
          <p:nvPr/>
        </p:nvSpPr>
        <p:spPr>
          <a:xfrm>
            <a:off x="9923286" y="291480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4D83861-B767-4198-86FB-6E1CF046F47A}"/>
              </a:ext>
            </a:extLst>
          </p:cNvPr>
          <p:cNvSpPr/>
          <p:nvPr/>
        </p:nvSpPr>
        <p:spPr>
          <a:xfrm>
            <a:off x="10059111" y="295628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8827611-7743-42D8-AEEA-EBCC71470057}"/>
              </a:ext>
            </a:extLst>
          </p:cNvPr>
          <p:cNvSpPr/>
          <p:nvPr/>
        </p:nvSpPr>
        <p:spPr>
          <a:xfrm>
            <a:off x="9645866" y="262859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10CCF85-3157-455F-9631-886ECE396294}"/>
              </a:ext>
            </a:extLst>
          </p:cNvPr>
          <p:cNvSpPr/>
          <p:nvPr/>
        </p:nvSpPr>
        <p:spPr>
          <a:xfrm>
            <a:off x="9840398" y="258808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B3C8C34-8550-4934-A086-7C598C74B59E}"/>
              </a:ext>
            </a:extLst>
          </p:cNvPr>
          <p:cNvSpPr/>
          <p:nvPr/>
        </p:nvSpPr>
        <p:spPr>
          <a:xfrm>
            <a:off x="10053703" y="2630908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B9D0AC5-B6E0-4B00-843A-79FC1D381DED}"/>
              </a:ext>
            </a:extLst>
          </p:cNvPr>
          <p:cNvSpPr/>
          <p:nvPr/>
        </p:nvSpPr>
        <p:spPr>
          <a:xfrm>
            <a:off x="10213578" y="263953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707949B-E999-4B8F-897F-6F9500CCF215}"/>
              </a:ext>
            </a:extLst>
          </p:cNvPr>
          <p:cNvSpPr/>
          <p:nvPr/>
        </p:nvSpPr>
        <p:spPr>
          <a:xfrm>
            <a:off x="9947466" y="274035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B9F8509-2340-4A43-A776-FA323DA26927}"/>
              </a:ext>
            </a:extLst>
          </p:cNvPr>
          <p:cNvSpPr/>
          <p:nvPr/>
        </p:nvSpPr>
        <p:spPr>
          <a:xfrm>
            <a:off x="11575880" y="1917528"/>
            <a:ext cx="69960" cy="640080"/>
          </a:xfrm>
          <a:prstGeom prst="rect">
            <a:avLst/>
          </a:prstGeom>
          <a:solidFill>
            <a:srgbClr val="0466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090B989-8819-4B5D-9000-DA8C983B72BE}"/>
              </a:ext>
            </a:extLst>
          </p:cNvPr>
          <p:cNvSpPr/>
          <p:nvPr/>
        </p:nvSpPr>
        <p:spPr>
          <a:xfrm>
            <a:off x="11267156" y="26614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1678CEC-D783-4AD8-A123-6A38F5A98957}"/>
              </a:ext>
            </a:extLst>
          </p:cNvPr>
          <p:cNvSpPr/>
          <p:nvPr/>
        </p:nvSpPr>
        <p:spPr>
          <a:xfrm>
            <a:off x="11479513" y="26614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503EA31-8897-40C9-A8B5-EFD2034C7F54}"/>
              </a:ext>
            </a:extLst>
          </p:cNvPr>
          <p:cNvSpPr/>
          <p:nvPr/>
        </p:nvSpPr>
        <p:spPr>
          <a:xfrm>
            <a:off x="11672833" y="266145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D04D76C1-7803-47A6-8328-E468F95EE2FB}"/>
              </a:ext>
            </a:extLst>
          </p:cNvPr>
          <p:cNvSpPr/>
          <p:nvPr/>
        </p:nvSpPr>
        <p:spPr>
          <a:xfrm>
            <a:off x="11576173" y="288831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1A9FA39-CA83-4BB0-BE61-0BEEDD4EE216}"/>
              </a:ext>
            </a:extLst>
          </p:cNvPr>
          <p:cNvSpPr/>
          <p:nvPr/>
        </p:nvSpPr>
        <p:spPr>
          <a:xfrm>
            <a:off x="11386203" y="288831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0C6D49A-9678-4E85-A0DB-34DCBD1AC53C}"/>
              </a:ext>
            </a:extLst>
          </p:cNvPr>
          <p:cNvSpPr/>
          <p:nvPr/>
        </p:nvSpPr>
        <p:spPr>
          <a:xfrm>
            <a:off x="11479509" y="311518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FF2899F-C462-449B-B534-DED1BF24F7E7}"/>
              </a:ext>
            </a:extLst>
          </p:cNvPr>
          <p:cNvSpPr/>
          <p:nvPr/>
        </p:nvSpPr>
        <p:spPr>
          <a:xfrm>
            <a:off x="11425366" y="277488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F800635-B024-49C9-AD2C-96854E4C1DBD}"/>
              </a:ext>
            </a:extLst>
          </p:cNvPr>
          <p:cNvSpPr/>
          <p:nvPr/>
        </p:nvSpPr>
        <p:spPr>
          <a:xfrm>
            <a:off x="11561191" y="2816360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CF33096-9AC5-486C-9FF0-C721140C610D}"/>
              </a:ext>
            </a:extLst>
          </p:cNvPr>
          <p:cNvSpPr/>
          <p:nvPr/>
        </p:nvSpPr>
        <p:spPr>
          <a:xfrm>
            <a:off x="11147943" y="2488668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7DF74FF-D692-4F24-8E47-E61D02CA1BC5}"/>
              </a:ext>
            </a:extLst>
          </p:cNvPr>
          <p:cNvSpPr/>
          <p:nvPr/>
        </p:nvSpPr>
        <p:spPr>
          <a:xfrm>
            <a:off x="11342476" y="244816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5E36A81-CCF8-43E5-983D-46388271563A}"/>
              </a:ext>
            </a:extLst>
          </p:cNvPr>
          <p:cNvSpPr/>
          <p:nvPr/>
        </p:nvSpPr>
        <p:spPr>
          <a:xfrm>
            <a:off x="11555783" y="2490985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3D88404C-EB33-4080-8C35-52013885D2A6}"/>
              </a:ext>
            </a:extLst>
          </p:cNvPr>
          <p:cNvSpPr/>
          <p:nvPr/>
        </p:nvSpPr>
        <p:spPr>
          <a:xfrm>
            <a:off x="11715658" y="249961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43288AC-6401-4471-854B-05E0B896172F}"/>
              </a:ext>
            </a:extLst>
          </p:cNvPr>
          <p:cNvSpPr/>
          <p:nvPr/>
        </p:nvSpPr>
        <p:spPr>
          <a:xfrm>
            <a:off x="11449546" y="2600433"/>
            <a:ext cx="269855" cy="257340"/>
          </a:xfrm>
          <a:prstGeom prst="ellipse">
            <a:avLst/>
          </a:prstGeom>
          <a:solidFill>
            <a:srgbClr val="551A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6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Abhiti Vaish</dc:creator>
  <cp:lastModifiedBy>Abhiti Vaish</cp:lastModifiedBy>
  <cp:revision>3</cp:revision>
  <dcterms:created xsi:type="dcterms:W3CDTF">2019-05-26T05:19:34Z</dcterms:created>
  <dcterms:modified xsi:type="dcterms:W3CDTF">2019-05-27T22:20:00Z</dcterms:modified>
</cp:coreProperties>
</file>